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8" r:id="rId2"/>
    <p:sldMasterId id="2147483712" r:id="rId3"/>
    <p:sldMasterId id="2147483719" r:id="rId4"/>
    <p:sldMasterId id="2147483727" r:id="rId5"/>
    <p:sldMasterId id="2147483734" r:id="rId6"/>
    <p:sldMasterId id="2147483741" r:id="rId7"/>
  </p:sldMasterIdLst>
  <p:notesMasterIdLst>
    <p:notesMasterId r:id="rId24"/>
  </p:notesMasterIdLst>
  <p:sldIdLst>
    <p:sldId id="260" r:id="rId8"/>
    <p:sldId id="426" r:id="rId9"/>
    <p:sldId id="333" r:id="rId10"/>
    <p:sldId id="331" r:id="rId11"/>
    <p:sldId id="322" r:id="rId12"/>
    <p:sldId id="435" r:id="rId13"/>
    <p:sldId id="434" r:id="rId14"/>
    <p:sldId id="375" r:id="rId15"/>
    <p:sldId id="323" r:id="rId16"/>
    <p:sldId id="324" r:id="rId17"/>
    <p:sldId id="424" r:id="rId18"/>
    <p:sldId id="425" r:id="rId19"/>
    <p:sldId id="436" r:id="rId20"/>
    <p:sldId id="437" r:id="rId21"/>
    <p:sldId id="327" r:id="rId22"/>
    <p:sldId id="35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7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van Veldhuizen" initials="MvV"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815C"/>
    <a:srgbClr val="FDDE51"/>
    <a:srgbClr val="ECAD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99" autoAdjust="0"/>
    <p:restoredTop sz="95233" autoAdjust="0"/>
  </p:normalViewPr>
  <p:slideViewPr>
    <p:cSldViewPr snapToGrid="0" snapToObjects="1" showGuides="1">
      <p:cViewPr varScale="1">
        <p:scale>
          <a:sx n="87" d="100"/>
          <a:sy n="87" d="100"/>
        </p:scale>
        <p:origin x="594" y="102"/>
      </p:cViewPr>
      <p:guideLst>
        <p:guide orient="horz" pos="2160"/>
        <p:guide pos="287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523605040730601E-2"/>
          <c:y val="0.13318308500000808"/>
          <c:w val="0.85727985068281154"/>
          <c:h val="0.66152134631390103"/>
        </c:manualLayout>
      </c:layout>
      <c:lineChart>
        <c:grouping val="standard"/>
        <c:varyColors val="0"/>
        <c:ser>
          <c:idx val="0"/>
          <c:order val="0"/>
          <c:tx>
            <c:strRef>
              <c:f>Sheet1!$B$1</c:f>
              <c:strCache>
                <c:ptCount val="1"/>
                <c:pt idx="0">
                  <c:v>Contracted</c:v>
                </c:pt>
              </c:strCache>
            </c:strRef>
          </c:tx>
          <c:spPr>
            <a:ln w="31750" cap="rnd">
              <a:solidFill>
                <a:schemeClr val="accent3"/>
              </a:solidFill>
              <a:prstDash val="dash"/>
              <a:round/>
            </a:ln>
            <a:effectLst/>
          </c:spPr>
          <c:marker>
            <c:symbol val="diamond"/>
            <c:size val="6"/>
            <c:spPr>
              <a:solidFill>
                <a:schemeClr val="accent2"/>
              </a:solidFill>
              <a:ln w="9525">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Sheet1!$A$2:$A$10</c:f>
              <c:strCache>
                <c:ptCount val="9"/>
                <c:pt idx="0">
                  <c:v>Start</c:v>
                </c:pt>
                <c:pt idx="1">
                  <c:v>Oct-17</c:v>
                </c:pt>
                <c:pt idx="2">
                  <c:v>Jan-18</c:v>
                </c:pt>
                <c:pt idx="3">
                  <c:v>Apr-18</c:v>
                </c:pt>
                <c:pt idx="4">
                  <c:v>Jul-18</c:v>
                </c:pt>
                <c:pt idx="5">
                  <c:v>Oct-18</c:v>
                </c:pt>
                <c:pt idx="6">
                  <c:v>Jan-19</c:v>
                </c:pt>
                <c:pt idx="7">
                  <c:v>Apr-19</c:v>
                </c:pt>
                <c:pt idx="8">
                  <c:v>Jul-19</c:v>
                </c:pt>
              </c:strCache>
            </c:strRef>
          </c:cat>
          <c:val>
            <c:numRef>
              <c:f>Sheet1!$B$2:$B$10</c:f>
              <c:numCache>
                <c:formatCode>General</c:formatCode>
                <c:ptCount val="9"/>
                <c:pt idx="0">
                  <c:v>0</c:v>
                </c:pt>
                <c:pt idx="1">
                  <c:v>3246</c:v>
                </c:pt>
                <c:pt idx="2">
                  <c:v>6492</c:v>
                </c:pt>
                <c:pt idx="3">
                  <c:v>13333</c:v>
                </c:pt>
                <c:pt idx="4">
                  <c:v>20171</c:v>
                </c:pt>
                <c:pt idx="5">
                  <c:v>33577</c:v>
                </c:pt>
                <c:pt idx="6">
                  <c:v>46983</c:v>
                </c:pt>
                <c:pt idx="7">
                  <c:v>65437</c:v>
                </c:pt>
                <c:pt idx="8">
                  <c:v>83891</c:v>
                </c:pt>
              </c:numCache>
            </c:numRef>
          </c:val>
          <c:smooth val="0"/>
          <c:extLst>
            <c:ext xmlns:c16="http://schemas.microsoft.com/office/drawing/2014/chart" uri="{C3380CC4-5D6E-409C-BE32-E72D297353CC}">
              <c16:uniqueId val="{00000000-C666-4B79-AED6-9D165874BBA8}"/>
            </c:ext>
          </c:extLst>
        </c:ser>
        <c:ser>
          <c:idx val="1"/>
          <c:order val="1"/>
          <c:tx>
            <c:strRef>
              <c:f>Sheet1!$C$1</c:f>
              <c:strCache>
                <c:ptCount val="1"/>
                <c:pt idx="0">
                  <c:v>Actual delivery</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Pt>
            <c:idx val="1"/>
            <c:marker>
              <c:symbol val="square"/>
              <c:size val="6"/>
              <c:spPr>
                <a:solidFill>
                  <a:schemeClr val="accent2"/>
                </a:solidFill>
                <a:ln w="9525">
                  <a:solidFill>
                    <a:schemeClr val="accent2"/>
                  </a:solidFill>
                  <a:round/>
                </a:ln>
                <a:effectLst/>
              </c:spPr>
            </c:marker>
            <c:bubble3D val="0"/>
            <c:spPr>
              <a:ln w="34925" cap="rnd">
                <a:solidFill>
                  <a:schemeClr val="accent2"/>
                </a:solidFill>
                <a:round/>
              </a:ln>
              <a:effectLst/>
            </c:spPr>
            <c:extLst>
              <c:ext xmlns:c16="http://schemas.microsoft.com/office/drawing/2014/chart" uri="{C3380CC4-5D6E-409C-BE32-E72D297353CC}">
                <c16:uniqueId val="{00000002-C666-4B79-AED6-9D165874BBA8}"/>
              </c:ext>
            </c:extLst>
          </c:dPt>
          <c:dLbls>
            <c:dLbl>
              <c:idx val="1"/>
              <c:layout>
                <c:manualLayout>
                  <c:x val="-4.0698299783592608E-2"/>
                  <c:y val="-7.58135491807682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66-4B79-AED6-9D165874BBA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Sheet1!$A$2:$A$10</c:f>
              <c:strCache>
                <c:ptCount val="9"/>
                <c:pt idx="0">
                  <c:v>Start</c:v>
                </c:pt>
                <c:pt idx="1">
                  <c:v>Oct-17</c:v>
                </c:pt>
                <c:pt idx="2">
                  <c:v>Jan-18</c:v>
                </c:pt>
                <c:pt idx="3">
                  <c:v>Apr-18</c:v>
                </c:pt>
                <c:pt idx="4">
                  <c:v>Jul-18</c:v>
                </c:pt>
                <c:pt idx="5">
                  <c:v>Oct-18</c:v>
                </c:pt>
                <c:pt idx="6">
                  <c:v>Jan-19</c:v>
                </c:pt>
                <c:pt idx="7">
                  <c:v>Apr-19</c:v>
                </c:pt>
                <c:pt idx="8">
                  <c:v>Jul-19</c:v>
                </c:pt>
              </c:strCache>
            </c:strRef>
          </c:cat>
          <c:val>
            <c:numRef>
              <c:f>Sheet1!$C$2:$C$10</c:f>
              <c:numCache>
                <c:formatCode>General</c:formatCode>
                <c:ptCount val="9"/>
                <c:pt idx="0">
                  <c:v>0</c:v>
                </c:pt>
                <c:pt idx="1">
                  <c:v>3604</c:v>
                </c:pt>
                <c:pt idx="2">
                  <c:v>11432</c:v>
                </c:pt>
                <c:pt idx="3">
                  <c:v>25292</c:v>
                </c:pt>
                <c:pt idx="4">
                  <c:v>43037</c:v>
                </c:pt>
                <c:pt idx="5">
                  <c:v>64598</c:v>
                </c:pt>
              </c:numCache>
            </c:numRef>
          </c:val>
          <c:smooth val="0"/>
          <c:extLst>
            <c:ext xmlns:c16="http://schemas.microsoft.com/office/drawing/2014/chart" uri="{C3380CC4-5D6E-409C-BE32-E72D297353CC}">
              <c16:uniqueId val="{00000003-C666-4B79-AED6-9D165874BBA8}"/>
            </c:ext>
          </c:extLst>
        </c:ser>
        <c:dLbls>
          <c:showLegendKey val="0"/>
          <c:showVal val="0"/>
          <c:showCatName val="0"/>
          <c:showSerName val="0"/>
          <c:showPercent val="0"/>
          <c:showBubbleSize val="0"/>
        </c:dLbls>
        <c:marker val="1"/>
        <c:smooth val="0"/>
        <c:axId val="462160928"/>
        <c:axId val="462164208"/>
      </c:lineChart>
      <c:catAx>
        <c:axId val="4621609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462164208"/>
        <c:crosses val="autoZero"/>
        <c:auto val="1"/>
        <c:lblAlgn val="ctr"/>
        <c:lblOffset val="100"/>
        <c:noMultiLvlLbl val="0"/>
      </c:catAx>
      <c:valAx>
        <c:axId val="462164208"/>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21609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34104501264371"/>
          <c:y val="0.18136087807275553"/>
          <c:w val="0.47531790997471252"/>
          <c:h val="0.6450987647441554"/>
        </c:manualLayout>
      </c:layout>
      <c:pieChart>
        <c:varyColors val="1"/>
        <c:ser>
          <c:idx val="0"/>
          <c:order val="0"/>
          <c:tx>
            <c:strRef>
              <c:f>Sheet1!$B$1</c:f>
              <c:strCache>
                <c:ptCount val="1"/>
                <c:pt idx="0">
                  <c:v>Co-finance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02E-446B-A18D-971E293EA762}"/>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E02E-446B-A18D-971E293EA762}"/>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E02E-446B-A18D-971E293EA762}"/>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E02E-446B-A18D-971E293EA76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Equity</c:v>
                </c:pt>
                <c:pt idx="1">
                  <c:v>Debt</c:v>
                </c:pt>
                <c:pt idx="2">
                  <c:v>Grant</c:v>
                </c:pt>
                <c:pt idx="3">
                  <c:v>Other</c:v>
                </c:pt>
              </c:strCache>
            </c:strRef>
          </c:cat>
          <c:val>
            <c:numRef>
              <c:f>Sheet1!$B$2:$B$5</c:f>
              <c:numCache>
                <c:formatCode>0%</c:formatCode>
                <c:ptCount val="4"/>
                <c:pt idx="0">
                  <c:v>0.53</c:v>
                </c:pt>
                <c:pt idx="1">
                  <c:v>0.35</c:v>
                </c:pt>
                <c:pt idx="2">
                  <c:v>0.05</c:v>
                </c:pt>
                <c:pt idx="3">
                  <c:v>7.0000000000000007E-2</c:v>
                </c:pt>
              </c:numCache>
            </c:numRef>
          </c:val>
          <c:extLst>
            <c:ext xmlns:c16="http://schemas.microsoft.com/office/drawing/2014/chart" uri="{C3380CC4-5D6E-409C-BE32-E72D297353CC}">
              <c16:uniqueId val="{00000008-E02E-446B-A18D-971E293EA762}"/>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898ACC-032B-4B82-B09F-20E7B397C744}" type="datetimeFigureOut">
              <a:rPr lang="en-GB" smtClean="0"/>
              <a:t>12/12/2018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E9351-672F-4776-86BE-EB11F45BAB1D}" type="slidenum">
              <a:rPr lang="en-GB" smtClean="0"/>
              <a:t>‹#›</a:t>
            </a:fld>
            <a:endParaRPr lang="en-GB"/>
          </a:p>
        </p:txBody>
      </p:sp>
    </p:spTree>
    <p:extLst>
      <p:ext uri="{BB962C8B-B14F-4D97-AF65-F5344CB8AC3E}">
        <p14:creationId xmlns:p14="http://schemas.microsoft.com/office/powerpoint/2010/main" val="18276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3E9351-672F-4776-86BE-EB11F45BAB1D}" type="slidenum">
              <a:rPr lang="en-GB" smtClean="0"/>
              <a:t>1</a:t>
            </a:fld>
            <a:endParaRPr lang="en-GB"/>
          </a:p>
        </p:txBody>
      </p:sp>
    </p:spTree>
    <p:extLst>
      <p:ext uri="{BB962C8B-B14F-4D97-AF65-F5344CB8AC3E}">
        <p14:creationId xmlns:p14="http://schemas.microsoft.com/office/powerpoint/2010/main" val="2389555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3E9351-672F-4776-86BE-EB11F45BAB1D}" type="slidenum">
              <a:rPr lang="en-GB" smtClean="0"/>
              <a:t>12</a:t>
            </a:fld>
            <a:endParaRPr lang="en-GB"/>
          </a:p>
        </p:txBody>
      </p:sp>
    </p:spTree>
    <p:extLst>
      <p:ext uri="{BB962C8B-B14F-4D97-AF65-F5344CB8AC3E}">
        <p14:creationId xmlns:p14="http://schemas.microsoft.com/office/powerpoint/2010/main" val="538325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Procurement tools:</a:t>
            </a:r>
          </a:p>
          <a:p>
            <a:r>
              <a:rPr lang="en-US" dirty="0"/>
              <a:t>We</a:t>
            </a:r>
            <a:r>
              <a:rPr lang="en-US" baseline="0" dirty="0"/>
              <a:t> do not procure an idea – this would be a challenge fund</a:t>
            </a:r>
          </a:p>
          <a:p>
            <a:r>
              <a:rPr lang="en-US" dirty="0"/>
              <a:t>We are not procuring tables</a:t>
            </a:r>
          </a:p>
          <a:p>
            <a:r>
              <a:rPr lang="en-US" dirty="0"/>
              <a:t>We use</a:t>
            </a:r>
            <a:r>
              <a:rPr lang="en-US" baseline="0" dirty="0"/>
              <a:t> procurement tools for what we eventually want – energy services delivered to rural areas</a:t>
            </a:r>
          </a:p>
          <a:p>
            <a:r>
              <a:rPr lang="en-US" baseline="0" dirty="0"/>
              <a:t>And we select companies to deliver these services through business models that work</a:t>
            </a:r>
            <a:endParaRPr lang="en-US" dirty="0"/>
          </a:p>
          <a:p>
            <a:endParaRPr lang="en-US" dirty="0"/>
          </a:p>
          <a:p>
            <a:r>
              <a:rPr lang="en-US" dirty="0"/>
              <a:t>INCENTIVE SCHEME: Based on an analysis of current market conditions, a tender process to “procure” the deployment of a public good is developed: a service or commodity that provides high value to society but which, under existing circumstances, is not sufficiently profitable to support purely commercial activity.</a:t>
            </a:r>
          </a:p>
          <a:p>
            <a:endParaRPr lang="en-US" dirty="0"/>
          </a:p>
          <a:p>
            <a:r>
              <a:rPr lang="en-US" dirty="0"/>
              <a:t>DATA Analytics: We gather data and information on deployments gathered via a rigorous monitoring and evaluation framework, yielding valuable insights and metrics on “frontier” markets. M&amp;E is supported by a dedicated data system extracting relevant data about energy service deployment from contracted Energy Service Providers (ESPs). This system is of tremendous value for (1) Monitoring and Verification of Energy Service Deployment, (2) Demonstrating BGF impact to the public and (3) Modelling and </a:t>
            </a:r>
            <a:r>
              <a:rPr lang="en-US" dirty="0" err="1"/>
              <a:t>Analysing</a:t>
            </a:r>
            <a:r>
              <a:rPr lang="en-US" dirty="0"/>
              <a:t> business models and market trends to define next steps for further </a:t>
            </a:r>
            <a:r>
              <a:rPr lang="en-US" dirty="0" err="1"/>
              <a:t>programme</a:t>
            </a:r>
            <a:r>
              <a:rPr lang="en-US" dirty="0"/>
              <a:t> roll out. Not only does EDISON record specific data on the energy connections themselves, but also precise, granular and dynamic data on customer payments as part of the loan portfolios of BGFZ-participating companies (currently four companies). </a:t>
            </a:r>
          </a:p>
          <a:p>
            <a:endParaRPr lang="en-US" dirty="0"/>
          </a:p>
          <a:p>
            <a:r>
              <a:rPr lang="en-US" dirty="0"/>
              <a:t>Platform for Market Change: Stakeholder engagement to highlight he opportunities for off-grid and remove market barriers: This can e.g. be issues related to unclear taxation regulations or enforcement, recycling systems for e-waste or new forms of </a:t>
            </a:r>
            <a:r>
              <a:rPr lang="en-US" dirty="0" err="1"/>
              <a:t>licencing</a:t>
            </a:r>
            <a:r>
              <a:rPr lang="en-US" dirty="0"/>
              <a:t> for renewable mini-grids that have to be developed to support a new type of market. </a:t>
            </a:r>
          </a:p>
          <a:p>
            <a:endParaRPr lang="de-AT" dirty="0"/>
          </a:p>
        </p:txBody>
      </p:sp>
      <p:sp>
        <p:nvSpPr>
          <p:cNvPr id="4" name="Slide Number Placeholder 3"/>
          <p:cNvSpPr>
            <a:spLocks noGrp="1"/>
          </p:cNvSpPr>
          <p:nvPr>
            <p:ph type="sldNum" sz="quarter" idx="10"/>
          </p:nvPr>
        </p:nvSpPr>
        <p:spPr/>
        <p:txBody>
          <a:bodyPr/>
          <a:lstStyle/>
          <a:p>
            <a:fld id="{AC453199-FF14-AF42-BB10-10D60E932EDE}" type="slidenum">
              <a:rPr lang="en-US" smtClean="0"/>
              <a:t>15</a:t>
            </a:fld>
            <a:endParaRPr lang="en-US"/>
          </a:p>
        </p:txBody>
      </p:sp>
    </p:spTree>
    <p:extLst>
      <p:ext uri="{BB962C8B-B14F-4D97-AF65-F5344CB8AC3E}">
        <p14:creationId xmlns:p14="http://schemas.microsoft.com/office/powerpoint/2010/main" val="119389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AC453199-FF14-AF42-BB10-10D60E932EDE}" type="slidenum">
              <a:rPr lang="en-US" smtClean="0"/>
              <a:t>2</a:t>
            </a:fld>
            <a:endParaRPr lang="en-US"/>
          </a:p>
        </p:txBody>
      </p:sp>
    </p:spTree>
    <p:extLst>
      <p:ext uri="{BB962C8B-B14F-4D97-AF65-F5344CB8AC3E}">
        <p14:creationId xmlns:p14="http://schemas.microsoft.com/office/powerpoint/2010/main" val="848321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AC453199-FF14-AF42-BB10-10D60E932EDE}" type="slidenum">
              <a:rPr lang="en-US" smtClean="0"/>
              <a:t>3</a:t>
            </a:fld>
            <a:endParaRPr lang="en-US"/>
          </a:p>
        </p:txBody>
      </p:sp>
    </p:spTree>
    <p:extLst>
      <p:ext uri="{BB962C8B-B14F-4D97-AF65-F5344CB8AC3E}">
        <p14:creationId xmlns:p14="http://schemas.microsoft.com/office/powerpoint/2010/main" val="3559382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AC453199-FF14-AF42-BB10-10D60E932EDE}" type="slidenum">
              <a:rPr lang="en-US" smtClean="0"/>
              <a:t>4</a:t>
            </a:fld>
            <a:endParaRPr lang="en-US"/>
          </a:p>
        </p:txBody>
      </p:sp>
    </p:spTree>
    <p:extLst>
      <p:ext uri="{BB962C8B-B14F-4D97-AF65-F5344CB8AC3E}">
        <p14:creationId xmlns:p14="http://schemas.microsoft.com/office/powerpoint/2010/main" val="3212730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453199-FF14-AF42-BB10-10D60E932EDE}" type="slidenum">
              <a:rPr lang="en-US" smtClean="0"/>
              <a:t>5</a:t>
            </a:fld>
            <a:endParaRPr lang="en-US"/>
          </a:p>
        </p:txBody>
      </p:sp>
    </p:spTree>
    <p:extLst>
      <p:ext uri="{BB962C8B-B14F-4D97-AF65-F5344CB8AC3E}">
        <p14:creationId xmlns:p14="http://schemas.microsoft.com/office/powerpoint/2010/main" val="1466286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600 million people </a:t>
            </a:r>
            <a:r>
              <a:rPr lang="en-US" dirty="0" smtClean="0"/>
              <a:t>– 100m HH – in </a:t>
            </a:r>
            <a:r>
              <a:rPr lang="en-US" dirty="0"/>
              <a:t>sub-Saharan Africa live without access to electricity and are unlikely to be connected to the central utility grid for years or decades – if ever.  Many households and small businesses rely on expensive, polluting and unsafe kerosene diesel for their lighting and firewood for their cooking and thermal energy needs</a:t>
            </a:r>
          </a:p>
          <a:p>
            <a:endParaRPr lang="en-US" dirty="0"/>
          </a:p>
          <a:p>
            <a:r>
              <a:rPr lang="en-US" dirty="0"/>
              <a:t>The need to Disrupt Off-grid Electricity Financing in Africa</a:t>
            </a:r>
          </a:p>
          <a:p>
            <a:endParaRPr lang="en-US" dirty="0"/>
          </a:p>
          <a:p>
            <a:r>
              <a:rPr lang="en-US" dirty="0"/>
              <a:t>Shell Foundation tries to get a realistic idea of the quantum and type of capital needed to reach the off-grid component of Sustainable Development Goal 7 (SDG 7) in sub-Saharan Africa (SSA), defined as all households with at least a large portable system or a solar home system.</a:t>
            </a:r>
          </a:p>
          <a:p>
            <a:endParaRPr lang="en-US" dirty="0"/>
          </a:p>
          <a:p>
            <a:r>
              <a:rPr lang="en-US" dirty="0"/>
              <a:t>Progress to date on Off-grid Solar products has been remarkable, thanks to pioneering enterprises</a:t>
            </a:r>
          </a:p>
          <a:p>
            <a:endParaRPr lang="de-AT" dirty="0"/>
          </a:p>
          <a:p>
            <a:endParaRPr lang="de-AT"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453199-FF14-AF42-BB10-10D60E932E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9136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AC453199-FF14-AF42-BB10-10D60E932EDE}" type="slidenum">
              <a:rPr lang="en-US" smtClean="0"/>
              <a:t>9</a:t>
            </a:fld>
            <a:endParaRPr lang="en-US"/>
          </a:p>
        </p:txBody>
      </p:sp>
    </p:spTree>
    <p:extLst>
      <p:ext uri="{BB962C8B-B14F-4D97-AF65-F5344CB8AC3E}">
        <p14:creationId xmlns:p14="http://schemas.microsoft.com/office/powerpoint/2010/main" val="548311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fld id="{AC453199-FF14-AF42-BB10-10D60E932EDE}" type="slidenum">
              <a:rPr lang="en-US" smtClean="0"/>
              <a:t>10</a:t>
            </a:fld>
            <a:endParaRPr lang="en-US"/>
          </a:p>
        </p:txBody>
      </p:sp>
    </p:spTree>
    <p:extLst>
      <p:ext uri="{BB962C8B-B14F-4D97-AF65-F5344CB8AC3E}">
        <p14:creationId xmlns:p14="http://schemas.microsoft.com/office/powerpoint/2010/main" val="3561239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AFD7B5-EBEA-C94E-900E-84986C4C39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387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473378" y="1834810"/>
            <a:ext cx="8229600" cy="4525963"/>
          </a:xfrm>
          <a:prstGeom prst="rect">
            <a:avLst/>
          </a:prstGeom>
        </p:spPr>
        <p:txBody>
          <a:bodyPr/>
          <a:lstStyle>
            <a:lvl1pPr marL="256032" indent="-256032">
              <a:spcBef>
                <a:spcPts val="600"/>
              </a:spcBef>
              <a:buSzPct val="75000"/>
              <a:buFontTx/>
              <a:buBlip>
                <a:blip r:embed="rId2"/>
              </a:buBlip>
              <a:defRPr sz="2400" baseline="0">
                <a:latin typeface="Arial Narrow"/>
                <a:cs typeface="Arial Narrow"/>
              </a:defRPr>
            </a:lvl1pPr>
            <a:lvl2pPr marL="742950" indent="-285750">
              <a:buSzPct val="75000"/>
              <a:buFontTx/>
              <a:buBlip>
                <a:blip r:embed="rId2"/>
              </a:buBlip>
              <a:defRPr sz="2400">
                <a:latin typeface="Arial Narrow"/>
                <a:cs typeface="Arial Narrow"/>
              </a:defRPr>
            </a:lvl2pPr>
            <a:lvl3pPr marL="1143000" indent="-228600">
              <a:buSzPct val="75000"/>
              <a:buFontTx/>
              <a:buBlip>
                <a:blip r:embed="rId2"/>
              </a:buBlip>
              <a:defRPr>
                <a:latin typeface="Arial Narrow"/>
                <a:cs typeface="Arial Narrow"/>
              </a:defRPr>
            </a:lvl3pPr>
            <a:lvl4pPr marL="1600200" indent="-228600">
              <a:buSzPct val="75000"/>
              <a:buFontTx/>
              <a:buBlip>
                <a:blip r:embed="rId2"/>
              </a:buBlip>
              <a:defRPr>
                <a:latin typeface="Arial Narrow"/>
                <a:cs typeface="Arial Narrow"/>
              </a:defRPr>
            </a:lvl4pPr>
            <a:lvl5pPr marL="2057400" indent="-228600">
              <a:buSzPct val="75000"/>
              <a:buFontTx/>
              <a:buBlip>
                <a:blip r:embed="rId2"/>
              </a:buBlip>
              <a:defRPr>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405642" y="719667"/>
            <a:ext cx="8161867" cy="697971"/>
          </a:xfrm>
          <a:prstGeom prst="rect">
            <a:avLst/>
          </a:prstGeom>
        </p:spPr>
        <p:txBody>
          <a:bodyPr/>
          <a:lstStyle>
            <a:lvl1pPr algn="l">
              <a:defRPr sz="3200" b="1" i="0">
                <a:latin typeface="Arial Narrow"/>
                <a:cs typeface="Arial Narrow"/>
              </a:defRPr>
            </a:lvl1pPr>
          </a:lstStyle>
          <a:p>
            <a:r>
              <a:rPr lang="en-US" dirty="0"/>
              <a:t>CLICK TO EDIT MASTER TITLE STYLE</a:t>
            </a:r>
          </a:p>
        </p:txBody>
      </p:sp>
      <p:sp>
        <p:nvSpPr>
          <p:cNvPr id="6" name="Rectangle 5"/>
          <p:cNvSpPr/>
          <p:nvPr/>
        </p:nvSpPr>
        <p:spPr>
          <a:xfrm>
            <a:off x="513896" y="609600"/>
            <a:ext cx="1944000" cy="72000"/>
          </a:xfrm>
          <a:prstGeom prst="rect">
            <a:avLst/>
          </a:prstGeom>
          <a:solidFill>
            <a:srgbClr val="668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769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473378" y="1834810"/>
            <a:ext cx="8229600" cy="4525963"/>
          </a:xfrm>
          <a:prstGeom prst="rect">
            <a:avLst/>
          </a:prstGeom>
        </p:spPr>
        <p:txBody>
          <a:bodyPr/>
          <a:lstStyle>
            <a:lvl1pPr marL="256032" indent="-256032">
              <a:spcBef>
                <a:spcPts val="600"/>
              </a:spcBef>
              <a:buSzPct val="75000"/>
              <a:buFontTx/>
              <a:buBlip>
                <a:blip r:embed="rId2"/>
              </a:buBlip>
              <a:defRPr sz="2400" baseline="0">
                <a:latin typeface="Arial Narrow"/>
                <a:cs typeface="Arial Narrow"/>
              </a:defRPr>
            </a:lvl1pPr>
            <a:lvl2pPr marL="742950" indent="-285750">
              <a:buSzPct val="75000"/>
              <a:buFontTx/>
              <a:buBlip>
                <a:blip r:embed="rId2"/>
              </a:buBlip>
              <a:defRPr sz="2400">
                <a:latin typeface="Arial Narrow"/>
                <a:cs typeface="Arial Narrow"/>
              </a:defRPr>
            </a:lvl2pPr>
            <a:lvl3pPr marL="1143000" indent="-228600">
              <a:buSzPct val="75000"/>
              <a:buFontTx/>
              <a:buBlip>
                <a:blip r:embed="rId2"/>
              </a:buBlip>
              <a:defRPr>
                <a:latin typeface="Arial Narrow"/>
                <a:cs typeface="Arial Narrow"/>
              </a:defRPr>
            </a:lvl3pPr>
            <a:lvl4pPr marL="1600200" indent="-228600">
              <a:buSzPct val="75000"/>
              <a:buFontTx/>
              <a:buBlip>
                <a:blip r:embed="rId2"/>
              </a:buBlip>
              <a:defRPr>
                <a:latin typeface="Arial Narrow"/>
                <a:cs typeface="Arial Narrow"/>
              </a:defRPr>
            </a:lvl4pPr>
            <a:lvl5pPr marL="2057400" indent="-228600">
              <a:buSzPct val="75000"/>
              <a:buFontTx/>
              <a:buBlip>
                <a:blip r:embed="rId2"/>
              </a:buBlip>
              <a:defRPr>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405642" y="719667"/>
            <a:ext cx="8161867" cy="697971"/>
          </a:xfrm>
          <a:prstGeom prst="rect">
            <a:avLst/>
          </a:prstGeom>
        </p:spPr>
        <p:txBody>
          <a:bodyPr/>
          <a:lstStyle>
            <a:lvl1pPr algn="l">
              <a:defRPr sz="3200" b="1" i="0">
                <a:latin typeface="Arial Narrow"/>
                <a:cs typeface="Arial Narrow"/>
              </a:defRPr>
            </a:lvl1pPr>
          </a:lstStyle>
          <a:p>
            <a:r>
              <a:rPr lang="en-US" dirty="0"/>
              <a:t>CLICK TO EDIT MASTER TITLE STYLE</a:t>
            </a:r>
          </a:p>
        </p:txBody>
      </p:sp>
      <p:sp>
        <p:nvSpPr>
          <p:cNvPr id="6" name="Rectangle 5"/>
          <p:cNvSpPr/>
          <p:nvPr/>
        </p:nvSpPr>
        <p:spPr>
          <a:xfrm>
            <a:off x="513896" y="609600"/>
            <a:ext cx="1944000" cy="72000"/>
          </a:xfrm>
          <a:prstGeom prst="rect">
            <a:avLst/>
          </a:prstGeom>
          <a:solidFill>
            <a:srgbClr val="668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7699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 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067425"/>
          </a:xfrm>
          <a:prstGeom prst="rect">
            <a:avLst/>
          </a:prstGeom>
        </p:spPr>
        <p:txBody>
          <a:bodyPr vert="horz"/>
          <a:lstStyle>
            <a:lvl1pPr>
              <a:defRPr>
                <a:latin typeface="Arial Narrow" panose="020B0606020202030204" pitchFamily="34" charset="0"/>
              </a:defRPr>
            </a:lvl1pPr>
          </a:lstStyle>
          <a:p>
            <a:endParaRPr lang="en-US" dirty="0"/>
          </a:p>
        </p:txBody>
      </p:sp>
      <p:sp>
        <p:nvSpPr>
          <p:cNvPr id="6" name="Title 1"/>
          <p:cNvSpPr>
            <a:spLocks noGrp="1"/>
          </p:cNvSpPr>
          <p:nvPr>
            <p:ph type="title" hasCustomPrompt="1"/>
          </p:nvPr>
        </p:nvSpPr>
        <p:spPr>
          <a:xfrm>
            <a:off x="405642" y="719667"/>
            <a:ext cx="8161867" cy="697971"/>
          </a:xfrm>
          <a:prstGeom prst="rect">
            <a:avLst/>
          </a:prstGeom>
        </p:spPr>
        <p:txBody>
          <a:bodyPr/>
          <a:lstStyle>
            <a:lvl1pPr algn="l">
              <a:defRPr sz="3200" b="1" i="0">
                <a:latin typeface="Arial Narrow"/>
                <a:cs typeface="Arial Narrow"/>
              </a:defRPr>
            </a:lvl1pPr>
          </a:lstStyle>
          <a:p>
            <a:r>
              <a:rPr lang="en-US" dirty="0"/>
              <a:t>CLICK TO EDIT MASTER TITLE STYLE</a:t>
            </a:r>
          </a:p>
        </p:txBody>
      </p:sp>
      <p:sp>
        <p:nvSpPr>
          <p:cNvPr id="7" name="Rectangle 6"/>
          <p:cNvSpPr/>
          <p:nvPr/>
        </p:nvSpPr>
        <p:spPr>
          <a:xfrm>
            <a:off x="513896" y="609600"/>
            <a:ext cx="1944000" cy="72000"/>
          </a:xfrm>
          <a:prstGeom prst="rect">
            <a:avLst/>
          </a:prstGeom>
          <a:solidFill>
            <a:srgbClr val="668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093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__without ba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067425"/>
          </a:xfrm>
          <a:prstGeom prst="rect">
            <a:avLst/>
          </a:prstGeom>
        </p:spPr>
        <p:txBody>
          <a:bodyPr vert="horz"/>
          <a:lstStyle>
            <a:lvl1pPr marL="0" indent="0">
              <a:buNone/>
              <a:defRPr sz="3200">
                <a:latin typeface="Arial Narrow"/>
                <a:cs typeface="Arial Narrow"/>
              </a:defRPr>
            </a:lvl1pPr>
          </a:lstStyle>
          <a:p>
            <a:endParaRPr lang="en-US" dirty="0"/>
          </a:p>
        </p:txBody>
      </p:sp>
      <p:sp>
        <p:nvSpPr>
          <p:cNvPr id="9" name="Title 1"/>
          <p:cNvSpPr>
            <a:spLocks noGrp="1"/>
          </p:cNvSpPr>
          <p:nvPr>
            <p:ph type="title" hasCustomPrompt="1"/>
          </p:nvPr>
        </p:nvSpPr>
        <p:spPr>
          <a:xfrm>
            <a:off x="401333" y="724111"/>
            <a:ext cx="5884848" cy="1707312"/>
          </a:xfrm>
          <a:prstGeom prst="rect">
            <a:avLst/>
          </a:prstGeom>
        </p:spPr>
        <p:txBody>
          <a:bodyPr/>
          <a:lstStyle>
            <a:lvl1pPr algn="l">
              <a:defRPr sz="3200" b="1" i="0">
                <a:latin typeface="Arial Narrow"/>
                <a:cs typeface="Arial Narrow"/>
              </a:defRPr>
            </a:lvl1pPr>
          </a:lstStyle>
          <a:p>
            <a:r>
              <a:rPr lang="en-US" dirty="0"/>
              <a:t>CLICK HERE TO ADD SLIDE TITLE </a:t>
            </a:r>
          </a:p>
        </p:txBody>
      </p:sp>
    </p:spTree>
    <p:extLst>
      <p:ext uri="{BB962C8B-B14F-4D97-AF65-F5344CB8AC3E}">
        <p14:creationId xmlns:p14="http://schemas.microsoft.com/office/powerpoint/2010/main" val="2333642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SzPct val="75000"/>
              <a:buFontTx/>
              <a:buBlip>
                <a:blip r:embed="rId2"/>
              </a:buBlip>
              <a:defRPr sz="2400">
                <a:latin typeface="Arial Narrow"/>
                <a:cs typeface="Arial Narrow"/>
              </a:defRPr>
            </a:lvl1pPr>
            <a:lvl2pPr marL="742950" indent="-285750">
              <a:buSzPct val="75000"/>
              <a:buFontTx/>
              <a:buBlip>
                <a:blip r:embed="rId2"/>
              </a:buBlip>
              <a:defRPr sz="2000">
                <a:latin typeface="Arial Narrow"/>
                <a:cs typeface="Arial Narrow"/>
              </a:defRPr>
            </a:lvl2pPr>
            <a:lvl3pPr marL="1143000" indent="-228600">
              <a:buSzPct val="75000"/>
              <a:buFontTx/>
              <a:buBlip>
                <a:blip r:embed="rId2"/>
              </a:buBlip>
              <a:defRPr sz="1800">
                <a:latin typeface="Arial Narrow"/>
                <a:cs typeface="Arial Narrow"/>
              </a:defRPr>
            </a:lvl3pPr>
            <a:lvl4pPr marL="1600200" indent="-228600">
              <a:buSzPct val="75000"/>
              <a:buFontTx/>
              <a:buBlip>
                <a:blip r:embed="rId2"/>
              </a:buBlip>
              <a:defRPr sz="1600">
                <a:latin typeface="Arial Narrow"/>
                <a:cs typeface="Arial Narrow"/>
              </a:defRPr>
            </a:lvl4pPr>
            <a:lvl5pPr marL="2057400" indent="-228600">
              <a:buSzPct val="75000"/>
              <a:buFontTx/>
              <a:buBlip>
                <a:blip r:embed="rId2"/>
              </a:buBlip>
              <a:defRPr sz="1600">
                <a:latin typeface="Arial Narrow"/>
                <a:cs typeface="Arial Narrow"/>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13"/>
          </p:nvPr>
        </p:nvSpPr>
        <p:spPr>
          <a:xfrm>
            <a:off x="457200" y="1600200"/>
            <a:ext cx="4038600" cy="4525963"/>
          </a:xfrm>
          <a:prstGeom prst="rect">
            <a:avLst/>
          </a:prstGeom>
        </p:spPr>
        <p:txBody>
          <a:bodyPr/>
          <a:lstStyle>
            <a:lvl1pPr marL="342900" indent="-342900">
              <a:buClr>
                <a:schemeClr val="accent4"/>
              </a:buClr>
              <a:buSzPct val="75000"/>
              <a:buFontTx/>
              <a:buBlip>
                <a:blip r:embed="rId2"/>
              </a:buBlip>
              <a:defRPr sz="2400">
                <a:latin typeface="Arial Narrow"/>
                <a:cs typeface="Arial Narrow"/>
              </a:defRPr>
            </a:lvl1pPr>
            <a:lvl2pPr marL="742950" indent="-285750">
              <a:buSzPct val="75000"/>
              <a:buFontTx/>
              <a:buBlip>
                <a:blip r:embed="rId2"/>
              </a:buBlip>
              <a:defRPr sz="2000">
                <a:latin typeface="Arial Narrow"/>
                <a:cs typeface="Arial Narrow"/>
              </a:defRPr>
            </a:lvl2pPr>
            <a:lvl3pPr marL="1143000" indent="-228600">
              <a:buSzPct val="75000"/>
              <a:buFontTx/>
              <a:buBlip>
                <a:blip r:embed="rId2"/>
              </a:buBlip>
              <a:defRPr sz="1800">
                <a:latin typeface="Arial Narrow"/>
                <a:cs typeface="Arial Narrow"/>
              </a:defRPr>
            </a:lvl3pPr>
            <a:lvl4pPr marL="1600200" indent="-228600">
              <a:buSzPct val="75000"/>
              <a:buFontTx/>
              <a:buBlip>
                <a:blip r:embed="rId2"/>
              </a:buBlip>
              <a:defRPr sz="1600">
                <a:latin typeface="Arial Narrow"/>
                <a:cs typeface="Arial Narrow"/>
              </a:defRPr>
            </a:lvl4pPr>
            <a:lvl5pPr marL="2057400" indent="-228600">
              <a:buSzPct val="75000"/>
              <a:buFontTx/>
              <a:buBlip>
                <a:blip r:embed="rId2"/>
              </a:buBlip>
              <a:defRPr sz="1600">
                <a:latin typeface="Arial Narrow"/>
                <a:cs typeface="Arial Narrow"/>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0"/>
          </p:nvPr>
        </p:nvSpPr>
        <p:spPr>
          <a:xfrm>
            <a:off x="457200" y="6356350"/>
            <a:ext cx="2133600" cy="365125"/>
          </a:xfrm>
          <a:prstGeom prst="rect">
            <a:avLst/>
          </a:prstGeom>
        </p:spPr>
        <p:txBody>
          <a:bodyPr/>
          <a:lstStyle>
            <a:lvl1pPr>
              <a:defRPr sz="1400">
                <a:latin typeface="Arial Narrow" panose="020B0606020202030204" pitchFamily="34" charset="0"/>
              </a:defRPr>
            </a:lvl1pPr>
          </a:lstStyle>
          <a:p>
            <a:fld id="{AF5008E8-1E4B-7B42-9022-801E501F93B8}" type="datetimeFigureOut">
              <a:rPr lang="en-US" smtClean="0"/>
              <a:pPr/>
              <a:t>12/12/2018</a:t>
            </a:fld>
            <a:endParaRPr lang="en-US" dirty="0"/>
          </a:p>
        </p:txBody>
      </p:sp>
      <p:sp>
        <p:nvSpPr>
          <p:cNvPr id="12" name="Footer Placeholder 4"/>
          <p:cNvSpPr>
            <a:spLocks noGrp="1"/>
          </p:cNvSpPr>
          <p:nvPr>
            <p:ph type="ftr" sz="quarter" idx="11"/>
          </p:nvPr>
        </p:nvSpPr>
        <p:spPr>
          <a:xfrm>
            <a:off x="3124200" y="6356350"/>
            <a:ext cx="2895600" cy="365125"/>
          </a:xfrm>
          <a:prstGeom prst="rect">
            <a:avLst/>
          </a:prstGeom>
        </p:spPr>
        <p:txBody>
          <a:bodyPr/>
          <a:lstStyle>
            <a:lvl1pPr>
              <a:defRPr sz="1400">
                <a:latin typeface="Arial Narrow" panose="020B0606020202030204" pitchFamily="34" charset="0"/>
              </a:defRPr>
            </a:lvl1pPr>
          </a:lstStyle>
          <a:p>
            <a:endParaRPr lang="en-US" dirty="0"/>
          </a:p>
        </p:txBody>
      </p:sp>
      <p:sp>
        <p:nvSpPr>
          <p:cNvPr id="13" name="Slide Number Placeholder 5"/>
          <p:cNvSpPr>
            <a:spLocks noGrp="1"/>
          </p:cNvSpPr>
          <p:nvPr>
            <p:ph type="sldNum" sz="quarter" idx="12"/>
          </p:nvPr>
        </p:nvSpPr>
        <p:spPr>
          <a:xfrm>
            <a:off x="6553200" y="6356350"/>
            <a:ext cx="2133600" cy="365125"/>
          </a:xfrm>
          <a:prstGeom prst="rect">
            <a:avLst/>
          </a:prstGeom>
        </p:spPr>
        <p:txBody>
          <a:bodyPr/>
          <a:lstStyle>
            <a:lvl1pPr>
              <a:defRPr sz="1400">
                <a:latin typeface="Arial Narrow" panose="020B0606020202030204" pitchFamily="34" charset="0"/>
              </a:defRPr>
            </a:lvl1pPr>
          </a:lstStyle>
          <a:p>
            <a:fld id="{A5BB29C2-827A-D148-963D-168E851B80CD}" type="slidenum">
              <a:rPr lang="en-US" smtClean="0"/>
              <a:pPr/>
              <a:t>‹#›</a:t>
            </a:fld>
            <a:endParaRPr lang="en-US" dirty="0"/>
          </a:p>
        </p:txBody>
      </p:sp>
      <p:sp>
        <p:nvSpPr>
          <p:cNvPr id="9" name="Title 1"/>
          <p:cNvSpPr>
            <a:spLocks noGrp="1"/>
          </p:cNvSpPr>
          <p:nvPr>
            <p:ph type="title" hasCustomPrompt="1"/>
          </p:nvPr>
        </p:nvSpPr>
        <p:spPr>
          <a:xfrm>
            <a:off x="405642" y="719667"/>
            <a:ext cx="8161867" cy="697971"/>
          </a:xfrm>
          <a:prstGeom prst="rect">
            <a:avLst/>
          </a:prstGeom>
        </p:spPr>
        <p:txBody>
          <a:bodyPr/>
          <a:lstStyle>
            <a:lvl1pPr algn="l">
              <a:defRPr sz="3000" b="1" i="0">
                <a:latin typeface="Arial Narrow"/>
                <a:cs typeface="Arial Narrow"/>
              </a:defRPr>
            </a:lvl1pPr>
          </a:lstStyle>
          <a:p>
            <a:r>
              <a:rPr lang="en-US" dirty="0"/>
              <a:t>CLICK TO EDIT MASTER TITLE</a:t>
            </a:r>
          </a:p>
        </p:txBody>
      </p:sp>
      <p:sp>
        <p:nvSpPr>
          <p:cNvPr id="14" name="Rectangle 13"/>
          <p:cNvSpPr/>
          <p:nvPr/>
        </p:nvSpPr>
        <p:spPr>
          <a:xfrm>
            <a:off x="513896" y="609600"/>
            <a:ext cx="1944000" cy="72000"/>
          </a:xfrm>
          <a:prstGeom prst="rect">
            <a:avLst/>
          </a:prstGeom>
          <a:solidFill>
            <a:srgbClr val="668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1326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356350"/>
            <a:ext cx="2133600" cy="365125"/>
          </a:xfrm>
          <a:prstGeom prst="rect">
            <a:avLst/>
          </a:prstGeom>
        </p:spPr>
        <p:txBody>
          <a:bodyPr/>
          <a:lstStyle>
            <a:lvl1pPr>
              <a:defRPr sz="1400">
                <a:latin typeface="Arial Narrow" panose="020B0606020202030204" pitchFamily="34" charset="0"/>
              </a:defRPr>
            </a:lvl1pPr>
          </a:lstStyle>
          <a:p>
            <a:fld id="{AF5008E8-1E4B-7B42-9022-801E501F93B8}" type="datetimeFigureOut">
              <a:rPr lang="en-US" smtClean="0"/>
              <a:pPr/>
              <a:t>12/12/2018</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sz="1400">
                <a:latin typeface="Arial Narrow" panose="020B0606020202030204" pitchFamily="34" charset="0"/>
              </a:defRPr>
            </a:lvl1pPr>
          </a:lstStyle>
          <a:p>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sz="1400">
                <a:latin typeface="Arial Narrow" panose="020B0606020202030204" pitchFamily="34" charset="0"/>
              </a:defRPr>
            </a:lvl1pPr>
          </a:lstStyle>
          <a:p>
            <a:fld id="{A5BB29C2-827A-D148-963D-168E851B80CD}" type="slidenum">
              <a:rPr lang="en-US" smtClean="0"/>
              <a:pPr/>
              <a:t>‹#›</a:t>
            </a:fld>
            <a:endParaRPr lang="en-US" dirty="0"/>
          </a:p>
        </p:txBody>
      </p:sp>
    </p:spTree>
    <p:extLst>
      <p:ext uri="{BB962C8B-B14F-4D97-AF65-F5344CB8AC3E}">
        <p14:creationId xmlns:p14="http://schemas.microsoft.com/office/powerpoint/2010/main" val="3546118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9144000" cy="6270171"/>
          </a:xfrm>
          <a:prstGeom prst="rect">
            <a:avLst/>
          </a:prstGeom>
        </p:spPr>
        <p:txBody>
          <a:bodyPr vert="horz"/>
          <a:lstStyle>
            <a:lvl1pPr>
              <a:defRPr>
                <a:latin typeface="Arial Narrow" panose="020B0606020202030204" pitchFamily="34" charset="0"/>
              </a:defRPr>
            </a:lvl1pPr>
          </a:lstStyle>
          <a:p>
            <a:r>
              <a:rPr lang="en-US"/>
              <a:t>Click icon to add picture</a:t>
            </a:r>
            <a:endParaRPr lang="en-US" dirty="0"/>
          </a:p>
        </p:txBody>
      </p:sp>
      <p:sp>
        <p:nvSpPr>
          <p:cNvPr id="2" name="Title 1"/>
          <p:cNvSpPr>
            <a:spLocks noGrp="1"/>
          </p:cNvSpPr>
          <p:nvPr>
            <p:ph type="ctrTitle" hasCustomPrompt="1"/>
          </p:nvPr>
        </p:nvSpPr>
        <p:spPr>
          <a:xfrm>
            <a:off x="418852" y="711786"/>
            <a:ext cx="6659282" cy="1051758"/>
          </a:xfrm>
          <a:prstGeom prst="rect">
            <a:avLst/>
          </a:prstGeom>
        </p:spPr>
        <p:txBody>
          <a:bodyPr/>
          <a:lstStyle>
            <a:lvl1pPr algn="l">
              <a:lnSpc>
                <a:spcPct val="90000"/>
              </a:lnSpc>
              <a:defRPr sz="3200" b="1" i="0" baseline="0">
                <a:latin typeface="Georgia"/>
                <a:cs typeface="Georgia"/>
              </a:defRPr>
            </a:lvl1pPr>
          </a:lstStyle>
          <a:p>
            <a:r>
              <a:rPr lang="en-US" dirty="0"/>
              <a:t>Click To Add Master Title </a:t>
            </a:r>
            <a:br>
              <a:rPr lang="en-US" dirty="0"/>
            </a:br>
            <a:r>
              <a:rPr lang="en-US" dirty="0"/>
              <a:t>Second Line Of Master Title</a:t>
            </a:r>
          </a:p>
        </p:txBody>
      </p:sp>
      <p:sp>
        <p:nvSpPr>
          <p:cNvPr id="8" name="Content Placeholder 7"/>
          <p:cNvSpPr>
            <a:spLocks noGrp="1"/>
          </p:cNvSpPr>
          <p:nvPr>
            <p:ph sz="quarter" idx="10" hasCustomPrompt="1"/>
          </p:nvPr>
        </p:nvSpPr>
        <p:spPr>
          <a:xfrm>
            <a:off x="411011" y="1682230"/>
            <a:ext cx="6142038" cy="606425"/>
          </a:xfrm>
          <a:prstGeom prst="rect">
            <a:avLst/>
          </a:prstGeom>
        </p:spPr>
        <p:txBody>
          <a:bodyPr vert="horz"/>
          <a:lstStyle>
            <a:lvl1pPr marL="0" indent="0">
              <a:buNone/>
              <a:defRPr sz="1600" baseline="0">
                <a:latin typeface="Arial Narrow" panose="020B0606020202030204" pitchFamily="34" charset="0"/>
                <a:cs typeface="Arial Narrow" panose="020B0606020202030204" pitchFamily="34" charset="0"/>
              </a:defRPr>
            </a:lvl1pPr>
          </a:lstStyle>
          <a:p>
            <a:pPr lvl="0"/>
            <a:r>
              <a:rPr lang="en-US" dirty="0"/>
              <a:t>CLICK TO ADD SUBTITLE </a:t>
            </a:r>
          </a:p>
        </p:txBody>
      </p:sp>
      <p:sp>
        <p:nvSpPr>
          <p:cNvPr id="11" name="TextBox 10"/>
          <p:cNvSpPr txBox="1"/>
          <p:nvPr/>
        </p:nvSpPr>
        <p:spPr>
          <a:xfrm>
            <a:off x="7248058" y="6374643"/>
            <a:ext cx="184666" cy="369332"/>
          </a:xfrm>
          <a:prstGeom prst="rect">
            <a:avLst/>
          </a:prstGeom>
          <a:noFill/>
        </p:spPr>
        <p:txBody>
          <a:bodyPr wrap="none" rtlCol="0">
            <a:spAutoFit/>
          </a:bodyPr>
          <a:lstStyle/>
          <a:p>
            <a:endParaRPr lang="en-US" dirty="0"/>
          </a:p>
        </p:txBody>
      </p:sp>
      <p:sp>
        <p:nvSpPr>
          <p:cNvPr id="9" name="Rectangle 8"/>
          <p:cNvSpPr/>
          <p:nvPr/>
        </p:nvSpPr>
        <p:spPr>
          <a:xfrm>
            <a:off x="513896" y="609600"/>
            <a:ext cx="1944000" cy="72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551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ank You_Martin">
    <p:spTree>
      <p:nvGrpSpPr>
        <p:cNvPr id="1" name=""/>
        <p:cNvGrpSpPr/>
        <p:nvPr/>
      </p:nvGrpSpPr>
      <p:grpSpPr>
        <a:xfrm>
          <a:off x="0" y="0"/>
          <a:ext cx="0" cy="0"/>
          <a:chOff x="0" y="0"/>
          <a:chExt cx="0" cy="0"/>
        </a:xfrm>
      </p:grpSpPr>
      <p:sp>
        <p:nvSpPr>
          <p:cNvPr id="3" name="TextBox 2"/>
          <p:cNvSpPr txBox="1"/>
          <p:nvPr/>
        </p:nvSpPr>
        <p:spPr>
          <a:xfrm>
            <a:off x="1721043" y="2733545"/>
            <a:ext cx="5686040" cy="2554545"/>
          </a:xfrm>
          <a:prstGeom prst="rect">
            <a:avLst/>
          </a:prstGeom>
          <a:noFill/>
        </p:spPr>
        <p:txBody>
          <a:bodyPr wrap="square" rtlCol="0">
            <a:spAutoFit/>
          </a:bodyPr>
          <a:lstStyle/>
          <a:p>
            <a:endParaRPr lang="en-US" sz="2000" b="0" dirty="0">
              <a:latin typeface="Arial Narrow"/>
              <a:cs typeface="Arial Narrow"/>
            </a:endParaRPr>
          </a:p>
          <a:p>
            <a:endParaRPr lang="en-US" sz="2000" b="0" dirty="0">
              <a:latin typeface="Arial Narrow"/>
              <a:cs typeface="Arial Narrow"/>
            </a:endParaRPr>
          </a:p>
          <a:p>
            <a:r>
              <a:rPr lang="en-US" sz="2000" b="0" dirty="0">
                <a:latin typeface="Arial Narrow"/>
                <a:cs typeface="Arial Narrow"/>
              </a:rPr>
              <a:t>MARTIN HILLER</a:t>
            </a:r>
          </a:p>
          <a:p>
            <a:r>
              <a:rPr lang="en-US" sz="2000" b="0" dirty="0">
                <a:latin typeface="Arial Narrow"/>
                <a:cs typeface="Arial Narrow"/>
              </a:rPr>
              <a:t>DIRECTOR GENERAL, REEEP</a:t>
            </a:r>
          </a:p>
          <a:p>
            <a:endParaRPr lang="en-US" sz="2000" b="0" dirty="0">
              <a:latin typeface="Arial Narrow"/>
              <a:cs typeface="Arial Narrow"/>
            </a:endParaRPr>
          </a:p>
          <a:p>
            <a:r>
              <a:rPr lang="en-US" sz="2000" b="0" dirty="0">
                <a:latin typeface="Arial Narrow"/>
                <a:cs typeface="Arial Narrow"/>
              </a:rPr>
              <a:t>E:</a:t>
            </a:r>
            <a:r>
              <a:rPr lang="en-US" sz="2000" b="0" baseline="0" dirty="0">
                <a:latin typeface="Arial Narrow"/>
                <a:cs typeface="Arial Narrow"/>
              </a:rPr>
              <a:t> MARTIN.HILLER@REEEP.ORG</a:t>
            </a:r>
          </a:p>
          <a:p>
            <a:r>
              <a:rPr lang="en-US" sz="2000" b="0" dirty="0">
                <a:latin typeface="Arial Narrow"/>
                <a:cs typeface="Arial Narrow"/>
              </a:rPr>
              <a:t>T:</a:t>
            </a:r>
            <a:r>
              <a:rPr lang="en-US" sz="2000" b="0" baseline="0" dirty="0">
                <a:latin typeface="Arial Narrow"/>
                <a:cs typeface="Arial Narrow"/>
              </a:rPr>
              <a:t> +43 664 8873 5959</a:t>
            </a:r>
            <a:endParaRPr lang="en-US" sz="2000" b="0" dirty="0">
              <a:latin typeface="Arial Narrow"/>
              <a:cs typeface="Arial Narrow"/>
            </a:endParaRPr>
          </a:p>
          <a:p>
            <a:endParaRPr lang="en-US" sz="2000" b="0" dirty="0">
              <a:latin typeface="Arial Narrow"/>
              <a:cs typeface="Arial Narrow"/>
            </a:endParaRPr>
          </a:p>
        </p:txBody>
      </p:sp>
    </p:spTree>
    <p:extLst>
      <p:ext uri="{BB962C8B-B14F-4D97-AF65-F5344CB8AC3E}">
        <p14:creationId xmlns:p14="http://schemas.microsoft.com/office/powerpoint/2010/main" val="2938814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ank You Layout">
    <p:spTree>
      <p:nvGrpSpPr>
        <p:cNvPr id="1" name=""/>
        <p:cNvGrpSpPr/>
        <p:nvPr/>
      </p:nvGrpSpPr>
      <p:grpSpPr>
        <a:xfrm>
          <a:off x="0" y="0"/>
          <a:ext cx="0" cy="0"/>
          <a:chOff x="0" y="0"/>
          <a:chExt cx="0" cy="0"/>
        </a:xfrm>
      </p:grpSpPr>
      <p:sp>
        <p:nvSpPr>
          <p:cNvPr id="4" name="TextBox 3"/>
          <p:cNvSpPr txBox="1"/>
          <p:nvPr/>
        </p:nvSpPr>
        <p:spPr>
          <a:xfrm>
            <a:off x="1727550" y="2733545"/>
            <a:ext cx="5686040" cy="707886"/>
          </a:xfrm>
          <a:prstGeom prst="rect">
            <a:avLst/>
          </a:prstGeom>
          <a:noFill/>
        </p:spPr>
        <p:txBody>
          <a:bodyPr wrap="square" rtlCol="0">
            <a:spAutoFit/>
          </a:bodyPr>
          <a:lstStyle/>
          <a:p>
            <a:endParaRPr lang="en-US" sz="2000" b="0" dirty="0">
              <a:latin typeface="+mj-lt"/>
            </a:endParaRPr>
          </a:p>
          <a:p>
            <a:endParaRPr lang="en-US" sz="2000" b="0" dirty="0">
              <a:latin typeface="+mj-lt"/>
            </a:endParaRPr>
          </a:p>
        </p:txBody>
      </p:sp>
      <p:sp>
        <p:nvSpPr>
          <p:cNvPr id="9" name="Text Placeholder 8"/>
          <p:cNvSpPr>
            <a:spLocks noGrp="1"/>
          </p:cNvSpPr>
          <p:nvPr>
            <p:ph type="body" sz="quarter" idx="10" hasCustomPrompt="1"/>
          </p:nvPr>
        </p:nvSpPr>
        <p:spPr>
          <a:xfrm>
            <a:off x="1727200" y="3350165"/>
            <a:ext cx="5686425" cy="2164840"/>
          </a:xfrm>
          <a:prstGeom prst="rect">
            <a:avLst/>
          </a:prstGeom>
        </p:spPr>
        <p:txBody>
          <a:bodyPr vert="horz"/>
          <a:lstStyle>
            <a:lvl1pPr marL="0" indent="0">
              <a:buFontTx/>
              <a:buNone/>
              <a:defRPr sz="2000" baseline="0">
                <a:latin typeface="Arial Narrow" panose="020B0606020202030204" pitchFamily="34" charset="0"/>
              </a:defRPr>
            </a:lvl1pPr>
            <a:lvl3pPr marL="914400" indent="0">
              <a:buNone/>
              <a:defRPr/>
            </a:lvl3pPr>
          </a:lstStyle>
          <a:p>
            <a:pPr lvl="0"/>
            <a:r>
              <a:rPr lang="en-US" sz="2000" dirty="0"/>
              <a:t>INSERT NAME HERE</a:t>
            </a:r>
          </a:p>
          <a:p>
            <a:pPr lvl="0"/>
            <a:r>
              <a:rPr lang="en-US" sz="2000" dirty="0"/>
              <a:t>TITLE</a:t>
            </a:r>
          </a:p>
          <a:p>
            <a:pPr lvl="0"/>
            <a:endParaRPr lang="en-US" sz="2000" dirty="0"/>
          </a:p>
          <a:p>
            <a:pPr lvl="0"/>
            <a:r>
              <a:rPr lang="en-US" sz="2000" dirty="0"/>
              <a:t>EMAIL</a:t>
            </a:r>
          </a:p>
          <a:p>
            <a:pPr lvl="0"/>
            <a:r>
              <a:rPr lang="en-US" sz="2000" dirty="0"/>
              <a:t>PHONE NUMBER</a:t>
            </a:r>
            <a:endParaRPr lang="en-US" dirty="0"/>
          </a:p>
        </p:txBody>
      </p:sp>
    </p:spTree>
    <p:extLst>
      <p:ext uri="{BB962C8B-B14F-4D97-AF65-F5344CB8AC3E}">
        <p14:creationId xmlns:p14="http://schemas.microsoft.com/office/powerpoint/2010/main" val="1985857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473378" y="1834810"/>
            <a:ext cx="8229600" cy="4525963"/>
          </a:xfrm>
          <a:prstGeom prst="rect">
            <a:avLst/>
          </a:prstGeom>
        </p:spPr>
        <p:txBody>
          <a:bodyPr/>
          <a:lstStyle>
            <a:lvl1pPr marL="256032" indent="-256032">
              <a:spcBef>
                <a:spcPts val="600"/>
              </a:spcBef>
              <a:buSzPct val="75000"/>
              <a:buFontTx/>
              <a:buBlip>
                <a:blip r:embed="rId2"/>
              </a:buBlip>
              <a:defRPr sz="2400" baseline="0">
                <a:latin typeface="Arial Narrow"/>
                <a:cs typeface="Arial Narrow"/>
              </a:defRPr>
            </a:lvl1pPr>
            <a:lvl2pPr marL="742950" indent="-285750">
              <a:buSzPct val="75000"/>
              <a:buFontTx/>
              <a:buBlip>
                <a:blip r:embed="rId2"/>
              </a:buBlip>
              <a:defRPr sz="2400">
                <a:latin typeface="Arial Narrow"/>
                <a:cs typeface="Arial Narrow"/>
              </a:defRPr>
            </a:lvl2pPr>
            <a:lvl3pPr marL="1143000" indent="-228600">
              <a:buSzPct val="75000"/>
              <a:buFontTx/>
              <a:buBlip>
                <a:blip r:embed="rId2"/>
              </a:buBlip>
              <a:defRPr>
                <a:latin typeface="Arial Narrow"/>
                <a:cs typeface="Arial Narrow"/>
              </a:defRPr>
            </a:lvl3pPr>
            <a:lvl4pPr marL="1600200" indent="-228600">
              <a:buSzPct val="75000"/>
              <a:buFontTx/>
              <a:buBlip>
                <a:blip r:embed="rId2"/>
              </a:buBlip>
              <a:defRPr>
                <a:latin typeface="Arial Narrow"/>
                <a:cs typeface="Arial Narrow"/>
              </a:defRPr>
            </a:lvl4pPr>
            <a:lvl5pPr marL="2057400" indent="-228600">
              <a:buSzPct val="75000"/>
              <a:buFontTx/>
              <a:buBlip>
                <a:blip r:embed="rId2"/>
              </a:buBlip>
              <a:defRPr>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405642" y="719667"/>
            <a:ext cx="8161867" cy="697971"/>
          </a:xfrm>
          <a:prstGeom prst="rect">
            <a:avLst/>
          </a:prstGeom>
        </p:spPr>
        <p:txBody>
          <a:bodyPr/>
          <a:lstStyle>
            <a:lvl1pPr algn="l">
              <a:defRPr sz="3200" b="1" i="0">
                <a:latin typeface="Arial Narrow"/>
                <a:cs typeface="Arial Narrow"/>
              </a:defRPr>
            </a:lvl1pPr>
          </a:lstStyle>
          <a:p>
            <a:r>
              <a:rPr lang="en-US" dirty="0"/>
              <a:t>CLICK TO EDIT MASTER TITLE STYLE</a:t>
            </a:r>
          </a:p>
        </p:txBody>
      </p:sp>
      <p:sp>
        <p:nvSpPr>
          <p:cNvPr id="6" name="Rectangle 5"/>
          <p:cNvSpPr/>
          <p:nvPr/>
        </p:nvSpPr>
        <p:spPr>
          <a:xfrm>
            <a:off x="513896" y="609600"/>
            <a:ext cx="1944000" cy="72000"/>
          </a:xfrm>
          <a:prstGeom prst="rect">
            <a:avLst/>
          </a:prstGeom>
          <a:solidFill>
            <a:srgbClr val="668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020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473378" y="1834810"/>
            <a:ext cx="8229600" cy="4525963"/>
          </a:xfrm>
          <a:prstGeom prst="rect">
            <a:avLst/>
          </a:prstGeom>
        </p:spPr>
        <p:txBody>
          <a:bodyPr/>
          <a:lstStyle>
            <a:lvl1pPr marL="256032" indent="-256032">
              <a:spcBef>
                <a:spcPts val="600"/>
              </a:spcBef>
              <a:buSzPct val="75000"/>
              <a:buFontTx/>
              <a:buBlip>
                <a:blip r:embed="rId2"/>
              </a:buBlip>
              <a:defRPr sz="2400" baseline="0">
                <a:latin typeface="Arial Narrow"/>
                <a:cs typeface="Arial Narrow"/>
              </a:defRPr>
            </a:lvl1pPr>
            <a:lvl2pPr marL="742950" indent="-285750">
              <a:buSzPct val="75000"/>
              <a:buFontTx/>
              <a:buBlip>
                <a:blip r:embed="rId2"/>
              </a:buBlip>
              <a:defRPr sz="2400">
                <a:latin typeface="Arial Narrow"/>
                <a:cs typeface="Arial Narrow"/>
              </a:defRPr>
            </a:lvl2pPr>
            <a:lvl3pPr marL="1143000" indent="-228600">
              <a:buSzPct val="75000"/>
              <a:buFontTx/>
              <a:buBlip>
                <a:blip r:embed="rId2"/>
              </a:buBlip>
              <a:defRPr>
                <a:latin typeface="Arial Narrow"/>
                <a:cs typeface="Arial Narrow"/>
              </a:defRPr>
            </a:lvl3pPr>
            <a:lvl4pPr marL="1600200" indent="-228600">
              <a:buSzPct val="75000"/>
              <a:buFontTx/>
              <a:buBlip>
                <a:blip r:embed="rId2"/>
              </a:buBlip>
              <a:defRPr>
                <a:latin typeface="Arial Narrow"/>
                <a:cs typeface="Arial Narrow"/>
              </a:defRPr>
            </a:lvl4pPr>
            <a:lvl5pPr marL="2057400" indent="-228600">
              <a:buSzPct val="75000"/>
              <a:buFontTx/>
              <a:buBlip>
                <a:blip r:embed="rId2"/>
              </a:buBlip>
              <a:defRPr>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405642" y="719667"/>
            <a:ext cx="8161867" cy="697971"/>
          </a:xfrm>
          <a:prstGeom prst="rect">
            <a:avLst/>
          </a:prstGeom>
        </p:spPr>
        <p:txBody>
          <a:bodyPr/>
          <a:lstStyle>
            <a:lvl1pPr algn="l">
              <a:defRPr sz="3200" b="1" i="0">
                <a:latin typeface="Arial Narrow"/>
                <a:cs typeface="Arial Narrow"/>
              </a:defRPr>
            </a:lvl1pPr>
          </a:lstStyle>
          <a:p>
            <a:r>
              <a:rPr lang="en-US" dirty="0"/>
              <a:t>CLICK TO EDIT MASTER TITLE STYLE</a:t>
            </a:r>
          </a:p>
        </p:txBody>
      </p:sp>
      <p:sp>
        <p:nvSpPr>
          <p:cNvPr id="6" name="Rectangle 5"/>
          <p:cNvSpPr/>
          <p:nvPr/>
        </p:nvSpPr>
        <p:spPr>
          <a:xfrm>
            <a:off x="513896" y="609600"/>
            <a:ext cx="1944000" cy="72000"/>
          </a:xfrm>
          <a:prstGeom prst="rect">
            <a:avLst/>
          </a:prstGeom>
          <a:solidFill>
            <a:srgbClr val="668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769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 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067425"/>
          </a:xfrm>
          <a:prstGeom prst="rect">
            <a:avLst/>
          </a:prstGeom>
        </p:spPr>
        <p:txBody>
          <a:bodyPr vert="horz"/>
          <a:lstStyle>
            <a:lvl1pPr>
              <a:defRPr>
                <a:latin typeface="Arial Narrow" panose="020B0606020202030204" pitchFamily="34" charset="0"/>
              </a:defRPr>
            </a:lvl1pPr>
          </a:lstStyle>
          <a:p>
            <a:endParaRPr lang="en-US" dirty="0"/>
          </a:p>
        </p:txBody>
      </p:sp>
      <p:sp>
        <p:nvSpPr>
          <p:cNvPr id="6" name="Title 1"/>
          <p:cNvSpPr>
            <a:spLocks noGrp="1"/>
          </p:cNvSpPr>
          <p:nvPr>
            <p:ph type="title" hasCustomPrompt="1"/>
          </p:nvPr>
        </p:nvSpPr>
        <p:spPr>
          <a:xfrm>
            <a:off x="405642" y="719667"/>
            <a:ext cx="8161867" cy="697971"/>
          </a:xfrm>
          <a:prstGeom prst="rect">
            <a:avLst/>
          </a:prstGeom>
        </p:spPr>
        <p:txBody>
          <a:bodyPr/>
          <a:lstStyle>
            <a:lvl1pPr algn="l">
              <a:defRPr sz="3200" b="1" i="0">
                <a:latin typeface="Arial Narrow"/>
                <a:cs typeface="Arial Narrow"/>
              </a:defRPr>
            </a:lvl1pPr>
          </a:lstStyle>
          <a:p>
            <a:r>
              <a:rPr lang="en-US" dirty="0"/>
              <a:t>CLICK TO EDIT MASTER TITLE STYLE</a:t>
            </a:r>
          </a:p>
        </p:txBody>
      </p:sp>
      <p:sp>
        <p:nvSpPr>
          <p:cNvPr id="7" name="Rectangle 6"/>
          <p:cNvSpPr/>
          <p:nvPr/>
        </p:nvSpPr>
        <p:spPr>
          <a:xfrm>
            <a:off x="513896" y="609600"/>
            <a:ext cx="1944000" cy="72000"/>
          </a:xfrm>
          <a:prstGeom prst="rect">
            <a:avLst/>
          </a:prstGeom>
          <a:solidFill>
            <a:srgbClr val="668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093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 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067425"/>
          </a:xfrm>
          <a:prstGeom prst="rect">
            <a:avLst/>
          </a:prstGeom>
        </p:spPr>
        <p:txBody>
          <a:bodyPr vert="horz"/>
          <a:lstStyle>
            <a:lvl1pPr>
              <a:defRPr>
                <a:latin typeface="Arial Narrow" panose="020B0606020202030204" pitchFamily="34" charset="0"/>
              </a:defRPr>
            </a:lvl1pPr>
          </a:lstStyle>
          <a:p>
            <a:endParaRPr lang="en-US" dirty="0"/>
          </a:p>
        </p:txBody>
      </p:sp>
      <p:sp>
        <p:nvSpPr>
          <p:cNvPr id="6" name="Title 1"/>
          <p:cNvSpPr>
            <a:spLocks noGrp="1"/>
          </p:cNvSpPr>
          <p:nvPr>
            <p:ph type="title" hasCustomPrompt="1"/>
          </p:nvPr>
        </p:nvSpPr>
        <p:spPr>
          <a:xfrm>
            <a:off x="405642" y="719667"/>
            <a:ext cx="8161867" cy="697971"/>
          </a:xfrm>
          <a:prstGeom prst="rect">
            <a:avLst/>
          </a:prstGeom>
        </p:spPr>
        <p:txBody>
          <a:bodyPr/>
          <a:lstStyle>
            <a:lvl1pPr algn="l">
              <a:defRPr sz="3200" b="1" i="0">
                <a:latin typeface="Arial Narrow"/>
                <a:cs typeface="Arial Narrow"/>
              </a:defRPr>
            </a:lvl1pPr>
          </a:lstStyle>
          <a:p>
            <a:r>
              <a:rPr lang="en-US" dirty="0"/>
              <a:t>CLICK TO EDIT MASTER TITLE STYLE</a:t>
            </a:r>
          </a:p>
        </p:txBody>
      </p:sp>
      <p:sp>
        <p:nvSpPr>
          <p:cNvPr id="7" name="Rectangle 6"/>
          <p:cNvSpPr/>
          <p:nvPr/>
        </p:nvSpPr>
        <p:spPr>
          <a:xfrm>
            <a:off x="513896" y="609600"/>
            <a:ext cx="1944000" cy="72000"/>
          </a:xfrm>
          <a:prstGeom prst="rect">
            <a:avLst/>
          </a:prstGeom>
          <a:solidFill>
            <a:srgbClr val="668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093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__without ba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067425"/>
          </a:xfrm>
          <a:prstGeom prst="rect">
            <a:avLst/>
          </a:prstGeom>
        </p:spPr>
        <p:txBody>
          <a:bodyPr vert="horz"/>
          <a:lstStyle>
            <a:lvl1pPr marL="0" indent="0">
              <a:buNone/>
              <a:defRPr sz="3200">
                <a:latin typeface="Arial Narrow"/>
                <a:cs typeface="Arial Narrow"/>
              </a:defRPr>
            </a:lvl1pPr>
          </a:lstStyle>
          <a:p>
            <a:endParaRPr lang="en-US" dirty="0"/>
          </a:p>
        </p:txBody>
      </p:sp>
      <p:sp>
        <p:nvSpPr>
          <p:cNvPr id="9" name="Title 1"/>
          <p:cNvSpPr>
            <a:spLocks noGrp="1"/>
          </p:cNvSpPr>
          <p:nvPr>
            <p:ph type="title" hasCustomPrompt="1"/>
          </p:nvPr>
        </p:nvSpPr>
        <p:spPr>
          <a:xfrm>
            <a:off x="401333" y="724111"/>
            <a:ext cx="5884848" cy="1707312"/>
          </a:xfrm>
          <a:prstGeom prst="rect">
            <a:avLst/>
          </a:prstGeom>
        </p:spPr>
        <p:txBody>
          <a:bodyPr/>
          <a:lstStyle>
            <a:lvl1pPr algn="l">
              <a:defRPr sz="3200" b="1" i="0">
                <a:latin typeface="Arial Narrow"/>
                <a:cs typeface="Arial Narrow"/>
              </a:defRPr>
            </a:lvl1pPr>
          </a:lstStyle>
          <a:p>
            <a:r>
              <a:rPr lang="en-US" dirty="0"/>
              <a:t>CLICK HERE TO ADD SLIDE TITLE </a:t>
            </a:r>
          </a:p>
        </p:txBody>
      </p:sp>
    </p:spTree>
    <p:extLst>
      <p:ext uri="{BB962C8B-B14F-4D97-AF65-F5344CB8AC3E}">
        <p14:creationId xmlns:p14="http://schemas.microsoft.com/office/powerpoint/2010/main" val="2333642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SzPct val="75000"/>
              <a:buFontTx/>
              <a:buBlip>
                <a:blip r:embed="rId2"/>
              </a:buBlip>
              <a:defRPr sz="2400">
                <a:latin typeface="Arial Narrow"/>
                <a:cs typeface="Arial Narrow"/>
              </a:defRPr>
            </a:lvl1pPr>
            <a:lvl2pPr marL="742950" indent="-285750">
              <a:buSzPct val="75000"/>
              <a:buFontTx/>
              <a:buBlip>
                <a:blip r:embed="rId2"/>
              </a:buBlip>
              <a:defRPr sz="2000">
                <a:latin typeface="Arial Narrow"/>
                <a:cs typeface="Arial Narrow"/>
              </a:defRPr>
            </a:lvl2pPr>
            <a:lvl3pPr marL="1143000" indent="-228600">
              <a:buSzPct val="75000"/>
              <a:buFontTx/>
              <a:buBlip>
                <a:blip r:embed="rId2"/>
              </a:buBlip>
              <a:defRPr sz="1800">
                <a:latin typeface="Arial Narrow"/>
                <a:cs typeface="Arial Narrow"/>
              </a:defRPr>
            </a:lvl3pPr>
            <a:lvl4pPr marL="1600200" indent="-228600">
              <a:buSzPct val="75000"/>
              <a:buFontTx/>
              <a:buBlip>
                <a:blip r:embed="rId2"/>
              </a:buBlip>
              <a:defRPr sz="1600">
                <a:latin typeface="Arial Narrow"/>
                <a:cs typeface="Arial Narrow"/>
              </a:defRPr>
            </a:lvl4pPr>
            <a:lvl5pPr marL="2057400" indent="-228600">
              <a:buSzPct val="75000"/>
              <a:buFontTx/>
              <a:buBlip>
                <a:blip r:embed="rId2"/>
              </a:buBlip>
              <a:defRPr sz="1600">
                <a:latin typeface="Arial Narrow"/>
                <a:cs typeface="Arial Narrow"/>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13"/>
          </p:nvPr>
        </p:nvSpPr>
        <p:spPr>
          <a:xfrm>
            <a:off x="457200" y="1600200"/>
            <a:ext cx="4038600" cy="4525963"/>
          </a:xfrm>
          <a:prstGeom prst="rect">
            <a:avLst/>
          </a:prstGeom>
        </p:spPr>
        <p:txBody>
          <a:bodyPr/>
          <a:lstStyle>
            <a:lvl1pPr marL="342900" indent="-342900">
              <a:buClr>
                <a:schemeClr val="accent4"/>
              </a:buClr>
              <a:buSzPct val="75000"/>
              <a:buFontTx/>
              <a:buBlip>
                <a:blip r:embed="rId2"/>
              </a:buBlip>
              <a:defRPr sz="2400">
                <a:latin typeface="Arial Narrow"/>
                <a:cs typeface="Arial Narrow"/>
              </a:defRPr>
            </a:lvl1pPr>
            <a:lvl2pPr marL="742950" indent="-285750">
              <a:buSzPct val="75000"/>
              <a:buFontTx/>
              <a:buBlip>
                <a:blip r:embed="rId2"/>
              </a:buBlip>
              <a:defRPr sz="2000">
                <a:latin typeface="Arial Narrow"/>
                <a:cs typeface="Arial Narrow"/>
              </a:defRPr>
            </a:lvl2pPr>
            <a:lvl3pPr marL="1143000" indent="-228600">
              <a:buSzPct val="75000"/>
              <a:buFontTx/>
              <a:buBlip>
                <a:blip r:embed="rId2"/>
              </a:buBlip>
              <a:defRPr sz="1800">
                <a:latin typeface="Arial Narrow"/>
                <a:cs typeface="Arial Narrow"/>
              </a:defRPr>
            </a:lvl3pPr>
            <a:lvl4pPr marL="1600200" indent="-228600">
              <a:buSzPct val="75000"/>
              <a:buFontTx/>
              <a:buBlip>
                <a:blip r:embed="rId2"/>
              </a:buBlip>
              <a:defRPr sz="1600">
                <a:latin typeface="Arial Narrow"/>
                <a:cs typeface="Arial Narrow"/>
              </a:defRPr>
            </a:lvl4pPr>
            <a:lvl5pPr marL="2057400" indent="-228600">
              <a:buSzPct val="75000"/>
              <a:buFontTx/>
              <a:buBlip>
                <a:blip r:embed="rId2"/>
              </a:buBlip>
              <a:defRPr sz="1600">
                <a:latin typeface="Arial Narrow"/>
                <a:cs typeface="Arial Narrow"/>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0"/>
          </p:nvPr>
        </p:nvSpPr>
        <p:spPr>
          <a:xfrm>
            <a:off x="457200" y="6356350"/>
            <a:ext cx="2133600" cy="365125"/>
          </a:xfrm>
          <a:prstGeom prst="rect">
            <a:avLst/>
          </a:prstGeom>
        </p:spPr>
        <p:txBody>
          <a:bodyPr/>
          <a:lstStyle>
            <a:lvl1pPr>
              <a:defRPr sz="1400">
                <a:latin typeface="Arial Narrow" panose="020B0606020202030204" pitchFamily="34" charset="0"/>
              </a:defRPr>
            </a:lvl1pPr>
          </a:lstStyle>
          <a:p>
            <a:fld id="{AF5008E8-1E4B-7B42-9022-801E501F93B8}" type="datetimeFigureOut">
              <a:rPr lang="en-US" smtClean="0"/>
              <a:pPr/>
              <a:t>12/12/2018</a:t>
            </a:fld>
            <a:endParaRPr lang="en-US" dirty="0"/>
          </a:p>
        </p:txBody>
      </p:sp>
      <p:sp>
        <p:nvSpPr>
          <p:cNvPr id="12" name="Footer Placeholder 4"/>
          <p:cNvSpPr>
            <a:spLocks noGrp="1"/>
          </p:cNvSpPr>
          <p:nvPr>
            <p:ph type="ftr" sz="quarter" idx="11"/>
          </p:nvPr>
        </p:nvSpPr>
        <p:spPr>
          <a:xfrm>
            <a:off x="3124200" y="6356350"/>
            <a:ext cx="2895600" cy="365125"/>
          </a:xfrm>
          <a:prstGeom prst="rect">
            <a:avLst/>
          </a:prstGeom>
        </p:spPr>
        <p:txBody>
          <a:bodyPr/>
          <a:lstStyle>
            <a:lvl1pPr>
              <a:defRPr sz="1400">
                <a:latin typeface="Arial Narrow" panose="020B0606020202030204" pitchFamily="34" charset="0"/>
              </a:defRPr>
            </a:lvl1pPr>
          </a:lstStyle>
          <a:p>
            <a:endParaRPr lang="en-US" dirty="0"/>
          </a:p>
        </p:txBody>
      </p:sp>
      <p:sp>
        <p:nvSpPr>
          <p:cNvPr id="13" name="Slide Number Placeholder 5"/>
          <p:cNvSpPr>
            <a:spLocks noGrp="1"/>
          </p:cNvSpPr>
          <p:nvPr>
            <p:ph type="sldNum" sz="quarter" idx="12"/>
          </p:nvPr>
        </p:nvSpPr>
        <p:spPr>
          <a:xfrm>
            <a:off x="6553200" y="6356350"/>
            <a:ext cx="2133600" cy="365125"/>
          </a:xfrm>
          <a:prstGeom prst="rect">
            <a:avLst/>
          </a:prstGeom>
        </p:spPr>
        <p:txBody>
          <a:bodyPr/>
          <a:lstStyle>
            <a:lvl1pPr>
              <a:defRPr sz="1400">
                <a:latin typeface="Arial Narrow" panose="020B0606020202030204" pitchFamily="34" charset="0"/>
              </a:defRPr>
            </a:lvl1pPr>
          </a:lstStyle>
          <a:p>
            <a:fld id="{A5BB29C2-827A-D148-963D-168E851B80CD}" type="slidenum">
              <a:rPr lang="en-US" smtClean="0"/>
              <a:pPr/>
              <a:t>‹#›</a:t>
            </a:fld>
            <a:endParaRPr lang="en-US" dirty="0"/>
          </a:p>
        </p:txBody>
      </p:sp>
      <p:sp>
        <p:nvSpPr>
          <p:cNvPr id="9" name="Title 1"/>
          <p:cNvSpPr>
            <a:spLocks noGrp="1"/>
          </p:cNvSpPr>
          <p:nvPr>
            <p:ph type="title" hasCustomPrompt="1"/>
          </p:nvPr>
        </p:nvSpPr>
        <p:spPr>
          <a:xfrm>
            <a:off x="405642" y="719667"/>
            <a:ext cx="8161867" cy="697971"/>
          </a:xfrm>
          <a:prstGeom prst="rect">
            <a:avLst/>
          </a:prstGeom>
        </p:spPr>
        <p:txBody>
          <a:bodyPr/>
          <a:lstStyle>
            <a:lvl1pPr algn="l">
              <a:defRPr sz="3000" b="1" i="0">
                <a:latin typeface="Arial Narrow"/>
                <a:cs typeface="Arial Narrow"/>
              </a:defRPr>
            </a:lvl1pPr>
          </a:lstStyle>
          <a:p>
            <a:r>
              <a:rPr lang="en-US" dirty="0"/>
              <a:t>CLICK TO EDIT MASTER TITLE</a:t>
            </a:r>
          </a:p>
        </p:txBody>
      </p:sp>
      <p:sp>
        <p:nvSpPr>
          <p:cNvPr id="14" name="Rectangle 13"/>
          <p:cNvSpPr/>
          <p:nvPr/>
        </p:nvSpPr>
        <p:spPr>
          <a:xfrm>
            <a:off x="513896" y="609600"/>
            <a:ext cx="1944000" cy="72000"/>
          </a:xfrm>
          <a:prstGeom prst="rect">
            <a:avLst/>
          </a:prstGeom>
          <a:solidFill>
            <a:srgbClr val="668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1326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356350"/>
            <a:ext cx="2133600" cy="365125"/>
          </a:xfrm>
          <a:prstGeom prst="rect">
            <a:avLst/>
          </a:prstGeom>
        </p:spPr>
        <p:txBody>
          <a:bodyPr/>
          <a:lstStyle>
            <a:lvl1pPr>
              <a:defRPr sz="1400">
                <a:latin typeface="Arial Narrow" panose="020B0606020202030204" pitchFamily="34" charset="0"/>
              </a:defRPr>
            </a:lvl1pPr>
          </a:lstStyle>
          <a:p>
            <a:fld id="{AF5008E8-1E4B-7B42-9022-801E501F93B8}" type="datetimeFigureOut">
              <a:rPr lang="en-US" smtClean="0"/>
              <a:pPr/>
              <a:t>12/12/2018</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sz="1400">
                <a:latin typeface="Arial Narrow" panose="020B0606020202030204" pitchFamily="34" charset="0"/>
              </a:defRPr>
            </a:lvl1pPr>
          </a:lstStyle>
          <a:p>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sz="1400">
                <a:latin typeface="Arial Narrow" panose="020B0606020202030204" pitchFamily="34" charset="0"/>
              </a:defRPr>
            </a:lvl1pPr>
          </a:lstStyle>
          <a:p>
            <a:fld id="{A5BB29C2-827A-D148-963D-168E851B80CD}" type="slidenum">
              <a:rPr lang="en-US" smtClean="0"/>
              <a:pPr/>
              <a:t>‹#›</a:t>
            </a:fld>
            <a:endParaRPr lang="en-US" dirty="0"/>
          </a:p>
        </p:txBody>
      </p:sp>
    </p:spTree>
    <p:extLst>
      <p:ext uri="{BB962C8B-B14F-4D97-AF65-F5344CB8AC3E}">
        <p14:creationId xmlns:p14="http://schemas.microsoft.com/office/powerpoint/2010/main" val="3546118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9144000" cy="6270171"/>
          </a:xfrm>
          <a:prstGeom prst="rect">
            <a:avLst/>
          </a:prstGeom>
        </p:spPr>
        <p:txBody>
          <a:bodyPr vert="horz"/>
          <a:lstStyle>
            <a:lvl1pPr>
              <a:defRPr>
                <a:latin typeface="Arial Narrow" panose="020B0606020202030204" pitchFamily="34" charset="0"/>
              </a:defRPr>
            </a:lvl1pPr>
          </a:lstStyle>
          <a:p>
            <a:r>
              <a:rPr lang="en-US"/>
              <a:t>Click icon to add picture</a:t>
            </a:r>
            <a:endParaRPr lang="en-US" dirty="0"/>
          </a:p>
        </p:txBody>
      </p:sp>
      <p:sp>
        <p:nvSpPr>
          <p:cNvPr id="2" name="Title 1"/>
          <p:cNvSpPr>
            <a:spLocks noGrp="1"/>
          </p:cNvSpPr>
          <p:nvPr>
            <p:ph type="ctrTitle" hasCustomPrompt="1"/>
          </p:nvPr>
        </p:nvSpPr>
        <p:spPr>
          <a:xfrm>
            <a:off x="418852" y="711786"/>
            <a:ext cx="6659282" cy="1051758"/>
          </a:xfrm>
          <a:prstGeom prst="rect">
            <a:avLst/>
          </a:prstGeom>
        </p:spPr>
        <p:txBody>
          <a:bodyPr/>
          <a:lstStyle>
            <a:lvl1pPr algn="l">
              <a:lnSpc>
                <a:spcPct val="90000"/>
              </a:lnSpc>
              <a:defRPr sz="3200" b="1" i="0" baseline="0">
                <a:latin typeface="Georgia"/>
                <a:cs typeface="Georgia"/>
              </a:defRPr>
            </a:lvl1pPr>
          </a:lstStyle>
          <a:p>
            <a:r>
              <a:rPr lang="en-US" dirty="0"/>
              <a:t>Click To Add Master Title </a:t>
            </a:r>
            <a:br>
              <a:rPr lang="en-US" dirty="0"/>
            </a:br>
            <a:r>
              <a:rPr lang="en-US" dirty="0"/>
              <a:t>Second Line Of Master Title</a:t>
            </a:r>
          </a:p>
        </p:txBody>
      </p:sp>
      <p:sp>
        <p:nvSpPr>
          <p:cNvPr id="8" name="Content Placeholder 7"/>
          <p:cNvSpPr>
            <a:spLocks noGrp="1"/>
          </p:cNvSpPr>
          <p:nvPr>
            <p:ph sz="quarter" idx="10" hasCustomPrompt="1"/>
          </p:nvPr>
        </p:nvSpPr>
        <p:spPr>
          <a:xfrm>
            <a:off x="411011" y="1682230"/>
            <a:ext cx="6142038" cy="606425"/>
          </a:xfrm>
          <a:prstGeom prst="rect">
            <a:avLst/>
          </a:prstGeom>
        </p:spPr>
        <p:txBody>
          <a:bodyPr vert="horz"/>
          <a:lstStyle>
            <a:lvl1pPr marL="0" indent="0">
              <a:buNone/>
              <a:defRPr sz="1600" baseline="0">
                <a:latin typeface="Arial Narrow" panose="020B0606020202030204" pitchFamily="34" charset="0"/>
                <a:cs typeface="Arial Narrow" panose="020B0606020202030204" pitchFamily="34" charset="0"/>
              </a:defRPr>
            </a:lvl1pPr>
          </a:lstStyle>
          <a:p>
            <a:pPr lvl="0"/>
            <a:r>
              <a:rPr lang="en-US" dirty="0"/>
              <a:t>CLICK TO ADD SUBTITLE </a:t>
            </a:r>
          </a:p>
        </p:txBody>
      </p:sp>
      <p:sp>
        <p:nvSpPr>
          <p:cNvPr id="11" name="TextBox 10"/>
          <p:cNvSpPr txBox="1"/>
          <p:nvPr/>
        </p:nvSpPr>
        <p:spPr>
          <a:xfrm>
            <a:off x="7248058" y="6374643"/>
            <a:ext cx="184666" cy="369332"/>
          </a:xfrm>
          <a:prstGeom prst="rect">
            <a:avLst/>
          </a:prstGeom>
          <a:noFill/>
        </p:spPr>
        <p:txBody>
          <a:bodyPr wrap="none" rtlCol="0">
            <a:spAutoFit/>
          </a:bodyPr>
          <a:lstStyle/>
          <a:p>
            <a:endParaRPr lang="en-US" dirty="0"/>
          </a:p>
        </p:txBody>
      </p:sp>
      <p:sp>
        <p:nvSpPr>
          <p:cNvPr id="9" name="Rectangle 8"/>
          <p:cNvSpPr/>
          <p:nvPr/>
        </p:nvSpPr>
        <p:spPr>
          <a:xfrm>
            <a:off x="513896" y="609600"/>
            <a:ext cx="1944000" cy="72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551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473378" y="1834810"/>
            <a:ext cx="8229600" cy="4525963"/>
          </a:xfrm>
          <a:prstGeom prst="rect">
            <a:avLst/>
          </a:prstGeom>
        </p:spPr>
        <p:txBody>
          <a:bodyPr/>
          <a:lstStyle>
            <a:lvl1pPr marL="256032" indent="-256032">
              <a:spcBef>
                <a:spcPts val="600"/>
              </a:spcBef>
              <a:buSzPct val="75000"/>
              <a:buFontTx/>
              <a:buBlip>
                <a:blip r:embed="rId2"/>
              </a:buBlip>
              <a:defRPr sz="2400" baseline="0">
                <a:latin typeface="Arial Narrow"/>
                <a:cs typeface="Arial Narrow"/>
              </a:defRPr>
            </a:lvl1pPr>
            <a:lvl2pPr marL="742950" indent="-285750">
              <a:buSzPct val="75000"/>
              <a:buFontTx/>
              <a:buBlip>
                <a:blip r:embed="rId2"/>
              </a:buBlip>
              <a:defRPr sz="2400">
                <a:latin typeface="Arial Narrow"/>
                <a:cs typeface="Arial Narrow"/>
              </a:defRPr>
            </a:lvl2pPr>
            <a:lvl3pPr marL="1143000" indent="-228600">
              <a:buSzPct val="75000"/>
              <a:buFontTx/>
              <a:buBlip>
                <a:blip r:embed="rId2"/>
              </a:buBlip>
              <a:defRPr>
                <a:latin typeface="Arial Narrow"/>
                <a:cs typeface="Arial Narrow"/>
              </a:defRPr>
            </a:lvl3pPr>
            <a:lvl4pPr marL="1600200" indent="-228600">
              <a:buSzPct val="75000"/>
              <a:buFontTx/>
              <a:buBlip>
                <a:blip r:embed="rId2"/>
              </a:buBlip>
              <a:defRPr>
                <a:latin typeface="Arial Narrow"/>
                <a:cs typeface="Arial Narrow"/>
              </a:defRPr>
            </a:lvl4pPr>
            <a:lvl5pPr marL="2057400" indent="-228600">
              <a:buSzPct val="75000"/>
              <a:buFontTx/>
              <a:buBlip>
                <a:blip r:embed="rId2"/>
              </a:buBlip>
              <a:defRPr>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405642" y="719667"/>
            <a:ext cx="8161867" cy="697971"/>
          </a:xfrm>
          <a:prstGeom prst="rect">
            <a:avLst/>
          </a:prstGeom>
        </p:spPr>
        <p:txBody>
          <a:bodyPr/>
          <a:lstStyle>
            <a:lvl1pPr algn="l">
              <a:defRPr sz="3200" b="1" i="0">
                <a:latin typeface="Arial Narrow"/>
                <a:cs typeface="Arial Narrow"/>
              </a:defRPr>
            </a:lvl1pPr>
          </a:lstStyle>
          <a:p>
            <a:r>
              <a:rPr lang="en-US" dirty="0"/>
              <a:t>CLICK TO EDIT MASTER TITLE STYLE</a:t>
            </a:r>
          </a:p>
        </p:txBody>
      </p:sp>
      <p:sp>
        <p:nvSpPr>
          <p:cNvPr id="6" name="Rectangle 5"/>
          <p:cNvSpPr/>
          <p:nvPr/>
        </p:nvSpPr>
        <p:spPr>
          <a:xfrm>
            <a:off x="513896" y="609600"/>
            <a:ext cx="1944000" cy="72000"/>
          </a:xfrm>
          <a:prstGeom prst="rect">
            <a:avLst/>
          </a:prstGeom>
          <a:solidFill>
            <a:srgbClr val="668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7699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 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067425"/>
          </a:xfrm>
          <a:prstGeom prst="rect">
            <a:avLst/>
          </a:prstGeom>
        </p:spPr>
        <p:txBody>
          <a:bodyPr vert="horz"/>
          <a:lstStyle>
            <a:lvl1pPr>
              <a:defRPr>
                <a:latin typeface="Arial Narrow" panose="020B0606020202030204" pitchFamily="34" charset="0"/>
              </a:defRPr>
            </a:lvl1pPr>
          </a:lstStyle>
          <a:p>
            <a:endParaRPr lang="en-US" dirty="0"/>
          </a:p>
        </p:txBody>
      </p:sp>
      <p:sp>
        <p:nvSpPr>
          <p:cNvPr id="6" name="Title 1"/>
          <p:cNvSpPr>
            <a:spLocks noGrp="1"/>
          </p:cNvSpPr>
          <p:nvPr>
            <p:ph type="title" hasCustomPrompt="1"/>
          </p:nvPr>
        </p:nvSpPr>
        <p:spPr>
          <a:xfrm>
            <a:off x="405642" y="719667"/>
            <a:ext cx="8161867" cy="697971"/>
          </a:xfrm>
          <a:prstGeom prst="rect">
            <a:avLst/>
          </a:prstGeom>
        </p:spPr>
        <p:txBody>
          <a:bodyPr/>
          <a:lstStyle>
            <a:lvl1pPr algn="l">
              <a:defRPr sz="3200" b="1" i="0">
                <a:latin typeface="Arial Narrow"/>
                <a:cs typeface="Arial Narrow"/>
              </a:defRPr>
            </a:lvl1pPr>
          </a:lstStyle>
          <a:p>
            <a:r>
              <a:rPr lang="en-US" dirty="0"/>
              <a:t>CLICK TO EDIT MASTER TITLE STYLE</a:t>
            </a:r>
          </a:p>
        </p:txBody>
      </p:sp>
      <p:sp>
        <p:nvSpPr>
          <p:cNvPr id="7" name="Rectangle 6"/>
          <p:cNvSpPr/>
          <p:nvPr/>
        </p:nvSpPr>
        <p:spPr>
          <a:xfrm>
            <a:off x="513896" y="609600"/>
            <a:ext cx="1944000" cy="72000"/>
          </a:xfrm>
          <a:prstGeom prst="rect">
            <a:avLst/>
          </a:prstGeom>
          <a:solidFill>
            <a:srgbClr val="668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093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__without ba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067425"/>
          </a:xfrm>
          <a:prstGeom prst="rect">
            <a:avLst/>
          </a:prstGeom>
        </p:spPr>
        <p:txBody>
          <a:bodyPr vert="horz"/>
          <a:lstStyle>
            <a:lvl1pPr marL="0" indent="0">
              <a:buNone/>
              <a:defRPr sz="3200">
                <a:latin typeface="Arial Narrow"/>
                <a:cs typeface="Arial Narrow"/>
              </a:defRPr>
            </a:lvl1pPr>
          </a:lstStyle>
          <a:p>
            <a:endParaRPr lang="en-US" dirty="0"/>
          </a:p>
        </p:txBody>
      </p:sp>
      <p:sp>
        <p:nvSpPr>
          <p:cNvPr id="9" name="Title 1"/>
          <p:cNvSpPr>
            <a:spLocks noGrp="1"/>
          </p:cNvSpPr>
          <p:nvPr>
            <p:ph type="title" hasCustomPrompt="1"/>
          </p:nvPr>
        </p:nvSpPr>
        <p:spPr>
          <a:xfrm>
            <a:off x="401333" y="724111"/>
            <a:ext cx="5884848" cy="1707312"/>
          </a:xfrm>
          <a:prstGeom prst="rect">
            <a:avLst/>
          </a:prstGeom>
        </p:spPr>
        <p:txBody>
          <a:bodyPr/>
          <a:lstStyle>
            <a:lvl1pPr algn="l">
              <a:defRPr sz="3200" b="1" i="0">
                <a:latin typeface="Arial Narrow"/>
                <a:cs typeface="Arial Narrow"/>
              </a:defRPr>
            </a:lvl1pPr>
          </a:lstStyle>
          <a:p>
            <a:r>
              <a:rPr lang="en-US" dirty="0"/>
              <a:t>CLICK HERE TO ADD SLIDE TITLE </a:t>
            </a:r>
          </a:p>
        </p:txBody>
      </p:sp>
    </p:spTree>
    <p:extLst>
      <p:ext uri="{BB962C8B-B14F-4D97-AF65-F5344CB8AC3E}">
        <p14:creationId xmlns:p14="http://schemas.microsoft.com/office/powerpoint/2010/main" val="2333642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SzPct val="75000"/>
              <a:buFontTx/>
              <a:buBlip>
                <a:blip r:embed="rId2"/>
              </a:buBlip>
              <a:defRPr sz="2400">
                <a:latin typeface="Arial Narrow"/>
                <a:cs typeface="Arial Narrow"/>
              </a:defRPr>
            </a:lvl1pPr>
            <a:lvl2pPr marL="742950" indent="-285750">
              <a:buSzPct val="75000"/>
              <a:buFontTx/>
              <a:buBlip>
                <a:blip r:embed="rId2"/>
              </a:buBlip>
              <a:defRPr sz="2000">
                <a:latin typeface="Arial Narrow"/>
                <a:cs typeface="Arial Narrow"/>
              </a:defRPr>
            </a:lvl2pPr>
            <a:lvl3pPr marL="1143000" indent="-228600">
              <a:buSzPct val="75000"/>
              <a:buFontTx/>
              <a:buBlip>
                <a:blip r:embed="rId2"/>
              </a:buBlip>
              <a:defRPr sz="1800">
                <a:latin typeface="Arial Narrow"/>
                <a:cs typeface="Arial Narrow"/>
              </a:defRPr>
            </a:lvl3pPr>
            <a:lvl4pPr marL="1600200" indent="-228600">
              <a:buSzPct val="75000"/>
              <a:buFontTx/>
              <a:buBlip>
                <a:blip r:embed="rId2"/>
              </a:buBlip>
              <a:defRPr sz="1600">
                <a:latin typeface="Arial Narrow"/>
                <a:cs typeface="Arial Narrow"/>
              </a:defRPr>
            </a:lvl4pPr>
            <a:lvl5pPr marL="2057400" indent="-228600">
              <a:buSzPct val="75000"/>
              <a:buFontTx/>
              <a:buBlip>
                <a:blip r:embed="rId2"/>
              </a:buBlip>
              <a:defRPr sz="1600">
                <a:latin typeface="Arial Narrow"/>
                <a:cs typeface="Arial Narrow"/>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13"/>
          </p:nvPr>
        </p:nvSpPr>
        <p:spPr>
          <a:xfrm>
            <a:off x="457200" y="1600200"/>
            <a:ext cx="4038600" cy="4525963"/>
          </a:xfrm>
          <a:prstGeom prst="rect">
            <a:avLst/>
          </a:prstGeom>
        </p:spPr>
        <p:txBody>
          <a:bodyPr/>
          <a:lstStyle>
            <a:lvl1pPr marL="342900" indent="-342900">
              <a:buClr>
                <a:schemeClr val="accent4"/>
              </a:buClr>
              <a:buSzPct val="75000"/>
              <a:buFontTx/>
              <a:buBlip>
                <a:blip r:embed="rId2"/>
              </a:buBlip>
              <a:defRPr sz="2400">
                <a:latin typeface="Arial Narrow"/>
                <a:cs typeface="Arial Narrow"/>
              </a:defRPr>
            </a:lvl1pPr>
            <a:lvl2pPr marL="742950" indent="-285750">
              <a:buSzPct val="75000"/>
              <a:buFontTx/>
              <a:buBlip>
                <a:blip r:embed="rId2"/>
              </a:buBlip>
              <a:defRPr sz="2000">
                <a:latin typeface="Arial Narrow"/>
                <a:cs typeface="Arial Narrow"/>
              </a:defRPr>
            </a:lvl2pPr>
            <a:lvl3pPr marL="1143000" indent="-228600">
              <a:buSzPct val="75000"/>
              <a:buFontTx/>
              <a:buBlip>
                <a:blip r:embed="rId2"/>
              </a:buBlip>
              <a:defRPr sz="1800">
                <a:latin typeface="Arial Narrow"/>
                <a:cs typeface="Arial Narrow"/>
              </a:defRPr>
            </a:lvl3pPr>
            <a:lvl4pPr marL="1600200" indent="-228600">
              <a:buSzPct val="75000"/>
              <a:buFontTx/>
              <a:buBlip>
                <a:blip r:embed="rId2"/>
              </a:buBlip>
              <a:defRPr sz="1600">
                <a:latin typeface="Arial Narrow"/>
                <a:cs typeface="Arial Narrow"/>
              </a:defRPr>
            </a:lvl4pPr>
            <a:lvl5pPr marL="2057400" indent="-228600">
              <a:buSzPct val="75000"/>
              <a:buFontTx/>
              <a:buBlip>
                <a:blip r:embed="rId2"/>
              </a:buBlip>
              <a:defRPr sz="1600">
                <a:latin typeface="Arial Narrow"/>
                <a:cs typeface="Arial Narrow"/>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0"/>
          </p:nvPr>
        </p:nvSpPr>
        <p:spPr>
          <a:xfrm>
            <a:off x="457200" y="6356350"/>
            <a:ext cx="2133600" cy="365125"/>
          </a:xfrm>
          <a:prstGeom prst="rect">
            <a:avLst/>
          </a:prstGeom>
        </p:spPr>
        <p:txBody>
          <a:bodyPr/>
          <a:lstStyle>
            <a:lvl1pPr>
              <a:defRPr sz="1400">
                <a:latin typeface="Arial Narrow" panose="020B0606020202030204" pitchFamily="34" charset="0"/>
              </a:defRPr>
            </a:lvl1pPr>
          </a:lstStyle>
          <a:p>
            <a:fld id="{AF5008E8-1E4B-7B42-9022-801E501F93B8}" type="datetimeFigureOut">
              <a:rPr lang="en-US" smtClean="0"/>
              <a:pPr/>
              <a:t>12/12/2018</a:t>
            </a:fld>
            <a:endParaRPr lang="en-US" dirty="0"/>
          </a:p>
        </p:txBody>
      </p:sp>
      <p:sp>
        <p:nvSpPr>
          <p:cNvPr id="12" name="Footer Placeholder 4"/>
          <p:cNvSpPr>
            <a:spLocks noGrp="1"/>
          </p:cNvSpPr>
          <p:nvPr>
            <p:ph type="ftr" sz="quarter" idx="11"/>
          </p:nvPr>
        </p:nvSpPr>
        <p:spPr>
          <a:xfrm>
            <a:off x="3124200" y="6356350"/>
            <a:ext cx="2895600" cy="365125"/>
          </a:xfrm>
          <a:prstGeom prst="rect">
            <a:avLst/>
          </a:prstGeom>
        </p:spPr>
        <p:txBody>
          <a:bodyPr/>
          <a:lstStyle>
            <a:lvl1pPr>
              <a:defRPr sz="1400">
                <a:latin typeface="Arial Narrow" panose="020B0606020202030204" pitchFamily="34" charset="0"/>
              </a:defRPr>
            </a:lvl1pPr>
          </a:lstStyle>
          <a:p>
            <a:endParaRPr lang="en-US" dirty="0"/>
          </a:p>
        </p:txBody>
      </p:sp>
      <p:sp>
        <p:nvSpPr>
          <p:cNvPr id="13" name="Slide Number Placeholder 5"/>
          <p:cNvSpPr>
            <a:spLocks noGrp="1"/>
          </p:cNvSpPr>
          <p:nvPr>
            <p:ph type="sldNum" sz="quarter" idx="12"/>
          </p:nvPr>
        </p:nvSpPr>
        <p:spPr>
          <a:xfrm>
            <a:off x="6553200" y="6356350"/>
            <a:ext cx="2133600" cy="365125"/>
          </a:xfrm>
          <a:prstGeom prst="rect">
            <a:avLst/>
          </a:prstGeom>
        </p:spPr>
        <p:txBody>
          <a:bodyPr/>
          <a:lstStyle>
            <a:lvl1pPr>
              <a:defRPr sz="1400">
                <a:latin typeface="Arial Narrow" panose="020B0606020202030204" pitchFamily="34" charset="0"/>
              </a:defRPr>
            </a:lvl1pPr>
          </a:lstStyle>
          <a:p>
            <a:fld id="{A5BB29C2-827A-D148-963D-168E851B80CD}" type="slidenum">
              <a:rPr lang="en-US" smtClean="0"/>
              <a:pPr/>
              <a:t>‹#›</a:t>
            </a:fld>
            <a:endParaRPr lang="en-US" dirty="0"/>
          </a:p>
        </p:txBody>
      </p:sp>
      <p:sp>
        <p:nvSpPr>
          <p:cNvPr id="9" name="Title 1"/>
          <p:cNvSpPr>
            <a:spLocks noGrp="1"/>
          </p:cNvSpPr>
          <p:nvPr>
            <p:ph type="title" hasCustomPrompt="1"/>
          </p:nvPr>
        </p:nvSpPr>
        <p:spPr>
          <a:xfrm>
            <a:off x="405642" y="719667"/>
            <a:ext cx="8161867" cy="697971"/>
          </a:xfrm>
          <a:prstGeom prst="rect">
            <a:avLst/>
          </a:prstGeom>
        </p:spPr>
        <p:txBody>
          <a:bodyPr/>
          <a:lstStyle>
            <a:lvl1pPr algn="l">
              <a:defRPr sz="3000" b="1" i="0">
                <a:latin typeface="Arial Narrow"/>
                <a:cs typeface="Arial Narrow"/>
              </a:defRPr>
            </a:lvl1pPr>
          </a:lstStyle>
          <a:p>
            <a:r>
              <a:rPr lang="en-US" dirty="0"/>
              <a:t>CLICK TO EDIT MASTER TITLE</a:t>
            </a:r>
          </a:p>
        </p:txBody>
      </p:sp>
      <p:sp>
        <p:nvSpPr>
          <p:cNvPr id="14" name="Rectangle 13"/>
          <p:cNvSpPr/>
          <p:nvPr/>
        </p:nvSpPr>
        <p:spPr>
          <a:xfrm>
            <a:off x="513896" y="609600"/>
            <a:ext cx="1944000" cy="72000"/>
          </a:xfrm>
          <a:prstGeom prst="rect">
            <a:avLst/>
          </a:prstGeom>
          <a:solidFill>
            <a:srgbClr val="668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13260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356350"/>
            <a:ext cx="2133600" cy="365125"/>
          </a:xfrm>
          <a:prstGeom prst="rect">
            <a:avLst/>
          </a:prstGeom>
        </p:spPr>
        <p:txBody>
          <a:bodyPr/>
          <a:lstStyle>
            <a:lvl1pPr>
              <a:defRPr sz="1400">
                <a:latin typeface="Arial Narrow" panose="020B0606020202030204" pitchFamily="34" charset="0"/>
              </a:defRPr>
            </a:lvl1pPr>
          </a:lstStyle>
          <a:p>
            <a:fld id="{AF5008E8-1E4B-7B42-9022-801E501F93B8}" type="datetimeFigureOut">
              <a:rPr lang="en-US" smtClean="0"/>
              <a:pPr/>
              <a:t>12/12/2018</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sz="1400">
                <a:latin typeface="Arial Narrow" panose="020B0606020202030204" pitchFamily="34" charset="0"/>
              </a:defRPr>
            </a:lvl1pPr>
          </a:lstStyle>
          <a:p>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sz="1400">
                <a:latin typeface="Arial Narrow" panose="020B0606020202030204" pitchFamily="34" charset="0"/>
              </a:defRPr>
            </a:lvl1pPr>
          </a:lstStyle>
          <a:p>
            <a:fld id="{A5BB29C2-827A-D148-963D-168E851B80CD}" type="slidenum">
              <a:rPr lang="en-US" smtClean="0"/>
              <a:pPr/>
              <a:t>‹#›</a:t>
            </a:fld>
            <a:endParaRPr lang="en-US" dirty="0"/>
          </a:p>
        </p:txBody>
      </p:sp>
    </p:spTree>
    <p:extLst>
      <p:ext uri="{BB962C8B-B14F-4D97-AF65-F5344CB8AC3E}">
        <p14:creationId xmlns:p14="http://schemas.microsoft.com/office/powerpoint/2010/main" val="3546118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__without ba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067425"/>
          </a:xfrm>
          <a:prstGeom prst="rect">
            <a:avLst/>
          </a:prstGeom>
        </p:spPr>
        <p:txBody>
          <a:bodyPr vert="horz"/>
          <a:lstStyle>
            <a:lvl1pPr marL="0" indent="0">
              <a:buNone/>
              <a:defRPr sz="3200">
                <a:latin typeface="Arial Narrow"/>
                <a:cs typeface="Arial Narrow"/>
              </a:defRPr>
            </a:lvl1pPr>
          </a:lstStyle>
          <a:p>
            <a:endParaRPr lang="en-US" dirty="0"/>
          </a:p>
        </p:txBody>
      </p:sp>
      <p:sp>
        <p:nvSpPr>
          <p:cNvPr id="9" name="Title 1"/>
          <p:cNvSpPr>
            <a:spLocks noGrp="1"/>
          </p:cNvSpPr>
          <p:nvPr>
            <p:ph type="title" hasCustomPrompt="1"/>
          </p:nvPr>
        </p:nvSpPr>
        <p:spPr>
          <a:xfrm>
            <a:off x="401333" y="724111"/>
            <a:ext cx="5884848" cy="1707312"/>
          </a:xfrm>
          <a:prstGeom prst="rect">
            <a:avLst/>
          </a:prstGeom>
        </p:spPr>
        <p:txBody>
          <a:bodyPr/>
          <a:lstStyle>
            <a:lvl1pPr algn="l">
              <a:defRPr sz="3200" b="1" i="0">
                <a:latin typeface="Arial Narrow"/>
                <a:cs typeface="Arial Narrow"/>
              </a:defRPr>
            </a:lvl1pPr>
          </a:lstStyle>
          <a:p>
            <a:r>
              <a:rPr lang="en-US" dirty="0"/>
              <a:t>CLICK HERE TO ADD SLIDE TITLE </a:t>
            </a:r>
          </a:p>
        </p:txBody>
      </p:sp>
    </p:spTree>
    <p:extLst>
      <p:ext uri="{BB962C8B-B14F-4D97-AF65-F5344CB8AC3E}">
        <p14:creationId xmlns:p14="http://schemas.microsoft.com/office/powerpoint/2010/main" val="23336425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9144000" cy="6270171"/>
          </a:xfrm>
          <a:prstGeom prst="rect">
            <a:avLst/>
          </a:prstGeom>
        </p:spPr>
        <p:txBody>
          <a:bodyPr vert="horz"/>
          <a:lstStyle>
            <a:lvl1pPr>
              <a:defRPr>
                <a:latin typeface="Arial Narrow" panose="020B0606020202030204" pitchFamily="34" charset="0"/>
              </a:defRPr>
            </a:lvl1pPr>
          </a:lstStyle>
          <a:p>
            <a:r>
              <a:rPr lang="en-US"/>
              <a:t>Click icon to add picture</a:t>
            </a:r>
            <a:endParaRPr lang="en-US" dirty="0"/>
          </a:p>
        </p:txBody>
      </p:sp>
      <p:sp>
        <p:nvSpPr>
          <p:cNvPr id="2" name="Title 1"/>
          <p:cNvSpPr>
            <a:spLocks noGrp="1"/>
          </p:cNvSpPr>
          <p:nvPr>
            <p:ph type="ctrTitle" hasCustomPrompt="1"/>
          </p:nvPr>
        </p:nvSpPr>
        <p:spPr>
          <a:xfrm>
            <a:off x="418852" y="711786"/>
            <a:ext cx="6659282" cy="1051758"/>
          </a:xfrm>
          <a:prstGeom prst="rect">
            <a:avLst/>
          </a:prstGeom>
        </p:spPr>
        <p:txBody>
          <a:bodyPr/>
          <a:lstStyle>
            <a:lvl1pPr algn="l">
              <a:lnSpc>
                <a:spcPct val="90000"/>
              </a:lnSpc>
              <a:defRPr sz="3200" b="1" i="0" baseline="0">
                <a:latin typeface="Georgia"/>
                <a:cs typeface="Georgia"/>
              </a:defRPr>
            </a:lvl1pPr>
          </a:lstStyle>
          <a:p>
            <a:r>
              <a:rPr lang="en-US" dirty="0"/>
              <a:t>Click To Add Master Title </a:t>
            </a:r>
            <a:br>
              <a:rPr lang="en-US" dirty="0"/>
            </a:br>
            <a:r>
              <a:rPr lang="en-US" dirty="0"/>
              <a:t>Second Line Of Master Title</a:t>
            </a:r>
          </a:p>
        </p:txBody>
      </p:sp>
      <p:sp>
        <p:nvSpPr>
          <p:cNvPr id="8" name="Content Placeholder 7"/>
          <p:cNvSpPr>
            <a:spLocks noGrp="1"/>
          </p:cNvSpPr>
          <p:nvPr>
            <p:ph sz="quarter" idx="10" hasCustomPrompt="1"/>
          </p:nvPr>
        </p:nvSpPr>
        <p:spPr>
          <a:xfrm>
            <a:off x="411011" y="1682230"/>
            <a:ext cx="6142038" cy="606425"/>
          </a:xfrm>
          <a:prstGeom prst="rect">
            <a:avLst/>
          </a:prstGeom>
        </p:spPr>
        <p:txBody>
          <a:bodyPr vert="horz"/>
          <a:lstStyle>
            <a:lvl1pPr marL="0" indent="0">
              <a:buNone/>
              <a:defRPr sz="1600" baseline="0">
                <a:latin typeface="Arial Narrow" panose="020B0606020202030204" pitchFamily="34" charset="0"/>
                <a:cs typeface="Arial Narrow" panose="020B0606020202030204" pitchFamily="34" charset="0"/>
              </a:defRPr>
            </a:lvl1pPr>
          </a:lstStyle>
          <a:p>
            <a:pPr lvl="0"/>
            <a:r>
              <a:rPr lang="en-US" dirty="0"/>
              <a:t>CLICK TO ADD SUBTITLE </a:t>
            </a:r>
          </a:p>
        </p:txBody>
      </p:sp>
      <p:sp>
        <p:nvSpPr>
          <p:cNvPr id="11" name="TextBox 10"/>
          <p:cNvSpPr txBox="1"/>
          <p:nvPr/>
        </p:nvSpPr>
        <p:spPr>
          <a:xfrm>
            <a:off x="7248058" y="6374643"/>
            <a:ext cx="184666" cy="369332"/>
          </a:xfrm>
          <a:prstGeom prst="rect">
            <a:avLst/>
          </a:prstGeom>
          <a:noFill/>
        </p:spPr>
        <p:txBody>
          <a:bodyPr wrap="none" rtlCol="0">
            <a:spAutoFit/>
          </a:bodyPr>
          <a:lstStyle/>
          <a:p>
            <a:endParaRPr lang="en-US" dirty="0"/>
          </a:p>
        </p:txBody>
      </p:sp>
      <p:sp>
        <p:nvSpPr>
          <p:cNvPr id="9" name="Rectangle 8"/>
          <p:cNvSpPr/>
          <p:nvPr/>
        </p:nvSpPr>
        <p:spPr>
          <a:xfrm>
            <a:off x="513896" y="609600"/>
            <a:ext cx="1944000" cy="72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551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hank You_Martin">
    <p:spTree>
      <p:nvGrpSpPr>
        <p:cNvPr id="1" name=""/>
        <p:cNvGrpSpPr/>
        <p:nvPr/>
      </p:nvGrpSpPr>
      <p:grpSpPr>
        <a:xfrm>
          <a:off x="0" y="0"/>
          <a:ext cx="0" cy="0"/>
          <a:chOff x="0" y="0"/>
          <a:chExt cx="0" cy="0"/>
        </a:xfrm>
      </p:grpSpPr>
      <p:sp>
        <p:nvSpPr>
          <p:cNvPr id="3" name="TextBox 2"/>
          <p:cNvSpPr txBox="1"/>
          <p:nvPr/>
        </p:nvSpPr>
        <p:spPr>
          <a:xfrm>
            <a:off x="1721043" y="2733545"/>
            <a:ext cx="5686040" cy="2554545"/>
          </a:xfrm>
          <a:prstGeom prst="rect">
            <a:avLst/>
          </a:prstGeom>
          <a:noFill/>
        </p:spPr>
        <p:txBody>
          <a:bodyPr wrap="square" rtlCol="0">
            <a:spAutoFit/>
          </a:bodyPr>
          <a:lstStyle/>
          <a:p>
            <a:endParaRPr lang="en-US" sz="2000" b="0" dirty="0">
              <a:latin typeface="Arial Narrow"/>
              <a:cs typeface="Arial Narrow"/>
            </a:endParaRPr>
          </a:p>
          <a:p>
            <a:endParaRPr lang="en-US" sz="2000" b="0" dirty="0">
              <a:latin typeface="Arial Narrow"/>
              <a:cs typeface="Arial Narrow"/>
            </a:endParaRPr>
          </a:p>
          <a:p>
            <a:r>
              <a:rPr lang="en-US" sz="2000" b="0" dirty="0">
                <a:latin typeface="Arial Narrow"/>
                <a:cs typeface="Arial Narrow"/>
              </a:rPr>
              <a:t>MARTIN HILLER</a:t>
            </a:r>
          </a:p>
          <a:p>
            <a:r>
              <a:rPr lang="en-US" sz="2000" b="0" dirty="0">
                <a:latin typeface="Arial Narrow"/>
                <a:cs typeface="Arial Narrow"/>
              </a:rPr>
              <a:t>DIRECTOR GENERAL, REEEP</a:t>
            </a:r>
          </a:p>
          <a:p>
            <a:endParaRPr lang="en-US" sz="2000" b="0" dirty="0">
              <a:latin typeface="Arial Narrow"/>
              <a:cs typeface="Arial Narrow"/>
            </a:endParaRPr>
          </a:p>
          <a:p>
            <a:r>
              <a:rPr lang="en-US" sz="2000" b="0" dirty="0">
                <a:latin typeface="Arial Narrow"/>
                <a:cs typeface="Arial Narrow"/>
              </a:rPr>
              <a:t>E:</a:t>
            </a:r>
            <a:r>
              <a:rPr lang="en-US" sz="2000" b="0" baseline="0" dirty="0">
                <a:latin typeface="Arial Narrow"/>
                <a:cs typeface="Arial Narrow"/>
              </a:rPr>
              <a:t> MARTIN.HILLER@REEEP.ORG</a:t>
            </a:r>
          </a:p>
          <a:p>
            <a:r>
              <a:rPr lang="en-US" sz="2000" b="0" dirty="0">
                <a:latin typeface="Arial Narrow"/>
                <a:cs typeface="Arial Narrow"/>
              </a:rPr>
              <a:t>T:</a:t>
            </a:r>
            <a:r>
              <a:rPr lang="en-US" sz="2000" b="0" baseline="0" dirty="0">
                <a:latin typeface="Arial Narrow"/>
                <a:cs typeface="Arial Narrow"/>
              </a:rPr>
              <a:t> +43 664 8873 5959</a:t>
            </a:r>
            <a:endParaRPr lang="en-US" sz="2000" b="0" dirty="0">
              <a:latin typeface="Arial Narrow"/>
              <a:cs typeface="Arial Narrow"/>
            </a:endParaRPr>
          </a:p>
          <a:p>
            <a:endParaRPr lang="en-US" sz="2000" b="0" dirty="0">
              <a:latin typeface="Arial Narrow"/>
              <a:cs typeface="Arial Narrow"/>
            </a:endParaRPr>
          </a:p>
        </p:txBody>
      </p:sp>
    </p:spTree>
    <p:extLst>
      <p:ext uri="{BB962C8B-B14F-4D97-AF65-F5344CB8AC3E}">
        <p14:creationId xmlns:p14="http://schemas.microsoft.com/office/powerpoint/2010/main" val="2938814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hank You Layout">
    <p:spTree>
      <p:nvGrpSpPr>
        <p:cNvPr id="1" name=""/>
        <p:cNvGrpSpPr/>
        <p:nvPr/>
      </p:nvGrpSpPr>
      <p:grpSpPr>
        <a:xfrm>
          <a:off x="0" y="0"/>
          <a:ext cx="0" cy="0"/>
          <a:chOff x="0" y="0"/>
          <a:chExt cx="0" cy="0"/>
        </a:xfrm>
      </p:grpSpPr>
      <p:sp>
        <p:nvSpPr>
          <p:cNvPr id="4" name="TextBox 3"/>
          <p:cNvSpPr txBox="1"/>
          <p:nvPr/>
        </p:nvSpPr>
        <p:spPr>
          <a:xfrm>
            <a:off x="1727550" y="2733545"/>
            <a:ext cx="5686040" cy="707886"/>
          </a:xfrm>
          <a:prstGeom prst="rect">
            <a:avLst/>
          </a:prstGeom>
          <a:noFill/>
        </p:spPr>
        <p:txBody>
          <a:bodyPr wrap="square" rtlCol="0">
            <a:spAutoFit/>
          </a:bodyPr>
          <a:lstStyle/>
          <a:p>
            <a:endParaRPr lang="en-US" sz="2000" b="0" dirty="0">
              <a:latin typeface="+mj-lt"/>
            </a:endParaRPr>
          </a:p>
          <a:p>
            <a:endParaRPr lang="en-US" sz="2000" b="0" dirty="0">
              <a:latin typeface="+mj-lt"/>
            </a:endParaRPr>
          </a:p>
        </p:txBody>
      </p:sp>
      <p:sp>
        <p:nvSpPr>
          <p:cNvPr id="9" name="Text Placeholder 8"/>
          <p:cNvSpPr>
            <a:spLocks noGrp="1"/>
          </p:cNvSpPr>
          <p:nvPr>
            <p:ph type="body" sz="quarter" idx="10" hasCustomPrompt="1"/>
          </p:nvPr>
        </p:nvSpPr>
        <p:spPr>
          <a:xfrm>
            <a:off x="1727200" y="3350165"/>
            <a:ext cx="5686425" cy="2164840"/>
          </a:xfrm>
          <a:prstGeom prst="rect">
            <a:avLst/>
          </a:prstGeom>
        </p:spPr>
        <p:txBody>
          <a:bodyPr vert="horz"/>
          <a:lstStyle>
            <a:lvl1pPr marL="0" indent="0">
              <a:buFontTx/>
              <a:buNone/>
              <a:defRPr sz="2000" baseline="0">
                <a:latin typeface="Arial Narrow" panose="020B0606020202030204" pitchFamily="34" charset="0"/>
              </a:defRPr>
            </a:lvl1pPr>
            <a:lvl3pPr marL="914400" indent="0">
              <a:buNone/>
              <a:defRPr/>
            </a:lvl3pPr>
          </a:lstStyle>
          <a:p>
            <a:pPr lvl="0"/>
            <a:r>
              <a:rPr lang="en-US" sz="2000" dirty="0"/>
              <a:t>INSERT NAME HERE</a:t>
            </a:r>
          </a:p>
          <a:p>
            <a:pPr lvl="0"/>
            <a:r>
              <a:rPr lang="en-US" sz="2000" dirty="0"/>
              <a:t>TITLE</a:t>
            </a:r>
          </a:p>
          <a:p>
            <a:pPr lvl="0"/>
            <a:endParaRPr lang="en-US" sz="2000" dirty="0"/>
          </a:p>
          <a:p>
            <a:pPr lvl="0"/>
            <a:r>
              <a:rPr lang="en-US" sz="2000" dirty="0"/>
              <a:t>EMAIL</a:t>
            </a:r>
          </a:p>
          <a:p>
            <a:pPr lvl="0"/>
            <a:r>
              <a:rPr lang="en-US" sz="2000" dirty="0"/>
              <a:t>PHONE NUMBER</a:t>
            </a:r>
            <a:endParaRPr lang="en-US" dirty="0"/>
          </a:p>
        </p:txBody>
      </p:sp>
    </p:spTree>
    <p:extLst>
      <p:ext uri="{BB962C8B-B14F-4D97-AF65-F5344CB8AC3E}">
        <p14:creationId xmlns:p14="http://schemas.microsoft.com/office/powerpoint/2010/main" val="1985857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SzPct val="75000"/>
              <a:buFontTx/>
              <a:buBlip>
                <a:blip r:embed="rId2"/>
              </a:buBlip>
              <a:defRPr sz="2400">
                <a:latin typeface="Arial Narrow"/>
                <a:cs typeface="Arial Narrow"/>
              </a:defRPr>
            </a:lvl1pPr>
            <a:lvl2pPr marL="742950" indent="-285750">
              <a:buSzPct val="75000"/>
              <a:buFontTx/>
              <a:buBlip>
                <a:blip r:embed="rId2"/>
              </a:buBlip>
              <a:defRPr sz="2000">
                <a:latin typeface="Arial Narrow"/>
                <a:cs typeface="Arial Narrow"/>
              </a:defRPr>
            </a:lvl2pPr>
            <a:lvl3pPr marL="1143000" indent="-228600">
              <a:buSzPct val="75000"/>
              <a:buFontTx/>
              <a:buBlip>
                <a:blip r:embed="rId2"/>
              </a:buBlip>
              <a:defRPr sz="1800">
                <a:latin typeface="Arial Narrow"/>
                <a:cs typeface="Arial Narrow"/>
              </a:defRPr>
            </a:lvl3pPr>
            <a:lvl4pPr marL="1600200" indent="-228600">
              <a:buSzPct val="75000"/>
              <a:buFontTx/>
              <a:buBlip>
                <a:blip r:embed="rId2"/>
              </a:buBlip>
              <a:defRPr sz="1600">
                <a:latin typeface="Arial Narrow"/>
                <a:cs typeface="Arial Narrow"/>
              </a:defRPr>
            </a:lvl4pPr>
            <a:lvl5pPr marL="2057400" indent="-228600">
              <a:buSzPct val="75000"/>
              <a:buFontTx/>
              <a:buBlip>
                <a:blip r:embed="rId2"/>
              </a:buBlip>
              <a:defRPr sz="1600">
                <a:latin typeface="Arial Narrow"/>
                <a:cs typeface="Arial Narrow"/>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13"/>
          </p:nvPr>
        </p:nvSpPr>
        <p:spPr>
          <a:xfrm>
            <a:off x="457200" y="1600200"/>
            <a:ext cx="4038600" cy="4525963"/>
          </a:xfrm>
          <a:prstGeom prst="rect">
            <a:avLst/>
          </a:prstGeom>
        </p:spPr>
        <p:txBody>
          <a:bodyPr/>
          <a:lstStyle>
            <a:lvl1pPr marL="342900" indent="-342900">
              <a:buClr>
                <a:schemeClr val="accent4"/>
              </a:buClr>
              <a:buSzPct val="75000"/>
              <a:buFontTx/>
              <a:buBlip>
                <a:blip r:embed="rId2"/>
              </a:buBlip>
              <a:defRPr sz="2400">
                <a:latin typeface="Arial Narrow"/>
                <a:cs typeface="Arial Narrow"/>
              </a:defRPr>
            </a:lvl1pPr>
            <a:lvl2pPr marL="742950" indent="-285750">
              <a:buSzPct val="75000"/>
              <a:buFontTx/>
              <a:buBlip>
                <a:blip r:embed="rId2"/>
              </a:buBlip>
              <a:defRPr sz="2000">
                <a:latin typeface="Arial Narrow"/>
                <a:cs typeface="Arial Narrow"/>
              </a:defRPr>
            </a:lvl2pPr>
            <a:lvl3pPr marL="1143000" indent="-228600">
              <a:buSzPct val="75000"/>
              <a:buFontTx/>
              <a:buBlip>
                <a:blip r:embed="rId2"/>
              </a:buBlip>
              <a:defRPr sz="1800">
                <a:latin typeface="Arial Narrow"/>
                <a:cs typeface="Arial Narrow"/>
              </a:defRPr>
            </a:lvl3pPr>
            <a:lvl4pPr marL="1600200" indent="-228600">
              <a:buSzPct val="75000"/>
              <a:buFontTx/>
              <a:buBlip>
                <a:blip r:embed="rId2"/>
              </a:buBlip>
              <a:defRPr sz="1600">
                <a:latin typeface="Arial Narrow"/>
                <a:cs typeface="Arial Narrow"/>
              </a:defRPr>
            </a:lvl4pPr>
            <a:lvl5pPr marL="2057400" indent="-228600">
              <a:buSzPct val="75000"/>
              <a:buFontTx/>
              <a:buBlip>
                <a:blip r:embed="rId2"/>
              </a:buBlip>
              <a:defRPr sz="1600">
                <a:latin typeface="Arial Narrow"/>
                <a:cs typeface="Arial Narrow"/>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0"/>
          </p:nvPr>
        </p:nvSpPr>
        <p:spPr>
          <a:xfrm>
            <a:off x="457200" y="6356350"/>
            <a:ext cx="2133600" cy="365125"/>
          </a:xfrm>
          <a:prstGeom prst="rect">
            <a:avLst/>
          </a:prstGeom>
        </p:spPr>
        <p:txBody>
          <a:bodyPr/>
          <a:lstStyle>
            <a:lvl1pPr>
              <a:defRPr sz="1400">
                <a:latin typeface="Arial Narrow" panose="020B0606020202030204" pitchFamily="34" charset="0"/>
              </a:defRPr>
            </a:lvl1pPr>
          </a:lstStyle>
          <a:p>
            <a:fld id="{AF5008E8-1E4B-7B42-9022-801E501F93B8}" type="datetimeFigureOut">
              <a:rPr lang="en-US" smtClean="0"/>
              <a:pPr/>
              <a:t>12/12/2018</a:t>
            </a:fld>
            <a:endParaRPr lang="en-US" dirty="0"/>
          </a:p>
        </p:txBody>
      </p:sp>
      <p:sp>
        <p:nvSpPr>
          <p:cNvPr id="12" name="Footer Placeholder 4"/>
          <p:cNvSpPr>
            <a:spLocks noGrp="1"/>
          </p:cNvSpPr>
          <p:nvPr>
            <p:ph type="ftr" sz="quarter" idx="11"/>
          </p:nvPr>
        </p:nvSpPr>
        <p:spPr>
          <a:xfrm>
            <a:off x="3124200" y="6356350"/>
            <a:ext cx="2895600" cy="365125"/>
          </a:xfrm>
          <a:prstGeom prst="rect">
            <a:avLst/>
          </a:prstGeom>
        </p:spPr>
        <p:txBody>
          <a:bodyPr/>
          <a:lstStyle>
            <a:lvl1pPr>
              <a:defRPr sz="1400">
                <a:latin typeface="Arial Narrow" panose="020B0606020202030204" pitchFamily="34" charset="0"/>
              </a:defRPr>
            </a:lvl1pPr>
          </a:lstStyle>
          <a:p>
            <a:endParaRPr lang="en-US" dirty="0"/>
          </a:p>
        </p:txBody>
      </p:sp>
      <p:sp>
        <p:nvSpPr>
          <p:cNvPr id="13" name="Slide Number Placeholder 5"/>
          <p:cNvSpPr>
            <a:spLocks noGrp="1"/>
          </p:cNvSpPr>
          <p:nvPr>
            <p:ph type="sldNum" sz="quarter" idx="12"/>
          </p:nvPr>
        </p:nvSpPr>
        <p:spPr>
          <a:xfrm>
            <a:off x="6553200" y="6356350"/>
            <a:ext cx="2133600" cy="365125"/>
          </a:xfrm>
          <a:prstGeom prst="rect">
            <a:avLst/>
          </a:prstGeom>
        </p:spPr>
        <p:txBody>
          <a:bodyPr/>
          <a:lstStyle>
            <a:lvl1pPr>
              <a:defRPr sz="1400">
                <a:latin typeface="Arial Narrow" panose="020B0606020202030204" pitchFamily="34" charset="0"/>
              </a:defRPr>
            </a:lvl1pPr>
          </a:lstStyle>
          <a:p>
            <a:fld id="{A5BB29C2-827A-D148-963D-168E851B80CD}" type="slidenum">
              <a:rPr lang="en-US" smtClean="0"/>
              <a:pPr/>
              <a:t>‹#›</a:t>
            </a:fld>
            <a:endParaRPr lang="en-US" dirty="0"/>
          </a:p>
        </p:txBody>
      </p:sp>
      <p:sp>
        <p:nvSpPr>
          <p:cNvPr id="9" name="Title 1"/>
          <p:cNvSpPr>
            <a:spLocks noGrp="1"/>
          </p:cNvSpPr>
          <p:nvPr>
            <p:ph type="title" hasCustomPrompt="1"/>
          </p:nvPr>
        </p:nvSpPr>
        <p:spPr>
          <a:xfrm>
            <a:off x="405642" y="719667"/>
            <a:ext cx="8161867" cy="697971"/>
          </a:xfrm>
          <a:prstGeom prst="rect">
            <a:avLst/>
          </a:prstGeom>
        </p:spPr>
        <p:txBody>
          <a:bodyPr/>
          <a:lstStyle>
            <a:lvl1pPr algn="l">
              <a:defRPr sz="3000" b="1" i="0">
                <a:latin typeface="Arial Narrow"/>
                <a:cs typeface="Arial Narrow"/>
              </a:defRPr>
            </a:lvl1pPr>
          </a:lstStyle>
          <a:p>
            <a:r>
              <a:rPr lang="en-US" dirty="0"/>
              <a:t>CLICK TO EDIT MASTER TITLE</a:t>
            </a:r>
          </a:p>
        </p:txBody>
      </p:sp>
      <p:sp>
        <p:nvSpPr>
          <p:cNvPr id="14" name="Rectangle 13"/>
          <p:cNvSpPr/>
          <p:nvPr/>
        </p:nvSpPr>
        <p:spPr>
          <a:xfrm>
            <a:off x="513896" y="609600"/>
            <a:ext cx="1944000" cy="72000"/>
          </a:xfrm>
          <a:prstGeom prst="rect">
            <a:avLst/>
          </a:prstGeom>
          <a:solidFill>
            <a:srgbClr val="668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1326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356350"/>
            <a:ext cx="2133600" cy="365125"/>
          </a:xfrm>
          <a:prstGeom prst="rect">
            <a:avLst/>
          </a:prstGeom>
        </p:spPr>
        <p:txBody>
          <a:bodyPr/>
          <a:lstStyle>
            <a:lvl1pPr>
              <a:defRPr sz="1400">
                <a:latin typeface="Arial Narrow" panose="020B0606020202030204" pitchFamily="34" charset="0"/>
              </a:defRPr>
            </a:lvl1pPr>
          </a:lstStyle>
          <a:p>
            <a:fld id="{AF5008E8-1E4B-7B42-9022-801E501F93B8}" type="datetimeFigureOut">
              <a:rPr lang="en-US" smtClean="0"/>
              <a:pPr/>
              <a:t>12/12/2018</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sz="1400">
                <a:latin typeface="Arial Narrow" panose="020B0606020202030204" pitchFamily="34" charset="0"/>
              </a:defRPr>
            </a:lvl1pPr>
          </a:lstStyle>
          <a:p>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sz="1400">
                <a:latin typeface="Arial Narrow" panose="020B0606020202030204" pitchFamily="34" charset="0"/>
              </a:defRPr>
            </a:lvl1pPr>
          </a:lstStyle>
          <a:p>
            <a:fld id="{A5BB29C2-827A-D148-963D-168E851B80CD}" type="slidenum">
              <a:rPr lang="en-US" smtClean="0"/>
              <a:pPr/>
              <a:t>‹#›</a:t>
            </a:fld>
            <a:endParaRPr lang="en-US" dirty="0"/>
          </a:p>
        </p:txBody>
      </p:sp>
    </p:spTree>
    <p:extLst>
      <p:ext uri="{BB962C8B-B14F-4D97-AF65-F5344CB8AC3E}">
        <p14:creationId xmlns:p14="http://schemas.microsoft.com/office/powerpoint/2010/main" val="354611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9144000" cy="6270171"/>
          </a:xfrm>
          <a:prstGeom prst="rect">
            <a:avLst/>
          </a:prstGeom>
        </p:spPr>
        <p:txBody>
          <a:bodyPr vert="horz"/>
          <a:lstStyle>
            <a:lvl1pPr>
              <a:defRPr>
                <a:latin typeface="Arial Narrow" panose="020B0606020202030204" pitchFamily="34" charset="0"/>
              </a:defRPr>
            </a:lvl1pPr>
          </a:lstStyle>
          <a:p>
            <a:r>
              <a:rPr lang="en-US"/>
              <a:t>Click icon to add picture</a:t>
            </a:r>
            <a:endParaRPr lang="en-US" dirty="0"/>
          </a:p>
        </p:txBody>
      </p:sp>
      <p:sp>
        <p:nvSpPr>
          <p:cNvPr id="2" name="Title 1"/>
          <p:cNvSpPr>
            <a:spLocks noGrp="1"/>
          </p:cNvSpPr>
          <p:nvPr>
            <p:ph type="ctrTitle" hasCustomPrompt="1"/>
          </p:nvPr>
        </p:nvSpPr>
        <p:spPr>
          <a:xfrm>
            <a:off x="418852" y="711786"/>
            <a:ext cx="6659282" cy="1051758"/>
          </a:xfrm>
          <a:prstGeom prst="rect">
            <a:avLst/>
          </a:prstGeom>
        </p:spPr>
        <p:txBody>
          <a:bodyPr/>
          <a:lstStyle>
            <a:lvl1pPr algn="l">
              <a:lnSpc>
                <a:spcPct val="90000"/>
              </a:lnSpc>
              <a:defRPr sz="3200" b="1" i="0" baseline="0">
                <a:latin typeface="Georgia"/>
                <a:cs typeface="Georgia"/>
              </a:defRPr>
            </a:lvl1pPr>
          </a:lstStyle>
          <a:p>
            <a:r>
              <a:rPr lang="en-US" dirty="0"/>
              <a:t>Click To Add Master Title </a:t>
            </a:r>
            <a:br>
              <a:rPr lang="en-US" dirty="0"/>
            </a:br>
            <a:r>
              <a:rPr lang="en-US" dirty="0"/>
              <a:t>Second Line Of Master Title</a:t>
            </a:r>
          </a:p>
        </p:txBody>
      </p:sp>
      <p:sp>
        <p:nvSpPr>
          <p:cNvPr id="8" name="Content Placeholder 7"/>
          <p:cNvSpPr>
            <a:spLocks noGrp="1"/>
          </p:cNvSpPr>
          <p:nvPr>
            <p:ph sz="quarter" idx="10" hasCustomPrompt="1"/>
          </p:nvPr>
        </p:nvSpPr>
        <p:spPr>
          <a:xfrm>
            <a:off x="411011" y="1682230"/>
            <a:ext cx="6142038" cy="606425"/>
          </a:xfrm>
          <a:prstGeom prst="rect">
            <a:avLst/>
          </a:prstGeom>
        </p:spPr>
        <p:txBody>
          <a:bodyPr vert="horz"/>
          <a:lstStyle>
            <a:lvl1pPr marL="0" indent="0">
              <a:buNone/>
              <a:defRPr sz="1600" baseline="0">
                <a:latin typeface="Arial Narrow" panose="020B0606020202030204" pitchFamily="34" charset="0"/>
                <a:cs typeface="Arial Narrow" panose="020B0606020202030204" pitchFamily="34" charset="0"/>
              </a:defRPr>
            </a:lvl1pPr>
          </a:lstStyle>
          <a:p>
            <a:pPr lvl="0"/>
            <a:r>
              <a:rPr lang="en-US" dirty="0"/>
              <a:t>CLICK TO ADD SUBTITLE </a:t>
            </a:r>
          </a:p>
        </p:txBody>
      </p:sp>
      <p:sp>
        <p:nvSpPr>
          <p:cNvPr id="11" name="TextBox 10"/>
          <p:cNvSpPr txBox="1"/>
          <p:nvPr/>
        </p:nvSpPr>
        <p:spPr>
          <a:xfrm>
            <a:off x="7248058" y="6374643"/>
            <a:ext cx="184666" cy="369332"/>
          </a:xfrm>
          <a:prstGeom prst="rect">
            <a:avLst/>
          </a:prstGeom>
          <a:noFill/>
        </p:spPr>
        <p:txBody>
          <a:bodyPr wrap="none" rtlCol="0">
            <a:spAutoFit/>
          </a:bodyPr>
          <a:lstStyle/>
          <a:p>
            <a:endParaRPr lang="en-US" dirty="0"/>
          </a:p>
        </p:txBody>
      </p:sp>
      <p:sp>
        <p:nvSpPr>
          <p:cNvPr id="9" name="Rectangle 8"/>
          <p:cNvSpPr/>
          <p:nvPr/>
        </p:nvSpPr>
        <p:spPr>
          <a:xfrm>
            <a:off x="513896" y="609600"/>
            <a:ext cx="1944000" cy="72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551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ank You_Martin">
    <p:spTree>
      <p:nvGrpSpPr>
        <p:cNvPr id="1" name=""/>
        <p:cNvGrpSpPr/>
        <p:nvPr/>
      </p:nvGrpSpPr>
      <p:grpSpPr>
        <a:xfrm>
          <a:off x="0" y="0"/>
          <a:ext cx="0" cy="0"/>
          <a:chOff x="0" y="0"/>
          <a:chExt cx="0" cy="0"/>
        </a:xfrm>
      </p:grpSpPr>
      <p:sp>
        <p:nvSpPr>
          <p:cNvPr id="3" name="TextBox 2"/>
          <p:cNvSpPr txBox="1"/>
          <p:nvPr/>
        </p:nvSpPr>
        <p:spPr>
          <a:xfrm>
            <a:off x="1721043" y="2733545"/>
            <a:ext cx="5686040" cy="2554545"/>
          </a:xfrm>
          <a:prstGeom prst="rect">
            <a:avLst/>
          </a:prstGeom>
          <a:noFill/>
        </p:spPr>
        <p:txBody>
          <a:bodyPr wrap="square" rtlCol="0">
            <a:spAutoFit/>
          </a:bodyPr>
          <a:lstStyle/>
          <a:p>
            <a:endParaRPr lang="en-US" sz="2000" b="0" dirty="0">
              <a:latin typeface="Arial Narrow"/>
              <a:cs typeface="Arial Narrow"/>
            </a:endParaRPr>
          </a:p>
          <a:p>
            <a:endParaRPr lang="en-US" sz="2000" b="0" dirty="0">
              <a:latin typeface="Arial Narrow"/>
              <a:cs typeface="Arial Narrow"/>
            </a:endParaRPr>
          </a:p>
          <a:p>
            <a:r>
              <a:rPr lang="en-US" sz="2000" b="0" dirty="0">
                <a:latin typeface="Arial Narrow"/>
                <a:cs typeface="Arial Narrow"/>
              </a:rPr>
              <a:t>MARTIN HILLER</a:t>
            </a:r>
          </a:p>
          <a:p>
            <a:r>
              <a:rPr lang="en-US" sz="2000" b="0" dirty="0">
                <a:latin typeface="Arial Narrow"/>
                <a:cs typeface="Arial Narrow"/>
              </a:rPr>
              <a:t>DIRECTOR GENERAL, REEEP</a:t>
            </a:r>
          </a:p>
          <a:p>
            <a:endParaRPr lang="en-US" sz="2000" b="0" dirty="0">
              <a:latin typeface="Arial Narrow"/>
              <a:cs typeface="Arial Narrow"/>
            </a:endParaRPr>
          </a:p>
          <a:p>
            <a:r>
              <a:rPr lang="en-US" sz="2000" b="0" dirty="0">
                <a:latin typeface="Arial Narrow"/>
                <a:cs typeface="Arial Narrow"/>
              </a:rPr>
              <a:t>E:</a:t>
            </a:r>
            <a:r>
              <a:rPr lang="en-US" sz="2000" b="0" baseline="0" dirty="0">
                <a:latin typeface="Arial Narrow"/>
                <a:cs typeface="Arial Narrow"/>
              </a:rPr>
              <a:t> MARTIN.HILLER@REEEP.ORG</a:t>
            </a:r>
          </a:p>
          <a:p>
            <a:r>
              <a:rPr lang="en-US" sz="2000" b="0" dirty="0">
                <a:latin typeface="Arial Narrow"/>
                <a:cs typeface="Arial Narrow"/>
              </a:rPr>
              <a:t>T:</a:t>
            </a:r>
            <a:r>
              <a:rPr lang="en-US" sz="2000" b="0" baseline="0" dirty="0">
                <a:latin typeface="Arial Narrow"/>
                <a:cs typeface="Arial Narrow"/>
              </a:rPr>
              <a:t> +43 664 8873 5959</a:t>
            </a:r>
            <a:endParaRPr lang="en-US" sz="2000" b="0" dirty="0">
              <a:latin typeface="Arial Narrow"/>
              <a:cs typeface="Arial Narrow"/>
            </a:endParaRPr>
          </a:p>
          <a:p>
            <a:endParaRPr lang="en-US" sz="2000" b="0" dirty="0">
              <a:latin typeface="Arial Narrow"/>
              <a:cs typeface="Arial Narrow"/>
            </a:endParaRPr>
          </a:p>
        </p:txBody>
      </p:sp>
    </p:spTree>
    <p:extLst>
      <p:ext uri="{BB962C8B-B14F-4D97-AF65-F5344CB8AC3E}">
        <p14:creationId xmlns:p14="http://schemas.microsoft.com/office/powerpoint/2010/main" val="2938814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ank You Layout">
    <p:spTree>
      <p:nvGrpSpPr>
        <p:cNvPr id="1" name=""/>
        <p:cNvGrpSpPr/>
        <p:nvPr/>
      </p:nvGrpSpPr>
      <p:grpSpPr>
        <a:xfrm>
          <a:off x="0" y="0"/>
          <a:ext cx="0" cy="0"/>
          <a:chOff x="0" y="0"/>
          <a:chExt cx="0" cy="0"/>
        </a:xfrm>
      </p:grpSpPr>
      <p:sp>
        <p:nvSpPr>
          <p:cNvPr id="4" name="TextBox 3"/>
          <p:cNvSpPr txBox="1"/>
          <p:nvPr/>
        </p:nvSpPr>
        <p:spPr>
          <a:xfrm>
            <a:off x="1727550" y="2733545"/>
            <a:ext cx="5686040" cy="707886"/>
          </a:xfrm>
          <a:prstGeom prst="rect">
            <a:avLst/>
          </a:prstGeom>
          <a:noFill/>
        </p:spPr>
        <p:txBody>
          <a:bodyPr wrap="square" rtlCol="0">
            <a:spAutoFit/>
          </a:bodyPr>
          <a:lstStyle/>
          <a:p>
            <a:endParaRPr lang="en-US" sz="2000" b="0" dirty="0">
              <a:latin typeface="+mj-lt"/>
            </a:endParaRPr>
          </a:p>
          <a:p>
            <a:endParaRPr lang="en-US" sz="2000" b="0" dirty="0">
              <a:latin typeface="+mj-lt"/>
            </a:endParaRPr>
          </a:p>
        </p:txBody>
      </p:sp>
      <p:sp>
        <p:nvSpPr>
          <p:cNvPr id="9" name="Text Placeholder 8"/>
          <p:cNvSpPr>
            <a:spLocks noGrp="1"/>
          </p:cNvSpPr>
          <p:nvPr>
            <p:ph type="body" sz="quarter" idx="10" hasCustomPrompt="1"/>
          </p:nvPr>
        </p:nvSpPr>
        <p:spPr>
          <a:xfrm>
            <a:off x="1727200" y="3350165"/>
            <a:ext cx="5686425" cy="2164840"/>
          </a:xfrm>
          <a:prstGeom prst="rect">
            <a:avLst/>
          </a:prstGeom>
        </p:spPr>
        <p:txBody>
          <a:bodyPr vert="horz"/>
          <a:lstStyle>
            <a:lvl1pPr marL="0" indent="0">
              <a:buFontTx/>
              <a:buNone/>
              <a:defRPr sz="2000" baseline="0">
                <a:latin typeface="Arial Narrow" panose="020B0606020202030204" pitchFamily="34" charset="0"/>
              </a:defRPr>
            </a:lvl1pPr>
            <a:lvl3pPr marL="914400" indent="0">
              <a:buNone/>
              <a:defRPr/>
            </a:lvl3pPr>
          </a:lstStyle>
          <a:p>
            <a:pPr lvl="0"/>
            <a:r>
              <a:rPr lang="en-US" sz="2000" dirty="0"/>
              <a:t>INSERT NAME HERE</a:t>
            </a:r>
          </a:p>
          <a:p>
            <a:pPr lvl="0"/>
            <a:r>
              <a:rPr lang="en-US" sz="2000" dirty="0"/>
              <a:t>TITLE</a:t>
            </a:r>
          </a:p>
          <a:p>
            <a:pPr lvl="0"/>
            <a:endParaRPr lang="en-US" sz="2000" dirty="0"/>
          </a:p>
          <a:p>
            <a:pPr lvl="0"/>
            <a:r>
              <a:rPr lang="en-US" sz="2000" dirty="0"/>
              <a:t>EMAIL</a:t>
            </a:r>
          </a:p>
          <a:p>
            <a:pPr lvl="0"/>
            <a:r>
              <a:rPr lang="en-US" sz="2000" dirty="0"/>
              <a:t>PHONE NUMBER</a:t>
            </a:r>
            <a:endParaRPr lang="en-US" dirty="0"/>
          </a:p>
        </p:txBody>
      </p:sp>
    </p:spTree>
    <p:extLst>
      <p:ext uri="{BB962C8B-B14F-4D97-AF65-F5344CB8AC3E}">
        <p14:creationId xmlns:p14="http://schemas.microsoft.com/office/powerpoint/2010/main" val="1985857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473378" y="1834810"/>
            <a:ext cx="8229600" cy="4525963"/>
          </a:xfrm>
          <a:prstGeom prst="rect">
            <a:avLst/>
          </a:prstGeom>
        </p:spPr>
        <p:txBody>
          <a:bodyPr/>
          <a:lstStyle>
            <a:lvl1pPr marL="256032" indent="-256032">
              <a:spcBef>
                <a:spcPts val="600"/>
              </a:spcBef>
              <a:buSzPct val="75000"/>
              <a:buFontTx/>
              <a:buBlip>
                <a:blip r:embed="rId2"/>
              </a:buBlip>
              <a:defRPr sz="2400" baseline="0">
                <a:latin typeface="Arial Narrow"/>
                <a:cs typeface="Arial Narrow"/>
              </a:defRPr>
            </a:lvl1pPr>
            <a:lvl2pPr marL="742950" indent="-285750">
              <a:buSzPct val="75000"/>
              <a:buFontTx/>
              <a:buBlip>
                <a:blip r:embed="rId2"/>
              </a:buBlip>
              <a:defRPr sz="2400">
                <a:latin typeface="Arial Narrow"/>
                <a:cs typeface="Arial Narrow"/>
              </a:defRPr>
            </a:lvl2pPr>
            <a:lvl3pPr marL="1143000" indent="-228600">
              <a:buSzPct val="75000"/>
              <a:buFontTx/>
              <a:buBlip>
                <a:blip r:embed="rId2"/>
              </a:buBlip>
              <a:defRPr>
                <a:latin typeface="Arial Narrow"/>
                <a:cs typeface="Arial Narrow"/>
              </a:defRPr>
            </a:lvl3pPr>
            <a:lvl4pPr marL="1600200" indent="-228600">
              <a:buSzPct val="75000"/>
              <a:buFontTx/>
              <a:buBlip>
                <a:blip r:embed="rId2"/>
              </a:buBlip>
              <a:defRPr>
                <a:latin typeface="Arial Narrow"/>
                <a:cs typeface="Arial Narrow"/>
              </a:defRPr>
            </a:lvl4pPr>
            <a:lvl5pPr marL="2057400" indent="-228600">
              <a:buSzPct val="75000"/>
              <a:buFontTx/>
              <a:buBlip>
                <a:blip r:embed="rId2"/>
              </a:buBlip>
              <a:defRPr>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405642" y="719667"/>
            <a:ext cx="8161867" cy="697971"/>
          </a:xfrm>
          <a:prstGeom prst="rect">
            <a:avLst/>
          </a:prstGeom>
        </p:spPr>
        <p:txBody>
          <a:bodyPr/>
          <a:lstStyle>
            <a:lvl1pPr algn="l">
              <a:defRPr sz="3200" b="1" i="0">
                <a:latin typeface="Arial Narrow"/>
                <a:cs typeface="Arial Narrow"/>
              </a:defRPr>
            </a:lvl1pPr>
          </a:lstStyle>
          <a:p>
            <a:r>
              <a:rPr lang="en-US" dirty="0"/>
              <a:t>CLICK TO EDIT MASTER TITLE STYLE</a:t>
            </a:r>
          </a:p>
        </p:txBody>
      </p:sp>
      <p:sp>
        <p:nvSpPr>
          <p:cNvPr id="6" name="Rectangle 5"/>
          <p:cNvSpPr/>
          <p:nvPr/>
        </p:nvSpPr>
        <p:spPr>
          <a:xfrm>
            <a:off x="513896" y="609600"/>
            <a:ext cx="1944000" cy="72000"/>
          </a:xfrm>
          <a:prstGeom prst="rect">
            <a:avLst/>
          </a:prstGeom>
          <a:solidFill>
            <a:srgbClr val="668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020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1.xml"/><Relationship Id="rId7"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7.xml"/><Relationship Id="rId7" Type="http://schemas.openxmlformats.org/officeDocument/2006/relationships/theme" Target="../theme/theme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77161" y="6454526"/>
            <a:ext cx="771800" cy="172851"/>
          </a:xfrm>
          <a:prstGeom prst="rect">
            <a:avLst/>
          </a:prstGeom>
        </p:spPr>
      </p:pic>
    </p:spTree>
    <p:extLst>
      <p:ext uri="{BB962C8B-B14F-4D97-AF65-F5344CB8AC3E}">
        <p14:creationId xmlns:p14="http://schemas.microsoft.com/office/powerpoint/2010/main" val="39721953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99" r:id="rId3"/>
    <p:sldLayoutId id="2147483688" r:id="rId4"/>
    <p:sldLayoutId id="2147483691" r:id="rId5"/>
    <p:sldLayoutId id="214748370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7161" y="6454526"/>
            <a:ext cx="771800" cy="172851"/>
          </a:xfrm>
          <a:prstGeom prst="rect">
            <a:avLst/>
          </a:prstGeom>
        </p:spPr>
      </p:pic>
      <p:sp>
        <p:nvSpPr>
          <p:cNvPr id="3" name="TextBox 2"/>
          <p:cNvSpPr txBox="1"/>
          <p:nvPr/>
        </p:nvSpPr>
        <p:spPr>
          <a:xfrm>
            <a:off x="1727550" y="2733545"/>
            <a:ext cx="5686040" cy="584776"/>
          </a:xfrm>
          <a:prstGeom prst="rect">
            <a:avLst/>
          </a:prstGeom>
          <a:noFill/>
        </p:spPr>
        <p:txBody>
          <a:bodyPr wrap="square" rtlCol="0">
            <a:spAutoFit/>
          </a:bodyPr>
          <a:lstStyle/>
          <a:p>
            <a:r>
              <a:rPr lang="en-US" sz="3200" b="1" i="0" dirty="0">
                <a:latin typeface="Arial Narrow"/>
                <a:cs typeface="Arial Narrow"/>
              </a:rPr>
              <a:t>THANK YOU!</a:t>
            </a:r>
          </a:p>
        </p:txBody>
      </p:sp>
    </p:spTree>
    <p:extLst>
      <p:ext uri="{BB962C8B-B14F-4D97-AF65-F5344CB8AC3E}">
        <p14:creationId xmlns:p14="http://schemas.microsoft.com/office/powerpoint/2010/main" val="582099235"/>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706"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77161" y="6454526"/>
            <a:ext cx="771800" cy="172851"/>
          </a:xfrm>
          <a:prstGeom prst="rect">
            <a:avLst/>
          </a:prstGeom>
        </p:spPr>
      </p:pic>
    </p:spTree>
    <p:extLst>
      <p:ext uri="{BB962C8B-B14F-4D97-AF65-F5344CB8AC3E}">
        <p14:creationId xmlns:p14="http://schemas.microsoft.com/office/powerpoint/2010/main" val="397219538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7161" y="6454526"/>
            <a:ext cx="771800" cy="172851"/>
          </a:xfrm>
          <a:prstGeom prst="rect">
            <a:avLst/>
          </a:prstGeom>
        </p:spPr>
      </p:pic>
      <p:sp>
        <p:nvSpPr>
          <p:cNvPr id="3" name="TextBox 2"/>
          <p:cNvSpPr txBox="1"/>
          <p:nvPr/>
        </p:nvSpPr>
        <p:spPr>
          <a:xfrm>
            <a:off x="1727550" y="2733545"/>
            <a:ext cx="5686040" cy="584776"/>
          </a:xfrm>
          <a:prstGeom prst="rect">
            <a:avLst/>
          </a:prstGeom>
          <a:noFill/>
        </p:spPr>
        <p:txBody>
          <a:bodyPr wrap="square" rtlCol="0">
            <a:spAutoFit/>
          </a:bodyPr>
          <a:lstStyle/>
          <a:p>
            <a:r>
              <a:rPr lang="en-US" sz="3200" b="1" i="0" dirty="0">
                <a:latin typeface="Arial Narrow"/>
                <a:cs typeface="Arial Narrow"/>
              </a:rPr>
              <a:t>THANK YOU!</a:t>
            </a:r>
          </a:p>
        </p:txBody>
      </p:sp>
    </p:spTree>
    <p:extLst>
      <p:ext uri="{BB962C8B-B14F-4D97-AF65-F5344CB8AC3E}">
        <p14:creationId xmlns:p14="http://schemas.microsoft.com/office/powerpoint/2010/main" val="58209923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77161" y="6454526"/>
            <a:ext cx="771800" cy="172851"/>
          </a:xfrm>
          <a:prstGeom prst="rect">
            <a:avLst/>
          </a:prstGeom>
        </p:spPr>
      </p:pic>
    </p:spTree>
    <p:extLst>
      <p:ext uri="{BB962C8B-B14F-4D97-AF65-F5344CB8AC3E}">
        <p14:creationId xmlns:p14="http://schemas.microsoft.com/office/powerpoint/2010/main" val="397219538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77161" y="6454526"/>
            <a:ext cx="771800" cy="172851"/>
          </a:xfrm>
          <a:prstGeom prst="rect">
            <a:avLst/>
          </a:prstGeom>
        </p:spPr>
      </p:pic>
    </p:spTree>
    <p:extLst>
      <p:ext uri="{BB962C8B-B14F-4D97-AF65-F5344CB8AC3E}">
        <p14:creationId xmlns:p14="http://schemas.microsoft.com/office/powerpoint/2010/main" val="397219538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7161" y="6454526"/>
            <a:ext cx="771800" cy="172851"/>
          </a:xfrm>
          <a:prstGeom prst="rect">
            <a:avLst/>
          </a:prstGeom>
        </p:spPr>
      </p:pic>
      <p:sp>
        <p:nvSpPr>
          <p:cNvPr id="3" name="TextBox 2"/>
          <p:cNvSpPr txBox="1"/>
          <p:nvPr/>
        </p:nvSpPr>
        <p:spPr>
          <a:xfrm>
            <a:off x="1727550" y="2733545"/>
            <a:ext cx="5686040" cy="584776"/>
          </a:xfrm>
          <a:prstGeom prst="rect">
            <a:avLst/>
          </a:prstGeom>
          <a:noFill/>
        </p:spPr>
        <p:txBody>
          <a:bodyPr wrap="square" rtlCol="0">
            <a:spAutoFit/>
          </a:bodyPr>
          <a:lstStyle/>
          <a:p>
            <a:r>
              <a:rPr lang="en-US" sz="3200" b="1" i="0" dirty="0">
                <a:latin typeface="Arial Narrow"/>
                <a:cs typeface="Arial Narrow"/>
              </a:rPr>
              <a:t>THANK YOU!</a:t>
            </a:r>
          </a:p>
        </p:txBody>
      </p:sp>
    </p:spTree>
    <p:extLst>
      <p:ext uri="{BB962C8B-B14F-4D97-AF65-F5344CB8AC3E}">
        <p14:creationId xmlns:p14="http://schemas.microsoft.com/office/powerpoint/2010/main" val="582099235"/>
      </p:ext>
    </p:extLst>
  </p:cSld>
  <p:clrMap bg1="lt1" tx1="dk1" bg2="lt2" tx2="dk2" accent1="accent1" accent2="accent2" accent3="accent3" accent4="accent4" accent5="accent5" accent6="accent6" hlink="hlink" folHlink="folHlink"/>
  <p:sldLayoutIdLst>
    <p:sldLayoutId id="2147483742" r:id="rId1"/>
    <p:sldLayoutId id="214748374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chart" Target="../charts/char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 descr="pres_cover.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11968"/>
            <a:ext cx="9144000" cy="6353356"/>
          </a:xfrm>
          <a:prstGeom prst="rect">
            <a:avLst/>
          </a:prstGeom>
        </p:spPr>
      </p:pic>
      <p:sp>
        <p:nvSpPr>
          <p:cNvPr id="6" name="Content Placeholder 2"/>
          <p:cNvSpPr txBox="1">
            <a:spLocks/>
          </p:cNvSpPr>
          <p:nvPr/>
        </p:nvSpPr>
        <p:spPr>
          <a:xfrm>
            <a:off x="418851" y="4943581"/>
            <a:ext cx="6354482" cy="6064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600" dirty="0">
                <a:solidFill>
                  <a:schemeClr val="bg1"/>
                </a:solidFill>
                <a:latin typeface="Arial Narrow" panose="020B0604020202020204" pitchFamily="34" charset="0"/>
                <a:cs typeface="Arial Narrow" panose="020B0604020202020204" pitchFamily="34" charset="0"/>
              </a:rPr>
              <a:t>REEEP | Martin </a:t>
            </a:r>
            <a:r>
              <a:rPr lang="en-GB" sz="1600" dirty="0" smtClean="0">
                <a:solidFill>
                  <a:schemeClr val="bg1"/>
                </a:solidFill>
                <a:latin typeface="Arial Narrow" panose="020B0604020202020204" pitchFamily="34" charset="0"/>
                <a:cs typeface="Arial Narrow" panose="020B0604020202020204" pitchFamily="34" charset="0"/>
              </a:rPr>
              <a:t>Hiller</a:t>
            </a:r>
            <a:endParaRPr lang="en-GB" sz="1600" dirty="0">
              <a:solidFill>
                <a:schemeClr val="bg1"/>
              </a:solidFill>
              <a:latin typeface="Arial Narrow" panose="020B0604020202020204" pitchFamily="34" charset="0"/>
              <a:cs typeface="Arial Narrow" panose="020B0604020202020204" pitchFamily="34" charset="0"/>
            </a:endParaRPr>
          </a:p>
          <a:p>
            <a:pPr marL="0" indent="0">
              <a:buNone/>
            </a:pPr>
            <a:r>
              <a:rPr lang="en-GB" sz="1600" dirty="0" smtClean="0">
                <a:solidFill>
                  <a:schemeClr val="bg1"/>
                </a:solidFill>
                <a:latin typeface="Arial Narrow" panose="020B0604020202020204" pitchFamily="34" charset="0"/>
                <a:cs typeface="Arial Narrow" panose="020B0604020202020204" pitchFamily="34" charset="0"/>
              </a:rPr>
              <a:t>COP24, </a:t>
            </a:r>
            <a:r>
              <a:rPr lang="en-GB" sz="1600" dirty="0" err="1" smtClean="0">
                <a:solidFill>
                  <a:schemeClr val="bg1"/>
                </a:solidFill>
                <a:latin typeface="Arial Narrow" panose="020B0604020202020204" pitchFamily="34" charset="0"/>
                <a:cs typeface="Arial Narrow" panose="020B0604020202020204" pitchFamily="34" charset="0"/>
              </a:rPr>
              <a:t>Katowize</a:t>
            </a:r>
            <a:r>
              <a:rPr lang="en-GB" sz="1600" dirty="0" smtClean="0">
                <a:solidFill>
                  <a:schemeClr val="bg1"/>
                </a:solidFill>
                <a:latin typeface="Arial Narrow" panose="020B0604020202020204" pitchFamily="34" charset="0"/>
                <a:cs typeface="Arial Narrow" panose="020B0604020202020204" pitchFamily="34" charset="0"/>
              </a:rPr>
              <a:t> </a:t>
            </a:r>
            <a:r>
              <a:rPr lang="en-GB" sz="1600" dirty="0">
                <a:solidFill>
                  <a:schemeClr val="bg1"/>
                </a:solidFill>
                <a:latin typeface="Arial Narrow" panose="020B0604020202020204" pitchFamily="34" charset="0"/>
                <a:cs typeface="Arial Narrow" panose="020B0604020202020204" pitchFamily="34" charset="0"/>
              </a:rPr>
              <a:t>| </a:t>
            </a:r>
            <a:r>
              <a:rPr lang="en-GB" sz="1600" dirty="0" smtClean="0">
                <a:solidFill>
                  <a:schemeClr val="bg1"/>
                </a:solidFill>
                <a:latin typeface="Arial Narrow" panose="020B0604020202020204" pitchFamily="34" charset="0"/>
                <a:cs typeface="Arial Narrow" panose="020B0604020202020204" pitchFamily="34" charset="0"/>
              </a:rPr>
              <a:t>11 Dec 2018</a:t>
            </a:r>
            <a:endParaRPr lang="en-GB" sz="1600" dirty="0">
              <a:solidFill>
                <a:schemeClr val="bg1"/>
              </a:solidFill>
              <a:latin typeface="Arial Narrow" panose="020B0604020202020204" pitchFamily="34" charset="0"/>
              <a:cs typeface="Arial Narrow" panose="020B0604020202020204" pitchFamily="34" charset="0"/>
            </a:endParaRPr>
          </a:p>
        </p:txBody>
      </p:sp>
      <p:sp>
        <p:nvSpPr>
          <p:cNvPr id="11" name="Title 10">
            <a:extLst>
              <a:ext uri="{FF2B5EF4-FFF2-40B4-BE49-F238E27FC236}">
                <a16:creationId xmlns:a16="http://schemas.microsoft.com/office/drawing/2014/main" id="{E10C4EEE-6AFE-2347-A47E-706EB2173644}"/>
              </a:ext>
            </a:extLst>
          </p:cNvPr>
          <p:cNvSpPr>
            <a:spLocks noGrp="1"/>
          </p:cNvSpPr>
          <p:nvPr>
            <p:ph type="ctrTitle"/>
          </p:nvPr>
        </p:nvSpPr>
        <p:spPr>
          <a:xfrm>
            <a:off x="418852" y="711786"/>
            <a:ext cx="7584660" cy="1051758"/>
          </a:xfrm>
        </p:spPr>
        <p:txBody>
          <a:bodyPr/>
          <a:lstStyle/>
          <a:p>
            <a:r>
              <a:rPr lang="en-GB" dirty="0" smtClean="0">
                <a:solidFill>
                  <a:schemeClr val="bg1"/>
                </a:solidFill>
              </a:rPr>
              <a:t>Beyond </a:t>
            </a:r>
            <a:r>
              <a:rPr lang="en-GB" dirty="0">
                <a:solidFill>
                  <a:schemeClr val="bg1"/>
                </a:solidFill>
              </a:rPr>
              <a:t>the </a:t>
            </a:r>
            <a:r>
              <a:rPr lang="en-GB" dirty="0" smtClean="0">
                <a:solidFill>
                  <a:schemeClr val="bg1"/>
                </a:solidFill>
              </a:rPr>
              <a:t>Grid Fund for Zambia</a:t>
            </a:r>
            <a:endParaRPr lang="en-GB" dirty="0">
              <a:solidFill>
                <a:schemeClr val="bg1"/>
              </a:solidFill>
            </a:endParaRPr>
          </a:p>
        </p:txBody>
      </p:sp>
      <p:sp>
        <p:nvSpPr>
          <p:cNvPr id="12" name="Content Placeholder 11">
            <a:extLst>
              <a:ext uri="{FF2B5EF4-FFF2-40B4-BE49-F238E27FC236}">
                <a16:creationId xmlns:a16="http://schemas.microsoft.com/office/drawing/2014/main" id="{5B721425-C6D7-B642-95A0-9B84B18B99FB}"/>
              </a:ext>
            </a:extLst>
          </p:cNvPr>
          <p:cNvSpPr>
            <a:spLocks noGrp="1"/>
          </p:cNvSpPr>
          <p:nvPr>
            <p:ph sz="quarter" idx="10"/>
          </p:nvPr>
        </p:nvSpPr>
        <p:spPr/>
        <p:txBody>
          <a:bodyPr/>
          <a:lstStyle/>
          <a:p>
            <a:r>
              <a:rPr lang="en-GB" sz="2000" dirty="0" smtClean="0">
                <a:solidFill>
                  <a:schemeClr val="bg1"/>
                </a:solidFill>
              </a:rPr>
              <a:t>Mainstreaming off-grid electrification in sub-Saharan Africa</a:t>
            </a:r>
            <a:endParaRPr lang="en-GB" sz="2000" dirty="0">
              <a:solidFill>
                <a:schemeClr val="bg1"/>
              </a:solidFill>
            </a:endParaRPr>
          </a:p>
        </p:txBody>
      </p:sp>
    </p:spTree>
    <p:extLst>
      <p:ext uri="{BB962C8B-B14F-4D97-AF65-F5344CB8AC3E}">
        <p14:creationId xmlns:p14="http://schemas.microsoft.com/office/powerpoint/2010/main" val="620776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BGFZ: FUNDING ROUND 1 (2017 – 2021 | €11.5m )</a:t>
            </a:r>
          </a:p>
        </p:txBody>
      </p:sp>
      <p:pic>
        <p:nvPicPr>
          <p:cNvPr id="4" name="Picture 3" descr="Fenix-Logo-340x156-300x137.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22745" y="2096723"/>
            <a:ext cx="2376040" cy="1085058"/>
          </a:xfrm>
          <a:prstGeom prst="rect">
            <a:avLst/>
          </a:prstGeom>
        </p:spPr>
      </p:pic>
      <p:pic>
        <p:nvPicPr>
          <p:cNvPr id="6" name="Picture 5" descr="vitalite-logo.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28930" y="2012003"/>
            <a:ext cx="2540000" cy="1028700"/>
          </a:xfrm>
          <a:prstGeom prst="rect">
            <a:avLst/>
          </a:prstGeom>
        </p:spPr>
      </p:pic>
      <p:pic>
        <p:nvPicPr>
          <p:cNvPr id="7" name="Picture 6" descr="supamot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44280" y="3860867"/>
            <a:ext cx="2840324" cy="1904911"/>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45768" y="4447731"/>
            <a:ext cx="2310063" cy="979467"/>
          </a:xfrm>
          <a:prstGeom prst="rect">
            <a:avLst/>
          </a:prstGeom>
        </p:spPr>
      </p:pic>
    </p:spTree>
    <p:extLst>
      <p:ext uri="{BB962C8B-B14F-4D97-AF65-F5344CB8AC3E}">
        <p14:creationId xmlns:p14="http://schemas.microsoft.com/office/powerpoint/2010/main" val="659420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41BC5-51DB-4B5E-A36C-17C4A60540CC}"/>
              </a:ext>
            </a:extLst>
          </p:cNvPr>
          <p:cNvSpPr>
            <a:spLocks noGrp="1"/>
          </p:cNvSpPr>
          <p:nvPr>
            <p:ph type="title"/>
          </p:nvPr>
        </p:nvSpPr>
        <p:spPr>
          <a:xfrm>
            <a:off x="402503" y="719847"/>
            <a:ext cx="7543800" cy="534014"/>
          </a:xfrm>
        </p:spPr>
        <p:txBody>
          <a:bodyPr/>
          <a:lstStyle/>
          <a:p>
            <a:r>
              <a:rPr lang="de-AT" dirty="0"/>
              <a:t>BGFZ IMPACT - 92% </a:t>
            </a:r>
            <a:r>
              <a:rPr lang="de-AT" dirty="0" smtClean="0"/>
              <a:t>ABOVE TARGET </a:t>
            </a:r>
            <a:r>
              <a:rPr lang="de-AT" dirty="0"/>
              <a:t>– OCTOBER 2018</a:t>
            </a:r>
          </a:p>
        </p:txBody>
      </p:sp>
      <p:sp>
        <p:nvSpPr>
          <p:cNvPr id="3" name="Content Placeholder 2">
            <a:extLst>
              <a:ext uri="{FF2B5EF4-FFF2-40B4-BE49-F238E27FC236}">
                <a16:creationId xmlns:a16="http://schemas.microsoft.com/office/drawing/2014/main" id="{DF086B09-81B8-44F2-842A-3DA8FAE4447D}"/>
              </a:ext>
            </a:extLst>
          </p:cNvPr>
          <p:cNvSpPr>
            <a:spLocks noGrp="1"/>
          </p:cNvSpPr>
          <p:nvPr>
            <p:ph idx="1"/>
          </p:nvPr>
        </p:nvSpPr>
        <p:spPr>
          <a:xfrm>
            <a:off x="402503" y="1998509"/>
            <a:ext cx="2693782" cy="3556471"/>
          </a:xfr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a:lstStyle/>
          <a:p>
            <a:pPr marL="0" indent="0" algn="ctr">
              <a:lnSpc>
                <a:spcPct val="100000"/>
              </a:lnSpc>
              <a:spcBef>
                <a:spcPts val="450"/>
              </a:spcBef>
              <a:buNone/>
            </a:pPr>
            <a:r>
              <a:rPr lang="de-AT" sz="2800" dirty="0">
                <a:solidFill>
                  <a:schemeClr val="tx1"/>
                </a:solidFill>
              </a:rPr>
              <a:t>64,598</a:t>
            </a:r>
            <a:r>
              <a:rPr lang="de-AT" sz="2800" dirty="0"/>
              <a:t> ESS</a:t>
            </a:r>
          </a:p>
          <a:p>
            <a:pPr marL="0" indent="0" algn="ctr">
              <a:lnSpc>
                <a:spcPct val="100000"/>
              </a:lnSpc>
              <a:spcBef>
                <a:spcPts val="450"/>
              </a:spcBef>
              <a:buNone/>
            </a:pPr>
            <a:r>
              <a:rPr lang="de-AT" sz="2800" dirty="0"/>
              <a:t> </a:t>
            </a:r>
            <a:endParaRPr lang="en-GB" sz="2800" dirty="0"/>
          </a:p>
          <a:p>
            <a:pPr marL="0" indent="0" algn="ctr">
              <a:lnSpc>
                <a:spcPct val="100000"/>
              </a:lnSpc>
              <a:spcBef>
                <a:spcPts val="450"/>
              </a:spcBef>
              <a:buNone/>
            </a:pPr>
            <a:r>
              <a:rPr lang="en-GB" sz="2800" dirty="0"/>
              <a:t>3.758.670 EUR disbursed*</a:t>
            </a:r>
          </a:p>
          <a:p>
            <a:pPr marL="0" indent="0" algn="ctr">
              <a:lnSpc>
                <a:spcPct val="100000"/>
              </a:lnSpc>
              <a:spcBef>
                <a:spcPts val="450"/>
              </a:spcBef>
              <a:buNone/>
            </a:pPr>
            <a:endParaRPr lang="de-AT" sz="2800" dirty="0"/>
          </a:p>
          <a:p>
            <a:pPr marL="0" indent="0" algn="ctr">
              <a:lnSpc>
                <a:spcPct val="100000"/>
              </a:lnSpc>
              <a:spcBef>
                <a:spcPts val="450"/>
              </a:spcBef>
              <a:buNone/>
            </a:pPr>
            <a:r>
              <a:rPr lang="de-AT" sz="2800" dirty="0">
                <a:solidFill>
                  <a:schemeClr val="tx1"/>
                </a:solidFill>
              </a:rPr>
              <a:t>335,909</a:t>
            </a:r>
            <a:r>
              <a:rPr lang="de-AT" sz="2800" dirty="0"/>
              <a:t> </a:t>
            </a:r>
            <a:r>
              <a:rPr lang="en-GB" sz="2800" dirty="0"/>
              <a:t>Zambian</a:t>
            </a:r>
            <a:r>
              <a:rPr lang="de-AT" sz="2800" dirty="0"/>
              <a:t> </a:t>
            </a:r>
            <a:r>
              <a:rPr lang="en-GB" sz="2800" dirty="0"/>
              <a:t>beneficiaries</a:t>
            </a:r>
            <a:r>
              <a:rPr lang="de-AT" sz="2800" dirty="0"/>
              <a:t>**</a:t>
            </a:r>
          </a:p>
        </p:txBody>
      </p:sp>
      <p:sp>
        <p:nvSpPr>
          <p:cNvPr id="4" name="TextBox 3"/>
          <p:cNvSpPr txBox="1"/>
          <p:nvPr/>
        </p:nvSpPr>
        <p:spPr>
          <a:xfrm>
            <a:off x="474930" y="6392896"/>
            <a:ext cx="7075659" cy="553998"/>
          </a:xfrm>
          <a:prstGeom prst="rect">
            <a:avLst/>
          </a:prstGeom>
          <a:noFill/>
        </p:spPr>
        <p:txBody>
          <a:bodyPr wrap="square" rtlCol="0">
            <a:spAutoFit/>
          </a:bodyPr>
          <a:lstStyle/>
          <a:p>
            <a:r>
              <a:rPr lang="en-GB" sz="1000" dirty="0">
                <a:solidFill>
                  <a:srgbClr val="000000"/>
                </a:solidFill>
                <a:latin typeface="Source sans pro"/>
              </a:rPr>
              <a:t>* Exchange rate as of 13. November 2018 (SEK1 = EUR0.09731)</a:t>
            </a:r>
          </a:p>
          <a:p>
            <a:r>
              <a:rPr lang="en-GB" sz="1000" dirty="0">
                <a:solidFill>
                  <a:srgbClr val="000000"/>
                </a:solidFill>
                <a:latin typeface="Source sans pro"/>
              </a:rPr>
              <a:t>** Based on an average household size of 5.2 people.</a:t>
            </a:r>
          </a:p>
          <a:p>
            <a:endParaRPr lang="en-US" sz="1000" dirty="0"/>
          </a:p>
        </p:txBody>
      </p:sp>
      <p:graphicFrame>
        <p:nvGraphicFramePr>
          <p:cNvPr id="10" name="Chart 9">
            <a:extLst>
              <a:ext uri="{FF2B5EF4-FFF2-40B4-BE49-F238E27FC236}">
                <a16:creationId xmlns:a16="http://schemas.microsoft.com/office/drawing/2014/main" id="{C94225C9-CFD8-492A-B62C-FF4A4F8E9714}"/>
              </a:ext>
            </a:extLst>
          </p:cNvPr>
          <p:cNvGraphicFramePr/>
          <p:nvPr>
            <p:extLst>
              <p:ext uri="{D42A27DB-BD31-4B8C-83A1-F6EECF244321}">
                <p14:modId xmlns:p14="http://schemas.microsoft.com/office/powerpoint/2010/main" val="2615038982"/>
              </p:ext>
            </p:extLst>
          </p:nvPr>
        </p:nvGraphicFramePr>
        <p:xfrm>
          <a:off x="3230343" y="1823776"/>
          <a:ext cx="5665554" cy="43760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3628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73378" y="1724298"/>
            <a:ext cx="8229600" cy="4636476"/>
          </a:xfrm>
        </p:spPr>
        <p:txBody>
          <a:bodyPr/>
          <a:lstStyle/>
          <a:p>
            <a:pPr>
              <a:spcAft>
                <a:spcPts val="375"/>
              </a:spcAft>
            </a:pPr>
            <a:r>
              <a:rPr lang="en-GB" dirty="0" smtClean="0">
                <a:solidFill>
                  <a:srgbClr val="000000">
                    <a:lumMod val="75000"/>
                    <a:lumOff val="25000"/>
                  </a:srgbClr>
                </a:solidFill>
                <a:latin typeface="Arial Narrow" panose="020B0606020202030204" pitchFamily="34" charset="0"/>
              </a:rPr>
              <a:t>Leveraged </a:t>
            </a:r>
            <a:r>
              <a:rPr lang="en-GB" b="1" dirty="0">
                <a:solidFill>
                  <a:srgbClr val="000000">
                    <a:lumMod val="75000"/>
                    <a:lumOff val="25000"/>
                  </a:srgbClr>
                </a:solidFill>
                <a:latin typeface="Arial Narrow" panose="020B0606020202030204" pitchFamily="34" charset="0"/>
              </a:rPr>
              <a:t>USD 21 million</a:t>
            </a:r>
          </a:p>
          <a:p>
            <a:pPr>
              <a:spcAft>
                <a:spcPts val="375"/>
              </a:spcAft>
            </a:pPr>
            <a:r>
              <a:rPr lang="de-AT" dirty="0">
                <a:solidFill>
                  <a:srgbClr val="000000">
                    <a:lumMod val="75000"/>
                    <a:lumOff val="25000"/>
                  </a:srgbClr>
                </a:solidFill>
                <a:latin typeface="Arial Narrow" panose="020B0606020202030204" pitchFamily="34" charset="0"/>
              </a:rPr>
              <a:t>26% </a:t>
            </a:r>
            <a:r>
              <a:rPr lang="de-AT" dirty="0" err="1" smtClean="0">
                <a:solidFill>
                  <a:srgbClr val="000000">
                    <a:lumMod val="75000"/>
                    <a:lumOff val="25000"/>
                  </a:srgbClr>
                </a:solidFill>
                <a:latin typeface="Arial Narrow" panose="020B0606020202030204" pitchFamily="34" charset="0"/>
              </a:rPr>
              <a:t>of</a:t>
            </a:r>
            <a:r>
              <a:rPr lang="de-AT" dirty="0" smtClean="0">
                <a:solidFill>
                  <a:srgbClr val="000000">
                    <a:lumMod val="75000"/>
                    <a:lumOff val="25000"/>
                  </a:srgbClr>
                </a:solidFill>
                <a:latin typeface="Arial Narrow" panose="020B0606020202030204" pitchFamily="34" charset="0"/>
              </a:rPr>
              <a:t> </a:t>
            </a:r>
            <a:r>
              <a:rPr lang="de-AT" dirty="0" err="1">
                <a:solidFill>
                  <a:srgbClr val="000000">
                    <a:lumMod val="75000"/>
                    <a:lumOff val="25000"/>
                  </a:srgbClr>
                </a:solidFill>
                <a:latin typeface="Arial Narrow" panose="020B0606020202030204" pitchFamily="34" charset="0"/>
              </a:rPr>
              <a:t>co-finance</a:t>
            </a:r>
            <a:r>
              <a:rPr lang="de-AT" dirty="0">
                <a:solidFill>
                  <a:srgbClr val="000000">
                    <a:lumMod val="75000"/>
                    <a:lumOff val="25000"/>
                  </a:srgbClr>
                </a:solidFill>
                <a:latin typeface="Arial Narrow" panose="020B0606020202030204" pitchFamily="34" charset="0"/>
              </a:rPr>
              <a:t> </a:t>
            </a:r>
            <a:r>
              <a:rPr lang="de-AT" dirty="0" err="1" smtClean="0">
                <a:solidFill>
                  <a:srgbClr val="000000">
                    <a:lumMod val="75000"/>
                    <a:lumOff val="25000"/>
                  </a:srgbClr>
                </a:solidFill>
                <a:latin typeface="Arial Narrow" panose="020B0606020202030204" pitchFamily="34" charset="0"/>
              </a:rPr>
              <a:t>target</a:t>
            </a:r>
            <a:endParaRPr lang="en-GB" sz="2000" dirty="0"/>
          </a:p>
        </p:txBody>
      </p:sp>
      <p:sp>
        <p:nvSpPr>
          <p:cNvPr id="2" name="Title 1"/>
          <p:cNvSpPr>
            <a:spLocks noGrp="1"/>
          </p:cNvSpPr>
          <p:nvPr>
            <p:ph type="title"/>
          </p:nvPr>
        </p:nvSpPr>
        <p:spPr/>
        <p:txBody>
          <a:bodyPr/>
          <a:lstStyle/>
          <a:p>
            <a:r>
              <a:rPr lang="en-GB" dirty="0"/>
              <a:t>BGFZ IMPACT - FINANCE AND EMPLOYMENT</a:t>
            </a:r>
          </a:p>
        </p:txBody>
      </p:sp>
      <p:sp>
        <p:nvSpPr>
          <p:cNvPr id="4" name="Slide Number Placeholder 3"/>
          <p:cNvSpPr>
            <a:spLocks noGrp="1"/>
          </p:cNvSpPr>
          <p:nvPr>
            <p:ph type="sldNum" sz="quarter" idx="4294967295"/>
          </p:nvPr>
        </p:nvSpPr>
        <p:spPr>
          <a:xfrm>
            <a:off x="0" y="0"/>
            <a:ext cx="0" cy="0"/>
          </a:xfrm>
        </p:spPr>
        <p:txBody>
          <a:bodyPr/>
          <a:lstStyle/>
          <a:p>
            <a:pPr defTabSz="342900"/>
            <a:fld id="{69E57DC2-970A-4B3E-BB1C-7A09969E49DF}" type="slidenum">
              <a:rPr lang="en-US">
                <a:solidFill>
                  <a:srgbClr val="FFFFFF"/>
                </a:solidFill>
              </a:rPr>
              <a:pPr defTabSz="342900"/>
              <a:t>12</a:t>
            </a:fld>
            <a:endParaRPr lang="en-US" dirty="0">
              <a:solidFill>
                <a:srgbClr val="FFFFFF"/>
              </a:solidFill>
            </a:endParaRPr>
          </a:p>
        </p:txBody>
      </p:sp>
      <p:sp>
        <p:nvSpPr>
          <p:cNvPr id="6" name="Rectangle 5"/>
          <p:cNvSpPr/>
          <p:nvPr/>
        </p:nvSpPr>
        <p:spPr>
          <a:xfrm>
            <a:off x="5888400" y="1951297"/>
            <a:ext cx="2322096" cy="1569660"/>
          </a:xfrm>
          <a:prstGeom prst="rect">
            <a:avLst/>
          </a:prstGeom>
        </p:spPr>
        <p:txBody>
          <a:bodyPr wrap="square">
            <a:spAutoFit/>
          </a:bodyPr>
          <a:lstStyle/>
          <a:p>
            <a:pPr lvl="0" defTabSz="342900">
              <a:defRPr/>
            </a:pPr>
            <a:r>
              <a:rPr lang="en-GB" sz="2400" dirty="0">
                <a:solidFill>
                  <a:sysClr val="windowText" lastClr="000000"/>
                </a:solidFill>
                <a:latin typeface="Arial Narrow" panose="020B0606020202030204" pitchFamily="34" charset="0"/>
              </a:rPr>
              <a:t>Enabled the recruitment of additional 294 people </a:t>
            </a:r>
          </a:p>
        </p:txBody>
      </p:sp>
      <p:sp>
        <p:nvSpPr>
          <p:cNvPr id="9" name="Rectangle 8"/>
          <p:cNvSpPr/>
          <p:nvPr/>
        </p:nvSpPr>
        <p:spPr>
          <a:xfrm>
            <a:off x="5888399" y="3709533"/>
            <a:ext cx="2600395" cy="1200329"/>
          </a:xfrm>
          <a:prstGeom prst="rect">
            <a:avLst/>
          </a:prstGeom>
        </p:spPr>
        <p:txBody>
          <a:bodyPr wrap="square">
            <a:spAutoFit/>
          </a:bodyPr>
          <a:lstStyle/>
          <a:p>
            <a:pPr defTabSz="342900"/>
            <a:r>
              <a:rPr lang="en-GB" sz="2400" dirty="0">
                <a:solidFill>
                  <a:sysClr val="windowText" lastClr="000000"/>
                </a:solidFill>
                <a:latin typeface="Arial Narrow" panose="020B0606020202030204" pitchFamily="34" charset="0"/>
              </a:rPr>
              <a:t>871 new commission-based sales agents</a:t>
            </a:r>
          </a:p>
        </p:txBody>
      </p:sp>
      <p:sp>
        <p:nvSpPr>
          <p:cNvPr id="13" name="Rectangle 12"/>
          <p:cNvSpPr/>
          <p:nvPr/>
        </p:nvSpPr>
        <p:spPr>
          <a:xfrm>
            <a:off x="1614540" y="3284590"/>
            <a:ext cx="2435836" cy="1631216"/>
          </a:xfrm>
          <a:prstGeom prst="rect">
            <a:avLst/>
          </a:prstGeom>
        </p:spPr>
        <p:txBody>
          <a:bodyPr wrap="square">
            <a:spAutoFit/>
          </a:bodyPr>
          <a:lstStyle/>
          <a:p>
            <a:pPr algn="ctr" defTabSz="342900">
              <a:spcAft>
                <a:spcPts val="375"/>
              </a:spcAft>
            </a:pPr>
            <a:r>
              <a:rPr lang="en-GB" sz="2000" dirty="0">
                <a:solidFill>
                  <a:srgbClr val="000000"/>
                </a:solidFill>
                <a:latin typeface="Source Sans Pro"/>
              </a:rPr>
              <a:t>9 n</a:t>
            </a:r>
            <a:r>
              <a:rPr lang="en-GB" sz="2000" dirty="0">
                <a:solidFill>
                  <a:sysClr val="windowText" lastClr="000000"/>
                </a:solidFill>
                <a:latin typeface="Source Sans Pro"/>
              </a:rPr>
              <a:t>ew third-party financiers providing finance to BGFZ ESPs, more in pipeline</a:t>
            </a:r>
          </a:p>
        </p:txBody>
      </p:sp>
      <p:pic>
        <p:nvPicPr>
          <p:cNvPr id="16" name="Picture 15">
            <a:extLst>
              <a:ext uri="{FF2B5EF4-FFF2-40B4-BE49-F238E27FC236}">
                <a16:creationId xmlns:a16="http://schemas.microsoft.com/office/drawing/2014/main" id="{DF5225FA-FB7B-4986-B0FE-769B169309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393" y="3435813"/>
            <a:ext cx="906426" cy="906426"/>
          </a:xfrm>
          <a:prstGeom prst="rect">
            <a:avLst/>
          </a:prstGeom>
        </p:spPr>
      </p:pic>
      <p:pic>
        <p:nvPicPr>
          <p:cNvPr id="17" name="Picture 16">
            <a:extLst>
              <a:ext uri="{FF2B5EF4-FFF2-40B4-BE49-F238E27FC236}">
                <a16:creationId xmlns:a16="http://schemas.microsoft.com/office/drawing/2014/main" id="{DF5225FA-FB7B-4986-B0FE-769B169309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4100" y="2295953"/>
            <a:ext cx="906426" cy="906426"/>
          </a:xfrm>
          <a:prstGeom prst="rect">
            <a:avLst/>
          </a:prstGeom>
        </p:spPr>
      </p:pic>
      <p:pic>
        <p:nvPicPr>
          <p:cNvPr id="18" name="Picture 17">
            <a:extLst>
              <a:ext uri="{FF2B5EF4-FFF2-40B4-BE49-F238E27FC236}">
                <a16:creationId xmlns:a16="http://schemas.microsoft.com/office/drawing/2014/main" id="{DF5225FA-FB7B-4986-B0FE-769B169309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4100" y="3777459"/>
            <a:ext cx="906426" cy="906426"/>
          </a:xfrm>
          <a:prstGeom prst="rect">
            <a:avLst/>
          </a:prstGeom>
        </p:spPr>
      </p:pic>
      <p:sp>
        <p:nvSpPr>
          <p:cNvPr id="14" name="TextBox 13">
            <a:extLst>
              <a:ext uri="{FF2B5EF4-FFF2-40B4-BE49-F238E27FC236}">
                <a16:creationId xmlns:a16="http://schemas.microsoft.com/office/drawing/2014/main" id="{E8B5DE53-AD91-45DF-9B85-F336A06B1812}"/>
              </a:ext>
            </a:extLst>
          </p:cNvPr>
          <p:cNvSpPr txBox="1"/>
          <p:nvPr/>
        </p:nvSpPr>
        <p:spPr>
          <a:xfrm>
            <a:off x="5888400" y="5105829"/>
            <a:ext cx="2560245" cy="1200329"/>
          </a:xfrm>
          <a:prstGeom prst="rect">
            <a:avLst/>
          </a:prstGeom>
          <a:noFill/>
        </p:spPr>
        <p:txBody>
          <a:bodyPr wrap="square" rtlCol="0">
            <a:spAutoFit/>
          </a:bodyPr>
          <a:lstStyle/>
          <a:p>
            <a:pPr defTabSz="342900"/>
            <a:r>
              <a:rPr lang="en-GB" sz="2400" dirty="0">
                <a:solidFill>
                  <a:sysClr val="windowText" lastClr="000000"/>
                </a:solidFill>
                <a:latin typeface="Arial Narrow" panose="020B0606020202030204" pitchFamily="34" charset="0"/>
              </a:rPr>
              <a:t>32% of primary customers are women</a:t>
            </a:r>
          </a:p>
        </p:txBody>
      </p:sp>
      <p:pic>
        <p:nvPicPr>
          <p:cNvPr id="19" name="Picture 18">
            <a:extLst>
              <a:ext uri="{FF2B5EF4-FFF2-40B4-BE49-F238E27FC236}">
                <a16:creationId xmlns:a16="http://schemas.microsoft.com/office/drawing/2014/main" id="{B06AFACB-C4BB-40F1-85F8-197FFACE1E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06805" y="5319253"/>
            <a:ext cx="881015" cy="876992"/>
          </a:xfrm>
          <a:prstGeom prst="rect">
            <a:avLst/>
          </a:prstGeom>
        </p:spPr>
      </p:pic>
      <p:graphicFrame>
        <p:nvGraphicFramePr>
          <p:cNvPr id="15" name="Chart 14">
            <a:extLst>
              <a:ext uri="{FF2B5EF4-FFF2-40B4-BE49-F238E27FC236}">
                <a16:creationId xmlns:a16="http://schemas.microsoft.com/office/drawing/2014/main" id="{E76A188F-3877-4B88-8C1D-FD39330E3D16}"/>
              </a:ext>
            </a:extLst>
          </p:cNvPr>
          <p:cNvGraphicFramePr/>
          <p:nvPr>
            <p:extLst>
              <p:ext uri="{D42A27DB-BD31-4B8C-83A1-F6EECF244321}">
                <p14:modId xmlns:p14="http://schemas.microsoft.com/office/powerpoint/2010/main" val="1103991369"/>
              </p:ext>
            </p:extLst>
          </p:nvPr>
        </p:nvGraphicFramePr>
        <p:xfrm>
          <a:off x="-668215" y="2858756"/>
          <a:ext cx="5988785" cy="38094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32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1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73378" y="1627341"/>
            <a:ext cx="8229600" cy="4815023"/>
          </a:xfrm>
        </p:spPr>
        <p:txBody>
          <a:bodyPr/>
          <a:lstStyle/>
          <a:p>
            <a:r>
              <a:rPr lang="en-US" b="1" dirty="0"/>
              <a:t>Energy Service Subscription (ESS)</a:t>
            </a:r>
          </a:p>
          <a:p>
            <a:pPr marL="0" indent="0">
              <a:buNone/>
            </a:pPr>
            <a:endParaRPr lang="en-US" sz="1000" b="1" dirty="0"/>
          </a:p>
          <a:p>
            <a:r>
              <a:rPr lang="en-GB" dirty="0"/>
              <a:t>Provision of energy services</a:t>
            </a:r>
          </a:p>
          <a:p>
            <a:pPr lvl="3"/>
            <a:r>
              <a:rPr lang="en-US" b="1" dirty="0"/>
              <a:t>Technology</a:t>
            </a:r>
            <a:r>
              <a:rPr lang="en-US" dirty="0"/>
              <a:t>: Product technical specifications </a:t>
            </a:r>
          </a:p>
          <a:p>
            <a:pPr lvl="3"/>
            <a:r>
              <a:rPr lang="en-US" b="1" dirty="0"/>
              <a:t>Terms</a:t>
            </a:r>
            <a:r>
              <a:rPr lang="en-US" dirty="0"/>
              <a:t> of Service: Deposit, PAYG loan, repayment, tariffs, etc.</a:t>
            </a:r>
          </a:p>
          <a:p>
            <a:pPr lvl="3"/>
            <a:r>
              <a:rPr lang="en-US" b="1" dirty="0"/>
              <a:t>Duration</a:t>
            </a:r>
            <a:r>
              <a:rPr lang="en-US" dirty="0"/>
              <a:t> of Service: </a:t>
            </a:r>
            <a:r>
              <a:rPr lang="en-US" dirty="0" smtClean="0"/>
              <a:t>minimum </a:t>
            </a:r>
            <a:r>
              <a:rPr lang="en-US" dirty="0"/>
              <a:t>3-year </a:t>
            </a:r>
            <a:r>
              <a:rPr lang="en-US" dirty="0" smtClean="0"/>
              <a:t>warranty, up-grade options</a:t>
            </a:r>
            <a:endParaRPr lang="en-US" dirty="0"/>
          </a:p>
          <a:p>
            <a:pPr lvl="3"/>
            <a:r>
              <a:rPr lang="en-US" b="1" dirty="0"/>
              <a:t>Sustainability</a:t>
            </a:r>
            <a:r>
              <a:rPr lang="en-US" dirty="0"/>
              <a:t> of Service: </a:t>
            </a:r>
            <a:r>
              <a:rPr lang="en-US" dirty="0" smtClean="0"/>
              <a:t>solid </a:t>
            </a:r>
            <a:r>
              <a:rPr lang="en-US" dirty="0"/>
              <a:t>business model, </a:t>
            </a:r>
            <a:r>
              <a:rPr lang="en-US" dirty="0" smtClean="0"/>
              <a:t>performance</a:t>
            </a:r>
            <a:endParaRPr lang="en-US" dirty="0"/>
          </a:p>
          <a:p>
            <a:pPr marL="1371600" lvl="3" indent="0">
              <a:buNone/>
            </a:pPr>
            <a:endParaRPr lang="en-US" sz="1000" dirty="0"/>
          </a:p>
          <a:p>
            <a:r>
              <a:rPr lang="en-US" dirty="0"/>
              <a:t>Results are </a:t>
            </a:r>
            <a:r>
              <a:rPr lang="en-US" b="1" u="sng" dirty="0"/>
              <a:t>pre-financed</a:t>
            </a:r>
            <a:r>
              <a:rPr lang="en-US" b="1" dirty="0"/>
              <a:t> </a:t>
            </a:r>
            <a:r>
              <a:rPr lang="en-US" dirty="0"/>
              <a:t>based on agreed business plan and roll-out schedule</a:t>
            </a:r>
            <a:r>
              <a:rPr lang="en-GB" dirty="0"/>
              <a:t> </a:t>
            </a:r>
          </a:p>
          <a:p>
            <a:pPr marL="0" indent="0">
              <a:buNone/>
            </a:pPr>
            <a:endParaRPr lang="en-GB" sz="1000" dirty="0"/>
          </a:p>
          <a:p>
            <a:r>
              <a:rPr lang="en-GB" dirty="0"/>
              <a:t>Results-based monitoring at transaction level - EDISON</a:t>
            </a:r>
          </a:p>
        </p:txBody>
      </p:sp>
      <p:sp>
        <p:nvSpPr>
          <p:cNvPr id="3" name="Title 2"/>
          <p:cNvSpPr>
            <a:spLocks noGrp="1"/>
          </p:cNvSpPr>
          <p:nvPr>
            <p:ph type="title"/>
          </p:nvPr>
        </p:nvSpPr>
        <p:spPr/>
        <p:txBody>
          <a:bodyPr/>
          <a:lstStyle/>
          <a:p>
            <a:r>
              <a:rPr lang="en-US" dirty="0"/>
              <a:t>BGFZ | RESULTS-BASED FINANCE </a:t>
            </a:r>
            <a:endParaRPr lang="en-GB" dirty="0"/>
          </a:p>
        </p:txBody>
      </p:sp>
    </p:spTree>
    <p:extLst>
      <p:ext uri="{BB962C8B-B14F-4D97-AF65-F5344CB8AC3E}">
        <p14:creationId xmlns:p14="http://schemas.microsoft.com/office/powerpoint/2010/main" val="2922593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5642" y="41402"/>
            <a:ext cx="8161867" cy="616762"/>
          </a:xfrm>
        </p:spPr>
        <p:txBody>
          <a:bodyPr/>
          <a:lstStyle/>
          <a:p>
            <a:r>
              <a:rPr lang="en-GB" dirty="0"/>
              <a:t>Energy</a:t>
            </a:r>
            <a:r>
              <a:rPr lang="en-GB"/>
              <a:t> </a:t>
            </a:r>
            <a:r>
              <a:rPr lang="en-GB" dirty="0"/>
              <a:t>Data &amp; Intel System for </a:t>
            </a:r>
            <a:r>
              <a:rPr lang="en-GB"/>
              <a:t>Off-grid Networks</a:t>
            </a:r>
            <a:endParaRPr lang="en-GB" dirty="0"/>
          </a:p>
        </p:txBody>
      </p:sp>
      <p:pic>
        <p:nvPicPr>
          <p:cNvPr id="4" name="Picture 3">
            <a:extLst>
              <a:ext uri="{FF2B5EF4-FFF2-40B4-BE49-F238E27FC236}">
                <a16:creationId xmlns:a16="http://schemas.microsoft.com/office/drawing/2014/main" id="{8D70E81A-B2FC-2D43-BDE3-5A14B12B837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24392"/>
            <a:ext cx="9144000" cy="5155049"/>
          </a:xfrm>
          <a:prstGeom prst="rect">
            <a:avLst/>
          </a:prstGeom>
        </p:spPr>
      </p:pic>
      <p:sp>
        <p:nvSpPr>
          <p:cNvPr id="2" name="Rectangle 1"/>
          <p:cNvSpPr/>
          <p:nvPr/>
        </p:nvSpPr>
        <p:spPr>
          <a:xfrm>
            <a:off x="4077131" y="3575260"/>
            <a:ext cx="4948792"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rgbClr val="FF0000"/>
                </a:solidFill>
                <a:effectLst/>
              </a:rPr>
              <a:t>Draft Numbers</a:t>
            </a:r>
            <a:endParaRPr lang="en-US" sz="54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13709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GB" dirty="0"/>
              <a:t>BEYOND THE GRID FUND: 3 PILLARS</a:t>
            </a:r>
            <a:endParaRPr lang="en-GB" i="1" dirty="0">
              <a:solidFill>
                <a:srgbClr val="92D05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5732" y="1857240"/>
            <a:ext cx="2143241" cy="2153027"/>
          </a:xfrm>
          <a:prstGeom prst="rect">
            <a:avLst/>
          </a:prstGeom>
        </p:spPr>
      </p:pic>
      <p:sp>
        <p:nvSpPr>
          <p:cNvPr id="8" name="TextBox 7"/>
          <p:cNvSpPr txBox="1"/>
          <p:nvPr/>
        </p:nvSpPr>
        <p:spPr>
          <a:xfrm>
            <a:off x="286563" y="4020885"/>
            <a:ext cx="2621581" cy="2062103"/>
          </a:xfrm>
          <a:prstGeom prst="rect">
            <a:avLst/>
          </a:prstGeom>
          <a:noFill/>
        </p:spPr>
        <p:txBody>
          <a:bodyPr wrap="square" rtlCol="0">
            <a:spAutoFit/>
          </a:bodyPr>
          <a:lstStyle/>
          <a:p>
            <a:pPr algn="ctr"/>
            <a:r>
              <a:rPr lang="en-GB" sz="2400" b="1" dirty="0">
                <a:latin typeface="Arial Narrow" charset="0"/>
                <a:ea typeface="Arial Narrow" charset="0"/>
                <a:cs typeface="Arial Narrow" charset="0"/>
              </a:rPr>
              <a:t>Incentives and Procurement </a:t>
            </a:r>
          </a:p>
          <a:p>
            <a:pPr algn="ctr"/>
            <a:r>
              <a:rPr lang="en-GB" sz="2000" dirty="0">
                <a:latin typeface="Arial Narrow" charset="0"/>
                <a:ea typeface="Arial Narrow" charset="0"/>
                <a:cs typeface="Arial Narrow" charset="0"/>
              </a:rPr>
              <a:t>New affordable, reliable, sustainable, modern renewable energy services</a:t>
            </a:r>
          </a:p>
        </p:txBody>
      </p:sp>
      <p:grpSp>
        <p:nvGrpSpPr>
          <p:cNvPr id="11" name="Group 2"/>
          <p:cNvGrpSpPr/>
          <p:nvPr/>
        </p:nvGrpSpPr>
        <p:grpSpPr>
          <a:xfrm>
            <a:off x="3346956" y="1781600"/>
            <a:ext cx="2511066" cy="4335408"/>
            <a:chOff x="6444564" y="1738490"/>
            <a:chExt cx="2511066" cy="4335408"/>
          </a:xfrm>
        </p:grpSpPr>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79583" y="1738490"/>
              <a:ext cx="2271775" cy="2271775"/>
            </a:xfrm>
            <a:prstGeom prst="rect">
              <a:avLst/>
            </a:prstGeom>
          </p:spPr>
        </p:pic>
        <p:sp>
          <p:nvSpPr>
            <p:cNvPr id="9" name="TextBox 8"/>
            <p:cNvSpPr txBox="1"/>
            <p:nvPr/>
          </p:nvSpPr>
          <p:spPr>
            <a:xfrm>
              <a:off x="6444564" y="4011795"/>
              <a:ext cx="2511066" cy="2062103"/>
            </a:xfrm>
            <a:prstGeom prst="rect">
              <a:avLst/>
            </a:prstGeom>
            <a:noFill/>
          </p:spPr>
          <p:txBody>
            <a:bodyPr wrap="square" rtlCol="0">
              <a:spAutoFit/>
            </a:bodyPr>
            <a:lstStyle/>
            <a:p>
              <a:pPr algn="ctr"/>
              <a:r>
                <a:rPr lang="en-GB" sz="2400" b="1" dirty="0">
                  <a:latin typeface="Arial Narrow" charset="0"/>
                  <a:ea typeface="Arial Narrow" charset="0"/>
                  <a:cs typeface="Arial Narrow" charset="0"/>
                </a:rPr>
                <a:t>Market Information &amp; Analytics</a:t>
              </a:r>
            </a:p>
            <a:p>
              <a:pPr algn="ctr"/>
              <a:r>
                <a:rPr lang="en-GB" sz="2000" dirty="0">
                  <a:latin typeface="Arial Narrow" charset="0"/>
                  <a:ea typeface="Arial Narrow" charset="0"/>
                  <a:cs typeface="Arial Narrow" charset="0"/>
                </a:rPr>
                <a:t>EDISON and MEL provide real-time evidence and market data </a:t>
              </a:r>
            </a:p>
          </p:txBody>
        </p:sp>
      </p:grpSp>
      <p:grpSp>
        <p:nvGrpSpPr>
          <p:cNvPr id="12" name="Group 1"/>
          <p:cNvGrpSpPr/>
          <p:nvPr/>
        </p:nvGrpSpPr>
        <p:grpSpPr>
          <a:xfrm>
            <a:off x="6225279" y="1804986"/>
            <a:ext cx="2722296" cy="4026103"/>
            <a:chOff x="3213131" y="1738490"/>
            <a:chExt cx="2722296" cy="4026103"/>
          </a:xfrm>
        </p:grpSpPr>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42186" y="1738490"/>
              <a:ext cx="2264184" cy="2253845"/>
            </a:xfrm>
            <a:prstGeom prst="rect">
              <a:avLst/>
            </a:prstGeom>
          </p:spPr>
        </p:pic>
        <p:sp>
          <p:nvSpPr>
            <p:cNvPr id="10" name="TextBox 9"/>
            <p:cNvSpPr txBox="1"/>
            <p:nvPr/>
          </p:nvSpPr>
          <p:spPr>
            <a:xfrm>
              <a:off x="3213131" y="4010267"/>
              <a:ext cx="2722296" cy="1754326"/>
            </a:xfrm>
            <a:prstGeom prst="rect">
              <a:avLst/>
            </a:prstGeom>
            <a:noFill/>
          </p:spPr>
          <p:txBody>
            <a:bodyPr wrap="square" rtlCol="0">
              <a:spAutoFit/>
            </a:bodyPr>
            <a:lstStyle/>
            <a:p>
              <a:pPr algn="ctr"/>
              <a:r>
                <a:rPr lang="en-GB" sz="2400" b="1" dirty="0">
                  <a:latin typeface="Arial Narrow" charset="0"/>
                  <a:ea typeface="Arial Narrow" charset="0"/>
                  <a:cs typeface="Arial Narrow" charset="0"/>
                </a:rPr>
                <a:t>Platform for Market Change </a:t>
              </a:r>
            </a:p>
            <a:p>
              <a:pPr algn="ctr"/>
              <a:r>
                <a:rPr lang="en-GB" sz="2000" dirty="0">
                  <a:latin typeface="Arial Narrow" charset="0"/>
                  <a:ea typeface="Arial Narrow" charset="0"/>
                  <a:cs typeface="Arial Narrow" charset="0"/>
                </a:rPr>
                <a:t>Off-Grid Energy Taskforce: PP forum for addressing market barriers and issues </a:t>
              </a:r>
            </a:p>
          </p:txBody>
        </p:sp>
      </p:grpSp>
    </p:spTree>
    <p:extLst>
      <p:ext uri="{BB962C8B-B14F-4D97-AF65-F5344CB8AC3E}">
        <p14:creationId xmlns:p14="http://schemas.microsoft.com/office/powerpoint/2010/main" val="455242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55266"/>
            <a:ext cx="9144000" cy="6067425"/>
          </a:xfrm>
        </p:spPr>
      </p:pic>
      <p:sp>
        <p:nvSpPr>
          <p:cNvPr id="6" name="Content Placeholder 1"/>
          <p:cNvSpPr txBox="1">
            <a:spLocks/>
          </p:cNvSpPr>
          <p:nvPr/>
        </p:nvSpPr>
        <p:spPr>
          <a:xfrm>
            <a:off x="3195376" y="2336233"/>
            <a:ext cx="5507602" cy="145701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pPr>
            <a:r>
              <a:rPr lang="en-US" b="1" dirty="0" smtClean="0">
                <a:solidFill>
                  <a:schemeClr val="bg1"/>
                </a:solidFill>
              </a:rPr>
              <a:t>Thank you!</a:t>
            </a:r>
          </a:p>
        </p:txBody>
      </p:sp>
      <p:sp>
        <p:nvSpPr>
          <p:cNvPr id="8" name="Text Placeholder 1"/>
          <p:cNvSpPr txBox="1">
            <a:spLocks/>
          </p:cNvSpPr>
          <p:nvPr/>
        </p:nvSpPr>
        <p:spPr>
          <a:xfrm>
            <a:off x="3456634" y="4481565"/>
            <a:ext cx="3956992" cy="1736828"/>
          </a:xfrm>
          <a:prstGeom prst="rect">
            <a:avLst/>
          </a:prstGeom>
        </p:spPr>
        <p:txBody>
          <a:bodyPr vert="horz"/>
          <a:lstStyle>
            <a:lvl1pPr marL="342900" indent="-342900" algn="l" defTabSz="457200" rtl="0" eaLnBrk="1" latinLnBrk="0" hangingPunct="1">
              <a:spcBef>
                <a:spcPct val="20000"/>
              </a:spcBef>
              <a:buFont typeface="Arial"/>
              <a:buChar char="•"/>
              <a:defRPr sz="3200" kern="1200">
                <a:solidFill>
                  <a:schemeClr val="tx1"/>
                </a:solidFill>
                <a:latin typeface="Arial Narrow" panose="020B060602020203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solidFill>
                  <a:schemeClr val="bg1"/>
                </a:solidFill>
              </a:rPr>
              <a:t>Martin Hiller</a:t>
            </a:r>
          </a:p>
          <a:p>
            <a:pPr marL="0" indent="0">
              <a:buNone/>
            </a:pPr>
            <a:r>
              <a:rPr lang="en-US" sz="2000" dirty="0" smtClean="0">
                <a:solidFill>
                  <a:schemeClr val="bg1"/>
                </a:solidFill>
              </a:rPr>
              <a:t>REEEP</a:t>
            </a:r>
          </a:p>
          <a:p>
            <a:pPr marL="0" indent="0">
              <a:buNone/>
            </a:pPr>
            <a:r>
              <a:rPr lang="en-US" sz="2000" dirty="0" smtClean="0">
                <a:solidFill>
                  <a:schemeClr val="bg1"/>
                </a:solidFill>
              </a:rPr>
              <a:t>Martin.Hiller@reeep.org</a:t>
            </a:r>
            <a:endParaRPr lang="en-US" sz="2000" dirty="0">
              <a:solidFill>
                <a:schemeClr val="bg1"/>
              </a:solidFill>
            </a:endParaRPr>
          </a:p>
        </p:txBody>
      </p:sp>
    </p:spTree>
    <p:extLst>
      <p:ext uri="{BB962C8B-B14F-4D97-AF65-F5344CB8AC3E}">
        <p14:creationId xmlns:p14="http://schemas.microsoft.com/office/powerpoint/2010/main" val="564015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05641" y="2959768"/>
            <a:ext cx="8368965" cy="2911643"/>
          </a:xfrm>
        </p:spPr>
        <p:txBody>
          <a:bodyPr anchor="t"/>
          <a:lstStyle/>
          <a:p>
            <a:pPr marL="0" indent="0" algn="ctr">
              <a:spcAft>
                <a:spcPts val="600"/>
              </a:spcAft>
              <a:buNone/>
            </a:pPr>
            <a:r>
              <a:rPr lang="en-GB" sz="2800" dirty="0" smtClean="0"/>
              <a:t>REEEP mobilises </a:t>
            </a:r>
            <a:r>
              <a:rPr lang="en-GB" sz="2800" dirty="0"/>
              <a:t>private investment into clean energy services </a:t>
            </a:r>
            <a:endParaRPr lang="en-GB" sz="2800" dirty="0" smtClean="0"/>
          </a:p>
          <a:p>
            <a:pPr marL="0" indent="0" algn="ctr">
              <a:spcAft>
                <a:spcPts val="600"/>
              </a:spcAft>
              <a:buNone/>
            </a:pPr>
            <a:r>
              <a:rPr lang="en-GB" sz="2800" dirty="0" smtClean="0"/>
              <a:t>in </a:t>
            </a:r>
            <a:r>
              <a:rPr lang="en-GB" sz="2800" dirty="0"/>
              <a:t>low- and </a:t>
            </a:r>
            <a:r>
              <a:rPr lang="en-GB" sz="2800" dirty="0" smtClean="0"/>
              <a:t>middle-income </a:t>
            </a:r>
            <a:r>
              <a:rPr lang="en-GB" sz="2800" dirty="0"/>
              <a:t>countries in Africa and Asia. </a:t>
            </a:r>
          </a:p>
        </p:txBody>
      </p:sp>
      <p:sp>
        <p:nvSpPr>
          <p:cNvPr id="6" name="Title 1"/>
          <p:cNvSpPr>
            <a:spLocks noGrp="1"/>
          </p:cNvSpPr>
          <p:nvPr>
            <p:ph type="title"/>
          </p:nvPr>
        </p:nvSpPr>
        <p:spPr>
          <a:xfrm>
            <a:off x="405642" y="719667"/>
            <a:ext cx="8161867" cy="697971"/>
          </a:xfrm>
        </p:spPr>
        <p:txBody>
          <a:bodyPr/>
          <a:lstStyle/>
          <a:p>
            <a:pPr algn="ctr">
              <a:spcBef>
                <a:spcPts val="2400"/>
              </a:spcBef>
              <a:spcAft>
                <a:spcPts val="2400"/>
              </a:spcAft>
            </a:pPr>
            <a:r>
              <a:rPr lang="en-US" dirty="0" smtClean="0"/>
              <a:t/>
            </a:r>
            <a:br>
              <a:rPr lang="en-US" dirty="0" smtClean="0"/>
            </a:br>
            <a:r>
              <a:rPr lang="en-US" dirty="0" smtClean="0"/>
              <a:t> </a:t>
            </a:r>
            <a:br>
              <a:rPr lang="en-US" dirty="0" smtClean="0"/>
            </a:br>
            <a:r>
              <a:rPr lang="en-US" dirty="0" smtClean="0"/>
              <a:t/>
            </a:r>
            <a:br>
              <a:rPr lang="en-US" dirty="0" smtClean="0"/>
            </a:br>
            <a:r>
              <a:rPr lang="en-US" dirty="0" smtClean="0"/>
              <a:t>REEEP MISSION</a:t>
            </a:r>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815" y="0"/>
            <a:ext cx="3324646" cy="1772143"/>
          </a:xfrm>
          <a:prstGeom prst="rect">
            <a:avLst/>
          </a:prstGeom>
        </p:spPr>
      </p:pic>
    </p:spTree>
    <p:extLst>
      <p:ext uri="{BB962C8B-B14F-4D97-AF65-F5344CB8AC3E}">
        <p14:creationId xmlns:p14="http://schemas.microsoft.com/office/powerpoint/2010/main" val="3999395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651" y="719671"/>
            <a:ext cx="7972398" cy="697971"/>
          </a:xfrm>
        </p:spPr>
        <p:txBody>
          <a:bodyPr/>
          <a:lstStyle/>
          <a:p>
            <a:r>
              <a:rPr lang="en-US" dirty="0" smtClean="0"/>
              <a:t>REEEP</a:t>
            </a:r>
            <a:endParaRPr lang="de-AT" dirty="0"/>
          </a:p>
        </p:txBody>
      </p:sp>
      <p:sp>
        <p:nvSpPr>
          <p:cNvPr id="3" name="Content Placeholder 2"/>
          <p:cNvSpPr>
            <a:spLocks noGrp="1"/>
          </p:cNvSpPr>
          <p:nvPr>
            <p:ph idx="1"/>
          </p:nvPr>
        </p:nvSpPr>
        <p:spPr>
          <a:xfrm>
            <a:off x="519545" y="2180492"/>
            <a:ext cx="8418239" cy="4125906"/>
          </a:xfrm>
        </p:spPr>
        <p:txBody>
          <a:bodyPr/>
          <a:lstStyle/>
          <a:p>
            <a:pPr>
              <a:spcAft>
                <a:spcPts val="600"/>
              </a:spcAft>
            </a:pPr>
            <a:r>
              <a:rPr lang="en-US" sz="2800" dirty="0" smtClean="0"/>
              <a:t>Founded 2002</a:t>
            </a:r>
            <a:endParaRPr lang="en-US" sz="2800" dirty="0"/>
          </a:p>
          <a:p>
            <a:pPr>
              <a:spcAft>
                <a:spcPts val="600"/>
              </a:spcAft>
            </a:pPr>
            <a:r>
              <a:rPr lang="en-US" sz="2800" dirty="0" smtClean="0"/>
              <a:t>Over 200 RE/EE </a:t>
            </a:r>
            <a:r>
              <a:rPr lang="en-US" sz="2800" dirty="0"/>
              <a:t>projects </a:t>
            </a:r>
            <a:r>
              <a:rPr lang="en-US" sz="2800" dirty="0" smtClean="0"/>
              <a:t>worldwide</a:t>
            </a:r>
            <a:endParaRPr lang="en-US" sz="2800" dirty="0"/>
          </a:p>
          <a:p>
            <a:pPr>
              <a:spcAft>
                <a:spcPts val="600"/>
              </a:spcAft>
            </a:pPr>
            <a:r>
              <a:rPr lang="en-US" sz="2800" dirty="0" smtClean="0"/>
              <a:t>IT and knowledge </a:t>
            </a:r>
            <a:r>
              <a:rPr lang="en-US" sz="2800" dirty="0"/>
              <a:t>management in climate and energy </a:t>
            </a:r>
          </a:p>
          <a:p>
            <a:pPr>
              <a:spcAft>
                <a:spcPts val="600"/>
              </a:spcAft>
            </a:pPr>
            <a:r>
              <a:rPr lang="en-US" sz="2800" dirty="0" smtClean="0"/>
              <a:t>Private </a:t>
            </a:r>
            <a:r>
              <a:rPr lang="en-US" sz="2800" dirty="0"/>
              <a:t>Financing Advisory Network PFAN, </a:t>
            </a:r>
            <a:r>
              <a:rPr lang="en-US" sz="2800" dirty="0" smtClean="0"/>
              <a:t>jointly with UNIDO</a:t>
            </a:r>
          </a:p>
          <a:p>
            <a:pPr>
              <a:spcAft>
                <a:spcPts val="600"/>
              </a:spcAft>
            </a:pPr>
            <a:r>
              <a:rPr lang="en-US" sz="2800" dirty="0" smtClean="0"/>
              <a:t>Leveraged 200m USD investment in 2018</a:t>
            </a:r>
            <a:endParaRPr lang="en-US" sz="2800" dirty="0"/>
          </a:p>
        </p:txBody>
      </p:sp>
    </p:spTree>
    <p:extLst>
      <p:ext uri="{BB962C8B-B14F-4D97-AF65-F5344CB8AC3E}">
        <p14:creationId xmlns:p14="http://schemas.microsoft.com/office/powerpoint/2010/main" val="2713414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REEEP ACTIVITY AREAS</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954" y="2645474"/>
            <a:ext cx="971561" cy="913624"/>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3954" y="4168328"/>
            <a:ext cx="1064986" cy="912203"/>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0612" y="2697456"/>
            <a:ext cx="1097414" cy="911697"/>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90207" y="4163409"/>
            <a:ext cx="1137819" cy="917122"/>
          </a:xfrm>
          <a:prstGeom prst="rect">
            <a:avLst/>
          </a:prstGeom>
        </p:spPr>
      </p:pic>
      <p:sp>
        <p:nvSpPr>
          <p:cNvPr id="13" name="TextBox 12"/>
          <p:cNvSpPr txBox="1"/>
          <p:nvPr/>
        </p:nvSpPr>
        <p:spPr>
          <a:xfrm>
            <a:off x="2006506" y="2748343"/>
            <a:ext cx="2271580" cy="830997"/>
          </a:xfrm>
          <a:prstGeom prst="rect">
            <a:avLst/>
          </a:prstGeom>
          <a:noFill/>
        </p:spPr>
        <p:txBody>
          <a:bodyPr wrap="square" rtlCol="0">
            <a:spAutoFit/>
          </a:bodyPr>
          <a:lstStyle/>
          <a:p>
            <a:r>
              <a:rPr lang="en-US" sz="2400" dirty="0">
                <a:latin typeface="Arial Narrow" charset="0"/>
                <a:ea typeface="Arial Narrow" charset="0"/>
                <a:cs typeface="Arial Narrow" charset="0"/>
              </a:rPr>
              <a:t>Expanding off-grid electrification</a:t>
            </a:r>
          </a:p>
        </p:txBody>
      </p:sp>
      <p:sp>
        <p:nvSpPr>
          <p:cNvPr id="14" name="TextBox 13"/>
          <p:cNvSpPr txBox="1"/>
          <p:nvPr/>
        </p:nvSpPr>
        <p:spPr>
          <a:xfrm>
            <a:off x="2046743" y="4180535"/>
            <a:ext cx="2178154" cy="830997"/>
          </a:xfrm>
          <a:prstGeom prst="rect">
            <a:avLst/>
          </a:prstGeom>
          <a:noFill/>
        </p:spPr>
        <p:txBody>
          <a:bodyPr wrap="square" rtlCol="0">
            <a:spAutoFit/>
          </a:bodyPr>
          <a:lstStyle/>
          <a:p>
            <a:r>
              <a:rPr lang="en-US" sz="2400" dirty="0">
                <a:latin typeface="Arial Narrow" charset="0"/>
                <a:ea typeface="Arial Narrow" charset="0"/>
                <a:cs typeface="Arial Narrow" charset="0"/>
              </a:rPr>
              <a:t>Energy in agriculture</a:t>
            </a:r>
          </a:p>
        </p:txBody>
      </p:sp>
      <p:sp>
        <p:nvSpPr>
          <p:cNvPr id="15" name="TextBox 14"/>
          <p:cNvSpPr txBox="1"/>
          <p:nvPr/>
        </p:nvSpPr>
        <p:spPr>
          <a:xfrm>
            <a:off x="6238841" y="2563676"/>
            <a:ext cx="2328668" cy="1200329"/>
          </a:xfrm>
          <a:prstGeom prst="rect">
            <a:avLst/>
          </a:prstGeom>
          <a:noFill/>
        </p:spPr>
        <p:txBody>
          <a:bodyPr wrap="square" rtlCol="0">
            <a:spAutoFit/>
          </a:bodyPr>
          <a:lstStyle/>
          <a:p>
            <a:r>
              <a:rPr lang="en-US" sz="2400" dirty="0">
                <a:latin typeface="Arial Narrow" charset="0"/>
                <a:ea typeface="Arial Narrow" charset="0"/>
                <a:cs typeface="Arial Narrow" charset="0"/>
              </a:rPr>
              <a:t>Innovative public-private financing</a:t>
            </a:r>
          </a:p>
          <a:p>
            <a:r>
              <a:rPr lang="en-US" sz="2400" dirty="0">
                <a:latin typeface="Arial Narrow" charset="0"/>
                <a:ea typeface="Arial Narrow" charset="0"/>
                <a:cs typeface="Arial Narrow" charset="0"/>
              </a:rPr>
              <a:t>models</a:t>
            </a:r>
          </a:p>
        </p:txBody>
      </p:sp>
      <p:sp>
        <p:nvSpPr>
          <p:cNvPr id="16" name="TextBox 15"/>
          <p:cNvSpPr txBox="1"/>
          <p:nvPr/>
        </p:nvSpPr>
        <p:spPr>
          <a:xfrm>
            <a:off x="6248632" y="4180535"/>
            <a:ext cx="2338499" cy="830997"/>
          </a:xfrm>
          <a:prstGeom prst="rect">
            <a:avLst/>
          </a:prstGeom>
          <a:noFill/>
        </p:spPr>
        <p:txBody>
          <a:bodyPr wrap="square" rtlCol="0">
            <a:spAutoFit/>
          </a:bodyPr>
          <a:lstStyle/>
          <a:p>
            <a:r>
              <a:rPr lang="en-US" sz="2400" dirty="0">
                <a:latin typeface="Arial Narrow" charset="0"/>
                <a:ea typeface="Arial Narrow" charset="0"/>
                <a:cs typeface="Arial Narrow" charset="0"/>
              </a:rPr>
              <a:t>Market intelligence and analytics</a:t>
            </a:r>
          </a:p>
        </p:txBody>
      </p:sp>
    </p:spTree>
    <p:extLst>
      <p:ext uri="{BB962C8B-B14F-4D97-AF65-F5344CB8AC3E}">
        <p14:creationId xmlns:p14="http://schemas.microsoft.com/office/powerpoint/2010/main" val="904466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40193"/>
            <a:ext cx="9144000" cy="6067425"/>
          </a:xfrm>
          <a:prstGeom prst="rect">
            <a:avLst/>
          </a:prstGeom>
        </p:spPr>
      </p:pic>
      <p:sp>
        <p:nvSpPr>
          <p:cNvPr id="4" name="Title 3"/>
          <p:cNvSpPr>
            <a:spLocks noGrp="1"/>
          </p:cNvSpPr>
          <p:nvPr>
            <p:ph type="title"/>
          </p:nvPr>
        </p:nvSpPr>
        <p:spPr/>
        <p:txBody>
          <a:bodyPr/>
          <a:lstStyle/>
          <a:p>
            <a:r>
              <a:rPr lang="en-GB" dirty="0" smtClean="0">
                <a:solidFill>
                  <a:schemeClr val="bg1"/>
                </a:solidFill>
                <a:latin typeface="Arial Narrow" panose="020B0606020202030204" pitchFamily="34" charset="0"/>
                <a:cs typeface="Georgia"/>
              </a:rPr>
              <a:t>BEYOND </a:t>
            </a:r>
            <a:r>
              <a:rPr lang="en-GB" dirty="0">
                <a:solidFill>
                  <a:schemeClr val="bg1"/>
                </a:solidFill>
                <a:latin typeface="Arial Narrow" panose="020B0606020202030204" pitchFamily="34" charset="0"/>
                <a:cs typeface="Georgia"/>
              </a:rPr>
              <a:t>THE GRID FUND FOR ZAMBIA </a:t>
            </a:r>
          </a:p>
        </p:txBody>
      </p:sp>
      <p:sp>
        <p:nvSpPr>
          <p:cNvPr id="6" name="Title 1"/>
          <p:cNvSpPr txBox="1">
            <a:spLocks/>
          </p:cNvSpPr>
          <p:nvPr/>
        </p:nvSpPr>
        <p:spPr>
          <a:xfrm>
            <a:off x="405642" y="719667"/>
            <a:ext cx="8161867" cy="697971"/>
          </a:xfrm>
          <a:prstGeom prst="rect">
            <a:avLst/>
          </a:prstGeom>
        </p:spPr>
        <p:txBody>
          <a:bodyPr/>
          <a:lstStyle>
            <a:lvl1pPr algn="l" defTabSz="457200" rtl="0" eaLnBrk="1" latinLnBrk="0" hangingPunct="1">
              <a:lnSpc>
                <a:spcPct val="90000"/>
              </a:lnSpc>
              <a:spcBef>
                <a:spcPct val="0"/>
              </a:spcBef>
              <a:buNone/>
              <a:defRPr sz="3200" b="1" i="0" kern="1200" baseline="0">
                <a:solidFill>
                  <a:schemeClr val="tx1"/>
                </a:solidFill>
                <a:latin typeface="Georgia"/>
                <a:ea typeface="+mj-ea"/>
                <a:cs typeface="Georgia"/>
              </a:defRPr>
            </a:lvl1pPr>
          </a:lstStyle>
          <a:p>
            <a:endParaRPr lang="en-GB" dirty="0">
              <a:solidFill>
                <a:schemeClr val="bg1"/>
              </a:solidFill>
            </a:endParaRPr>
          </a:p>
        </p:txBody>
      </p:sp>
      <p:sp>
        <p:nvSpPr>
          <p:cNvPr id="2" name="Picture Placeholder 1"/>
          <p:cNvSpPr>
            <a:spLocks noGrp="1"/>
          </p:cNvSpPr>
          <p:nvPr>
            <p:ph type="pic" sz="quarter" idx="10"/>
          </p:nvPr>
        </p:nvSpPr>
        <p:spPr/>
      </p:sp>
      <p:pic>
        <p:nvPicPr>
          <p:cNvPr id="8" name="Picture 2" descr="Sid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4168" y="6221985"/>
            <a:ext cx="1390650" cy="51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240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pic>
        <p:nvPicPr>
          <p:cNvPr id="4" name="Picture Placeholder 3"/>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grpSp>
        <p:nvGrpSpPr>
          <p:cNvPr id="5" name="Group 4"/>
          <p:cNvGrpSpPr/>
          <p:nvPr/>
        </p:nvGrpSpPr>
        <p:grpSpPr>
          <a:xfrm>
            <a:off x="184838" y="342348"/>
            <a:ext cx="2536474" cy="1625807"/>
            <a:chOff x="6510004" y="2203203"/>
            <a:chExt cx="2041170" cy="1402229"/>
          </a:xfrm>
        </p:grpSpPr>
        <p:sp>
          <p:nvSpPr>
            <p:cNvPr id="6" name="Rectangle 5">
              <a:extLst>
                <a:ext uri="{FF2B5EF4-FFF2-40B4-BE49-F238E27FC236}">
                  <a16:creationId xmlns:a16="http://schemas.microsoft.com/office/drawing/2014/main" id="{68B7A5D4-1181-42EF-8520-5E0CDD5D7ACF}"/>
                </a:ext>
              </a:extLst>
            </p:cNvPr>
            <p:cNvSpPr/>
            <p:nvPr/>
          </p:nvSpPr>
          <p:spPr>
            <a:xfrm>
              <a:off x="6510004" y="2203203"/>
              <a:ext cx="2041170" cy="1402229"/>
            </a:xfrm>
            <a:prstGeom prst="rect">
              <a:avLst/>
            </a:prstGeom>
            <a:solidFill>
              <a:schemeClr val="bg1">
                <a:lumMod val="95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7" name="Picture 6" descr="vitalite-logo.png">
              <a:extLst>
                <a:ext uri="{FF2B5EF4-FFF2-40B4-BE49-F238E27FC236}">
                  <a16:creationId xmlns:a16="http://schemas.microsoft.com/office/drawing/2014/main" id="{00A26B0D-9FF3-4F2F-A470-DE2DDA6DCBE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7130" y="2480113"/>
              <a:ext cx="1512405" cy="536165"/>
            </a:xfrm>
            <a:prstGeom prst="rect">
              <a:avLst/>
            </a:prstGeom>
          </p:spPr>
        </p:pic>
      </p:grpSp>
    </p:spTree>
    <p:extLst>
      <p:ext uri="{BB962C8B-B14F-4D97-AF65-F5344CB8AC3E}">
        <p14:creationId xmlns:p14="http://schemas.microsoft.com/office/powerpoint/2010/main" val="3182057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41845" y="812657"/>
            <a:ext cx="16085361" cy="5427368"/>
          </a:xfrm>
          <a:prstGeom prst="rect">
            <a:avLst/>
          </a:prstGeom>
        </p:spPr>
      </p:pic>
      <p:sp>
        <p:nvSpPr>
          <p:cNvPr id="6" name="TextBox 5"/>
          <p:cNvSpPr txBox="1"/>
          <p:nvPr/>
        </p:nvSpPr>
        <p:spPr>
          <a:xfrm>
            <a:off x="-377125" y="5594889"/>
            <a:ext cx="9257654" cy="646331"/>
          </a:xfrm>
          <a:prstGeom prst="rect">
            <a:avLst/>
          </a:prstGeom>
          <a:solidFill>
            <a:srgbClr val="00B0F0"/>
          </a:solidFill>
        </p:spPr>
        <p:txBody>
          <a:bodyPr wrap="square" rtlCol="0">
            <a:spAutoFit/>
          </a:bodyPr>
          <a:lstStyle/>
          <a:p>
            <a:r>
              <a:rPr lang="en-GB" sz="1400" b="1" dirty="0" smtClean="0">
                <a:solidFill>
                  <a:srgbClr val="00B0F0"/>
                </a:solidFill>
              </a:rPr>
              <a:t>B          </a:t>
            </a:r>
            <a:r>
              <a:rPr lang="en-GB" b="1" dirty="0" smtClean="0"/>
              <a:t>Payments Cash &amp; Carry or 12 to 18 months pay-back</a:t>
            </a:r>
            <a:endParaRPr lang="en-GB" b="1" dirty="0">
              <a:solidFill>
                <a:srgbClr val="00B0F0"/>
              </a:solidFill>
            </a:endParaRPr>
          </a:p>
          <a:p>
            <a:endParaRPr lang="en-GB" b="1" dirty="0" smtClean="0"/>
          </a:p>
        </p:txBody>
      </p:sp>
    </p:spTree>
    <p:extLst>
      <p:ext uri="{BB962C8B-B14F-4D97-AF65-F5344CB8AC3E}">
        <p14:creationId xmlns:p14="http://schemas.microsoft.com/office/powerpoint/2010/main" val="3390367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5642" y="1306389"/>
            <a:ext cx="8229600" cy="372860"/>
          </a:xfrm>
        </p:spPr>
        <p:txBody>
          <a:bodyPr/>
          <a:lstStyle/>
          <a:p>
            <a:r>
              <a:rPr lang="en-US" sz="2400" dirty="0">
                <a:latin typeface="Arial Narrow" panose="020B0606020202030204" pitchFamily="34" charset="0"/>
              </a:rPr>
              <a:t>At current pace: SDG7 missed by more than 100m households</a:t>
            </a:r>
          </a:p>
          <a:p>
            <a:pPr marL="0" indent="0">
              <a:buNone/>
            </a:pPr>
            <a:endParaRPr lang="en-US" dirty="0">
              <a:latin typeface="Arial Narrow" panose="020B0606020202030204" pitchFamily="34" charset="0"/>
            </a:endParaRPr>
          </a:p>
          <a:p>
            <a:pPr marL="0" indent="0">
              <a:buNone/>
            </a:pPr>
            <a:endParaRPr lang="en-US" dirty="0">
              <a:latin typeface="Arial Narrow" panose="020B0606020202030204" pitchFamily="34" charset="0"/>
            </a:endParaRPr>
          </a:p>
          <a:p>
            <a:endParaRPr lang="en-GB" dirty="0">
              <a:latin typeface="Arial Narrow" panose="020B0606020202030204" pitchFamily="34" charset="0"/>
            </a:endParaRPr>
          </a:p>
        </p:txBody>
      </p:sp>
      <p:sp>
        <p:nvSpPr>
          <p:cNvPr id="3" name="Title 2"/>
          <p:cNvSpPr>
            <a:spLocks noGrp="1"/>
          </p:cNvSpPr>
          <p:nvPr>
            <p:ph type="title"/>
          </p:nvPr>
        </p:nvSpPr>
        <p:spPr/>
        <p:txBody>
          <a:bodyPr/>
          <a:lstStyle/>
          <a:p>
            <a:r>
              <a:rPr lang="en-GB" dirty="0">
                <a:latin typeface="Arial Narrow" panose="020B0606020202030204" pitchFamily="34" charset="0"/>
              </a:rPr>
              <a:t>WHY A BEYOND THE GRID FUND?</a:t>
            </a:r>
          </a:p>
        </p:txBody>
      </p:sp>
      <p:sp>
        <p:nvSpPr>
          <p:cNvPr id="5" name="object 3"/>
          <p:cNvSpPr/>
          <p:nvPr/>
        </p:nvSpPr>
        <p:spPr>
          <a:xfrm flipV="1">
            <a:off x="5975603" y="5277615"/>
            <a:ext cx="75795" cy="45719"/>
          </a:xfrm>
          <a:custGeom>
            <a:avLst/>
            <a:gdLst/>
            <a:ahLst/>
            <a:cxnLst/>
            <a:rect l="l" t="t" r="r" b="b"/>
            <a:pathLst>
              <a:path w="71754">
                <a:moveTo>
                  <a:pt x="0" y="0"/>
                </a:moveTo>
                <a:lnTo>
                  <a:pt x="71628" y="0"/>
                </a:lnTo>
              </a:path>
            </a:pathLst>
          </a:custGeom>
          <a:ln w="9144">
            <a:solidFill>
              <a:srgbClr val="D9D9D9"/>
            </a:solidFill>
            <a:prstDash val="sysDot"/>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Narrow" panose="020B0606020202030204" pitchFamily="34" charset="0"/>
            </a:endParaRPr>
          </a:p>
        </p:txBody>
      </p:sp>
      <p:sp>
        <p:nvSpPr>
          <p:cNvPr id="6" name="object 4"/>
          <p:cNvSpPr/>
          <p:nvPr/>
        </p:nvSpPr>
        <p:spPr>
          <a:xfrm flipV="1">
            <a:off x="792479" y="5277615"/>
            <a:ext cx="5374045" cy="45719"/>
          </a:xfrm>
          <a:custGeom>
            <a:avLst/>
            <a:gdLst/>
            <a:ahLst/>
            <a:cxnLst/>
            <a:rect l="l" t="t" r="r" b="b"/>
            <a:pathLst>
              <a:path w="5087620">
                <a:moveTo>
                  <a:pt x="0" y="0"/>
                </a:moveTo>
                <a:lnTo>
                  <a:pt x="5087112" y="0"/>
                </a:lnTo>
              </a:path>
            </a:pathLst>
          </a:custGeom>
          <a:ln w="9144">
            <a:solidFill>
              <a:srgbClr val="D9D9D9"/>
            </a:solidFill>
            <a:prstDash val="sysDot"/>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Narrow" panose="020B0606020202030204" pitchFamily="34" charset="0"/>
            </a:endParaRPr>
          </a:p>
        </p:txBody>
      </p:sp>
      <p:sp>
        <p:nvSpPr>
          <p:cNvPr id="7" name="object 5"/>
          <p:cNvSpPr/>
          <p:nvPr/>
        </p:nvSpPr>
        <p:spPr>
          <a:xfrm flipV="1">
            <a:off x="5975603" y="4767075"/>
            <a:ext cx="75795" cy="45719"/>
          </a:xfrm>
          <a:custGeom>
            <a:avLst/>
            <a:gdLst/>
            <a:ahLst/>
            <a:cxnLst/>
            <a:rect l="l" t="t" r="r" b="b"/>
            <a:pathLst>
              <a:path w="71754">
                <a:moveTo>
                  <a:pt x="0" y="0"/>
                </a:moveTo>
                <a:lnTo>
                  <a:pt x="71628" y="0"/>
                </a:lnTo>
              </a:path>
            </a:pathLst>
          </a:custGeom>
          <a:ln w="9144">
            <a:solidFill>
              <a:srgbClr val="D9D9D9"/>
            </a:solidFill>
            <a:prstDash val="sysDot"/>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Narrow" panose="020B0606020202030204" pitchFamily="34" charset="0"/>
            </a:endParaRPr>
          </a:p>
        </p:txBody>
      </p:sp>
      <p:sp>
        <p:nvSpPr>
          <p:cNvPr id="8" name="object 6"/>
          <p:cNvSpPr/>
          <p:nvPr/>
        </p:nvSpPr>
        <p:spPr>
          <a:xfrm flipV="1">
            <a:off x="792479" y="4767075"/>
            <a:ext cx="5374045" cy="45719"/>
          </a:xfrm>
          <a:custGeom>
            <a:avLst/>
            <a:gdLst/>
            <a:ahLst/>
            <a:cxnLst/>
            <a:rect l="l" t="t" r="r" b="b"/>
            <a:pathLst>
              <a:path w="5087620">
                <a:moveTo>
                  <a:pt x="0" y="0"/>
                </a:moveTo>
                <a:lnTo>
                  <a:pt x="5087112" y="0"/>
                </a:lnTo>
              </a:path>
            </a:pathLst>
          </a:custGeom>
          <a:ln w="9144">
            <a:solidFill>
              <a:srgbClr val="D9D9D9"/>
            </a:solidFill>
            <a:prstDash val="sysDot"/>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Narrow" panose="020B0606020202030204" pitchFamily="34" charset="0"/>
            </a:endParaRPr>
          </a:p>
        </p:txBody>
      </p:sp>
      <p:sp>
        <p:nvSpPr>
          <p:cNvPr id="9" name="object 7"/>
          <p:cNvSpPr/>
          <p:nvPr/>
        </p:nvSpPr>
        <p:spPr>
          <a:xfrm flipV="1">
            <a:off x="5975603" y="4258059"/>
            <a:ext cx="75795" cy="45719"/>
          </a:xfrm>
          <a:custGeom>
            <a:avLst/>
            <a:gdLst/>
            <a:ahLst/>
            <a:cxnLst/>
            <a:rect l="l" t="t" r="r" b="b"/>
            <a:pathLst>
              <a:path w="71754">
                <a:moveTo>
                  <a:pt x="0" y="0"/>
                </a:moveTo>
                <a:lnTo>
                  <a:pt x="71628" y="0"/>
                </a:lnTo>
              </a:path>
            </a:pathLst>
          </a:custGeom>
          <a:ln w="9144">
            <a:solidFill>
              <a:srgbClr val="D9D9D9"/>
            </a:solidFill>
            <a:prstDash val="sysDot"/>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Narrow" panose="020B0606020202030204" pitchFamily="34" charset="0"/>
            </a:endParaRPr>
          </a:p>
        </p:txBody>
      </p:sp>
      <p:sp>
        <p:nvSpPr>
          <p:cNvPr id="10" name="object 8"/>
          <p:cNvSpPr/>
          <p:nvPr/>
        </p:nvSpPr>
        <p:spPr>
          <a:xfrm flipV="1">
            <a:off x="792479" y="4258059"/>
            <a:ext cx="5374045" cy="45719"/>
          </a:xfrm>
          <a:custGeom>
            <a:avLst/>
            <a:gdLst/>
            <a:ahLst/>
            <a:cxnLst/>
            <a:rect l="l" t="t" r="r" b="b"/>
            <a:pathLst>
              <a:path w="5087620">
                <a:moveTo>
                  <a:pt x="0" y="0"/>
                </a:moveTo>
                <a:lnTo>
                  <a:pt x="5087112" y="0"/>
                </a:lnTo>
              </a:path>
            </a:pathLst>
          </a:custGeom>
          <a:ln w="9144">
            <a:solidFill>
              <a:srgbClr val="D9D9D9"/>
            </a:solidFill>
            <a:prstDash val="sysDot"/>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Narrow" panose="020B0606020202030204" pitchFamily="34" charset="0"/>
            </a:endParaRPr>
          </a:p>
        </p:txBody>
      </p:sp>
      <p:sp>
        <p:nvSpPr>
          <p:cNvPr id="11" name="object 9"/>
          <p:cNvSpPr/>
          <p:nvPr/>
        </p:nvSpPr>
        <p:spPr>
          <a:xfrm flipV="1">
            <a:off x="5975603" y="3749043"/>
            <a:ext cx="75795" cy="45719"/>
          </a:xfrm>
          <a:custGeom>
            <a:avLst/>
            <a:gdLst/>
            <a:ahLst/>
            <a:cxnLst/>
            <a:rect l="l" t="t" r="r" b="b"/>
            <a:pathLst>
              <a:path w="71754">
                <a:moveTo>
                  <a:pt x="0" y="0"/>
                </a:moveTo>
                <a:lnTo>
                  <a:pt x="71628" y="0"/>
                </a:lnTo>
              </a:path>
            </a:pathLst>
          </a:custGeom>
          <a:ln w="9144">
            <a:solidFill>
              <a:srgbClr val="D9D9D9"/>
            </a:solidFill>
            <a:prstDash val="sysDot"/>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Narrow" panose="020B0606020202030204" pitchFamily="34" charset="0"/>
            </a:endParaRPr>
          </a:p>
        </p:txBody>
      </p:sp>
      <p:sp>
        <p:nvSpPr>
          <p:cNvPr id="12" name="object 10"/>
          <p:cNvSpPr/>
          <p:nvPr/>
        </p:nvSpPr>
        <p:spPr>
          <a:xfrm flipV="1">
            <a:off x="792479" y="3749043"/>
            <a:ext cx="5374045" cy="45719"/>
          </a:xfrm>
          <a:custGeom>
            <a:avLst/>
            <a:gdLst/>
            <a:ahLst/>
            <a:cxnLst/>
            <a:rect l="l" t="t" r="r" b="b"/>
            <a:pathLst>
              <a:path w="5087620">
                <a:moveTo>
                  <a:pt x="0" y="0"/>
                </a:moveTo>
                <a:lnTo>
                  <a:pt x="5087112" y="0"/>
                </a:lnTo>
              </a:path>
            </a:pathLst>
          </a:custGeom>
          <a:ln w="9144">
            <a:solidFill>
              <a:srgbClr val="D9D9D9"/>
            </a:solidFill>
            <a:prstDash val="sysDot"/>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Narrow" panose="020B0606020202030204" pitchFamily="34" charset="0"/>
            </a:endParaRPr>
          </a:p>
        </p:txBody>
      </p:sp>
      <p:sp>
        <p:nvSpPr>
          <p:cNvPr id="13" name="object 11"/>
          <p:cNvSpPr/>
          <p:nvPr/>
        </p:nvSpPr>
        <p:spPr>
          <a:xfrm flipV="1">
            <a:off x="5975603" y="3238504"/>
            <a:ext cx="75795" cy="45719"/>
          </a:xfrm>
          <a:custGeom>
            <a:avLst/>
            <a:gdLst/>
            <a:ahLst/>
            <a:cxnLst/>
            <a:rect l="l" t="t" r="r" b="b"/>
            <a:pathLst>
              <a:path w="71754">
                <a:moveTo>
                  <a:pt x="0" y="0"/>
                </a:moveTo>
                <a:lnTo>
                  <a:pt x="71628" y="0"/>
                </a:lnTo>
              </a:path>
            </a:pathLst>
          </a:custGeom>
          <a:ln w="9144">
            <a:solidFill>
              <a:srgbClr val="D9D9D9"/>
            </a:solidFill>
            <a:prstDash val="sysDot"/>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Narrow" panose="020B0606020202030204" pitchFamily="34" charset="0"/>
            </a:endParaRPr>
          </a:p>
        </p:txBody>
      </p:sp>
      <p:sp>
        <p:nvSpPr>
          <p:cNvPr id="14" name="object 12"/>
          <p:cNvSpPr/>
          <p:nvPr/>
        </p:nvSpPr>
        <p:spPr>
          <a:xfrm flipV="1">
            <a:off x="792479" y="3238504"/>
            <a:ext cx="5374045" cy="45719"/>
          </a:xfrm>
          <a:custGeom>
            <a:avLst/>
            <a:gdLst/>
            <a:ahLst/>
            <a:cxnLst/>
            <a:rect l="l" t="t" r="r" b="b"/>
            <a:pathLst>
              <a:path w="5087620">
                <a:moveTo>
                  <a:pt x="0" y="0"/>
                </a:moveTo>
                <a:lnTo>
                  <a:pt x="5087112" y="0"/>
                </a:lnTo>
              </a:path>
            </a:pathLst>
          </a:custGeom>
          <a:ln w="9144">
            <a:solidFill>
              <a:srgbClr val="D9D9D9"/>
            </a:solidFill>
            <a:prstDash val="sysDot"/>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Narrow" panose="020B0606020202030204" pitchFamily="34" charset="0"/>
            </a:endParaRPr>
          </a:p>
        </p:txBody>
      </p:sp>
      <p:sp>
        <p:nvSpPr>
          <p:cNvPr id="15" name="object 13"/>
          <p:cNvSpPr/>
          <p:nvPr/>
        </p:nvSpPr>
        <p:spPr>
          <a:xfrm flipV="1">
            <a:off x="5975603" y="2729487"/>
            <a:ext cx="75795" cy="45719"/>
          </a:xfrm>
          <a:custGeom>
            <a:avLst/>
            <a:gdLst/>
            <a:ahLst/>
            <a:cxnLst/>
            <a:rect l="l" t="t" r="r" b="b"/>
            <a:pathLst>
              <a:path w="71754">
                <a:moveTo>
                  <a:pt x="0" y="0"/>
                </a:moveTo>
                <a:lnTo>
                  <a:pt x="71628" y="0"/>
                </a:lnTo>
              </a:path>
            </a:pathLst>
          </a:custGeom>
          <a:ln w="9144">
            <a:solidFill>
              <a:srgbClr val="D9D9D9"/>
            </a:solidFill>
            <a:prstDash val="sysDot"/>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Narrow" panose="020B0606020202030204" pitchFamily="34" charset="0"/>
            </a:endParaRPr>
          </a:p>
        </p:txBody>
      </p:sp>
      <p:sp>
        <p:nvSpPr>
          <p:cNvPr id="16" name="object 14"/>
          <p:cNvSpPr/>
          <p:nvPr/>
        </p:nvSpPr>
        <p:spPr>
          <a:xfrm flipV="1">
            <a:off x="792479" y="2729487"/>
            <a:ext cx="5374045" cy="45719"/>
          </a:xfrm>
          <a:custGeom>
            <a:avLst/>
            <a:gdLst/>
            <a:ahLst/>
            <a:cxnLst/>
            <a:rect l="l" t="t" r="r" b="b"/>
            <a:pathLst>
              <a:path w="5087620">
                <a:moveTo>
                  <a:pt x="0" y="0"/>
                </a:moveTo>
                <a:lnTo>
                  <a:pt x="5087112" y="0"/>
                </a:lnTo>
              </a:path>
            </a:pathLst>
          </a:custGeom>
          <a:ln w="9144">
            <a:solidFill>
              <a:srgbClr val="D9D9D9"/>
            </a:solidFill>
            <a:prstDash val="sysDot"/>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Narrow" panose="020B0606020202030204" pitchFamily="34" charset="0"/>
            </a:endParaRPr>
          </a:p>
        </p:txBody>
      </p:sp>
      <p:sp>
        <p:nvSpPr>
          <p:cNvPr id="17" name="object 15"/>
          <p:cNvSpPr/>
          <p:nvPr/>
        </p:nvSpPr>
        <p:spPr>
          <a:xfrm flipV="1">
            <a:off x="792480" y="2218948"/>
            <a:ext cx="5551122" cy="45719"/>
          </a:xfrm>
          <a:custGeom>
            <a:avLst/>
            <a:gdLst/>
            <a:ahLst/>
            <a:cxnLst/>
            <a:rect l="l" t="t" r="r" b="b"/>
            <a:pathLst>
              <a:path w="5255260">
                <a:moveTo>
                  <a:pt x="0" y="0"/>
                </a:moveTo>
                <a:lnTo>
                  <a:pt x="5254752" y="0"/>
                </a:lnTo>
              </a:path>
            </a:pathLst>
          </a:custGeom>
          <a:ln w="9144">
            <a:solidFill>
              <a:srgbClr val="D9D9D9"/>
            </a:solidFill>
            <a:prstDash val="sysDot"/>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Narrow" panose="020B0606020202030204" pitchFamily="34" charset="0"/>
            </a:endParaRPr>
          </a:p>
        </p:txBody>
      </p:sp>
      <p:sp>
        <p:nvSpPr>
          <p:cNvPr id="18" name="object 16"/>
          <p:cNvSpPr/>
          <p:nvPr/>
        </p:nvSpPr>
        <p:spPr>
          <a:xfrm>
            <a:off x="5879591" y="4003552"/>
            <a:ext cx="101954" cy="1783080"/>
          </a:xfrm>
          <a:custGeom>
            <a:avLst/>
            <a:gdLst/>
            <a:ahLst/>
            <a:cxnLst/>
            <a:rect l="l" t="t" r="r" b="b"/>
            <a:pathLst>
              <a:path w="96520" h="1783079">
                <a:moveTo>
                  <a:pt x="0" y="1783079"/>
                </a:moveTo>
                <a:lnTo>
                  <a:pt x="96012" y="1783079"/>
                </a:lnTo>
                <a:lnTo>
                  <a:pt x="96012" y="0"/>
                </a:lnTo>
                <a:lnTo>
                  <a:pt x="0" y="0"/>
                </a:lnTo>
                <a:lnTo>
                  <a:pt x="0" y="1783079"/>
                </a:lnTo>
                <a:close/>
              </a:path>
            </a:pathLst>
          </a:custGeom>
          <a:solidFill>
            <a:srgbClr val="74B7D9"/>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Narrow" panose="020B0606020202030204" pitchFamily="34" charset="0"/>
            </a:endParaRPr>
          </a:p>
        </p:txBody>
      </p:sp>
      <p:sp>
        <p:nvSpPr>
          <p:cNvPr id="19" name="object 17"/>
          <p:cNvSpPr/>
          <p:nvPr/>
        </p:nvSpPr>
        <p:spPr>
          <a:xfrm>
            <a:off x="5879591" y="4003552"/>
            <a:ext cx="101954" cy="1783080"/>
          </a:xfrm>
          <a:custGeom>
            <a:avLst/>
            <a:gdLst/>
            <a:ahLst/>
            <a:cxnLst/>
            <a:rect l="l" t="t" r="r" b="b"/>
            <a:pathLst>
              <a:path w="96520" h="1783079">
                <a:moveTo>
                  <a:pt x="0" y="1783079"/>
                </a:moveTo>
                <a:lnTo>
                  <a:pt x="96012" y="1783079"/>
                </a:lnTo>
                <a:lnTo>
                  <a:pt x="96012" y="0"/>
                </a:lnTo>
                <a:lnTo>
                  <a:pt x="0" y="0"/>
                </a:lnTo>
                <a:lnTo>
                  <a:pt x="0" y="1783079"/>
                </a:lnTo>
                <a:close/>
              </a:path>
            </a:pathLst>
          </a:custGeom>
          <a:ln w="9143">
            <a:solidFill>
              <a:srgbClr val="74B7D9"/>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66815C"/>
              </a:solidFill>
              <a:effectLst/>
              <a:uLnTx/>
              <a:uFillTx/>
              <a:latin typeface="Arial Narrow" panose="020B0606020202030204" pitchFamily="34" charset="0"/>
            </a:endParaRPr>
          </a:p>
        </p:txBody>
      </p:sp>
      <p:sp>
        <p:nvSpPr>
          <p:cNvPr id="20" name="object 18"/>
          <p:cNvSpPr/>
          <p:nvPr/>
        </p:nvSpPr>
        <p:spPr>
          <a:xfrm>
            <a:off x="5879591" y="2218949"/>
            <a:ext cx="101954" cy="1784985"/>
          </a:xfrm>
          <a:custGeom>
            <a:avLst/>
            <a:gdLst/>
            <a:ahLst/>
            <a:cxnLst/>
            <a:rect l="l" t="t" r="r" b="b"/>
            <a:pathLst>
              <a:path w="96520" h="1784985">
                <a:moveTo>
                  <a:pt x="0" y="1784603"/>
                </a:moveTo>
                <a:lnTo>
                  <a:pt x="96012" y="1784603"/>
                </a:lnTo>
                <a:lnTo>
                  <a:pt x="96012" y="0"/>
                </a:lnTo>
                <a:lnTo>
                  <a:pt x="0" y="0"/>
                </a:lnTo>
                <a:lnTo>
                  <a:pt x="0" y="1784603"/>
                </a:lnTo>
                <a:close/>
              </a:path>
            </a:pathLst>
          </a:custGeom>
          <a:solidFill>
            <a:srgbClr val="DB3129"/>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Narrow" panose="020B0606020202030204" pitchFamily="34" charset="0"/>
            </a:endParaRPr>
          </a:p>
        </p:txBody>
      </p:sp>
      <p:sp>
        <p:nvSpPr>
          <p:cNvPr id="21" name="object 19"/>
          <p:cNvSpPr/>
          <p:nvPr/>
        </p:nvSpPr>
        <p:spPr>
          <a:xfrm>
            <a:off x="5879591" y="2218949"/>
            <a:ext cx="101954" cy="1784985"/>
          </a:xfrm>
          <a:custGeom>
            <a:avLst/>
            <a:gdLst/>
            <a:ahLst/>
            <a:cxnLst/>
            <a:rect l="l" t="t" r="r" b="b"/>
            <a:pathLst>
              <a:path w="96520" h="1784985">
                <a:moveTo>
                  <a:pt x="0" y="1784603"/>
                </a:moveTo>
                <a:lnTo>
                  <a:pt x="96012" y="1784603"/>
                </a:lnTo>
                <a:lnTo>
                  <a:pt x="96012" y="0"/>
                </a:lnTo>
                <a:lnTo>
                  <a:pt x="0" y="0"/>
                </a:lnTo>
                <a:lnTo>
                  <a:pt x="0" y="1784603"/>
                </a:lnTo>
                <a:close/>
              </a:path>
            </a:pathLst>
          </a:custGeom>
          <a:ln w="9143">
            <a:solidFill>
              <a:srgbClr val="DB3129"/>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Narrow" panose="020B0606020202030204" pitchFamily="34" charset="0"/>
            </a:endParaRPr>
          </a:p>
        </p:txBody>
      </p:sp>
      <p:sp>
        <p:nvSpPr>
          <p:cNvPr id="22" name="object 20"/>
          <p:cNvSpPr/>
          <p:nvPr/>
        </p:nvSpPr>
        <p:spPr>
          <a:xfrm flipV="1">
            <a:off x="792480" y="5786632"/>
            <a:ext cx="5551122" cy="45719"/>
          </a:xfrm>
          <a:custGeom>
            <a:avLst/>
            <a:gdLst/>
            <a:ahLst/>
            <a:cxnLst/>
            <a:rect l="l" t="t" r="r" b="b"/>
            <a:pathLst>
              <a:path w="5255260">
                <a:moveTo>
                  <a:pt x="0" y="0"/>
                </a:moveTo>
                <a:lnTo>
                  <a:pt x="5254752" y="0"/>
                </a:lnTo>
              </a:path>
            </a:pathLst>
          </a:custGeom>
          <a:ln w="9144">
            <a:solidFill>
              <a:srgbClr val="D9D9D9"/>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Narrow" panose="020B0606020202030204" pitchFamily="34" charset="0"/>
            </a:endParaRPr>
          </a:p>
        </p:txBody>
      </p:sp>
      <p:sp>
        <p:nvSpPr>
          <p:cNvPr id="23" name="object 21"/>
          <p:cNvSpPr/>
          <p:nvPr/>
        </p:nvSpPr>
        <p:spPr>
          <a:xfrm>
            <a:off x="912113" y="5202178"/>
            <a:ext cx="1766083" cy="464820"/>
          </a:xfrm>
          <a:custGeom>
            <a:avLst/>
            <a:gdLst/>
            <a:ahLst/>
            <a:cxnLst/>
            <a:rect l="l" t="t" r="r" b="b"/>
            <a:pathLst>
              <a:path w="1671955" h="464820">
                <a:moveTo>
                  <a:pt x="0" y="464819"/>
                </a:moveTo>
                <a:lnTo>
                  <a:pt x="239268" y="342900"/>
                </a:lnTo>
                <a:lnTo>
                  <a:pt x="477012" y="315468"/>
                </a:lnTo>
                <a:lnTo>
                  <a:pt x="716280" y="291083"/>
                </a:lnTo>
                <a:lnTo>
                  <a:pt x="955548" y="185927"/>
                </a:lnTo>
                <a:lnTo>
                  <a:pt x="1194816" y="128015"/>
                </a:lnTo>
                <a:lnTo>
                  <a:pt x="1432560" y="73151"/>
                </a:lnTo>
                <a:lnTo>
                  <a:pt x="1671828" y="0"/>
                </a:lnTo>
              </a:path>
            </a:pathLst>
          </a:custGeom>
          <a:ln w="28955">
            <a:solidFill>
              <a:srgbClr val="003478"/>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Narrow" panose="020B0606020202030204" pitchFamily="34" charset="0"/>
            </a:endParaRPr>
          </a:p>
        </p:txBody>
      </p:sp>
      <p:sp>
        <p:nvSpPr>
          <p:cNvPr id="24" name="object 22"/>
          <p:cNvSpPr/>
          <p:nvPr/>
        </p:nvSpPr>
        <p:spPr>
          <a:xfrm>
            <a:off x="2697310" y="4009039"/>
            <a:ext cx="3201598" cy="1204279"/>
          </a:xfrm>
          <a:custGeom>
            <a:avLst/>
            <a:gdLst/>
            <a:ahLst/>
            <a:cxnLst/>
            <a:rect l="l" t="t" r="r" b="b"/>
            <a:pathLst>
              <a:path w="3104515" h="1141729">
                <a:moveTo>
                  <a:pt x="0" y="1141476"/>
                </a:moveTo>
                <a:lnTo>
                  <a:pt x="239268" y="1072895"/>
                </a:lnTo>
                <a:lnTo>
                  <a:pt x="477012" y="1001268"/>
                </a:lnTo>
                <a:lnTo>
                  <a:pt x="716280" y="928115"/>
                </a:lnTo>
                <a:lnTo>
                  <a:pt x="955547" y="850391"/>
                </a:lnTo>
                <a:lnTo>
                  <a:pt x="1194816" y="771144"/>
                </a:lnTo>
                <a:lnTo>
                  <a:pt x="1432559" y="687324"/>
                </a:lnTo>
                <a:lnTo>
                  <a:pt x="1671828" y="600456"/>
                </a:lnTo>
                <a:lnTo>
                  <a:pt x="1911095" y="510539"/>
                </a:lnTo>
                <a:lnTo>
                  <a:pt x="2148840" y="416051"/>
                </a:lnTo>
                <a:lnTo>
                  <a:pt x="2388108" y="318515"/>
                </a:lnTo>
                <a:lnTo>
                  <a:pt x="2627375" y="216407"/>
                </a:lnTo>
                <a:lnTo>
                  <a:pt x="2866644" y="109727"/>
                </a:lnTo>
                <a:lnTo>
                  <a:pt x="3104387" y="0"/>
                </a:lnTo>
              </a:path>
            </a:pathLst>
          </a:custGeom>
          <a:ln w="28956">
            <a:solidFill>
              <a:srgbClr val="74B7D9"/>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Narrow" panose="020B0606020202030204" pitchFamily="34" charset="0"/>
            </a:endParaRPr>
          </a:p>
        </p:txBody>
      </p:sp>
      <p:sp>
        <p:nvSpPr>
          <p:cNvPr id="25" name="object 23"/>
          <p:cNvSpPr/>
          <p:nvPr/>
        </p:nvSpPr>
        <p:spPr>
          <a:xfrm>
            <a:off x="2678196" y="2229373"/>
            <a:ext cx="3220712" cy="2972806"/>
          </a:xfrm>
          <a:custGeom>
            <a:avLst/>
            <a:gdLst/>
            <a:ahLst/>
            <a:cxnLst/>
            <a:rect l="l" t="t" r="r" b="b"/>
            <a:pathLst>
              <a:path w="3104515" h="2816860">
                <a:moveTo>
                  <a:pt x="0" y="2816352"/>
                </a:moveTo>
                <a:lnTo>
                  <a:pt x="239268" y="2677667"/>
                </a:lnTo>
                <a:lnTo>
                  <a:pt x="477012" y="2528316"/>
                </a:lnTo>
                <a:lnTo>
                  <a:pt x="716280" y="2368296"/>
                </a:lnTo>
                <a:lnTo>
                  <a:pt x="955547" y="2199132"/>
                </a:lnTo>
                <a:lnTo>
                  <a:pt x="1194816" y="2016252"/>
                </a:lnTo>
                <a:lnTo>
                  <a:pt x="1432559" y="1819655"/>
                </a:lnTo>
                <a:lnTo>
                  <a:pt x="1671828" y="1610867"/>
                </a:lnTo>
                <a:lnTo>
                  <a:pt x="1911095" y="1386839"/>
                </a:lnTo>
                <a:lnTo>
                  <a:pt x="2148840" y="1146048"/>
                </a:lnTo>
                <a:lnTo>
                  <a:pt x="2388108" y="888491"/>
                </a:lnTo>
                <a:lnTo>
                  <a:pt x="2627375" y="612648"/>
                </a:lnTo>
                <a:lnTo>
                  <a:pt x="2866644" y="316991"/>
                </a:lnTo>
                <a:lnTo>
                  <a:pt x="3104387" y="0"/>
                </a:lnTo>
              </a:path>
            </a:pathLst>
          </a:custGeom>
          <a:ln w="28956">
            <a:solidFill>
              <a:srgbClr val="DB3129"/>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Narrow" panose="020B0606020202030204" pitchFamily="34" charset="0"/>
            </a:endParaRPr>
          </a:p>
        </p:txBody>
      </p:sp>
      <p:sp>
        <p:nvSpPr>
          <p:cNvPr id="26" name="object 24"/>
          <p:cNvSpPr txBox="1"/>
          <p:nvPr/>
        </p:nvSpPr>
        <p:spPr>
          <a:xfrm>
            <a:off x="375310" y="5666363"/>
            <a:ext cx="304520" cy="197490"/>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3</a:t>
            </a:r>
            <a:r>
              <a:rPr kumimoji="0" sz="1200" b="0" i="0" u="none" strike="noStrike" kern="1200" cap="none" spc="-5" normalizeH="0" baseline="0" noProof="0" dirty="0">
                <a:ln>
                  <a:noFill/>
                </a:ln>
                <a:solidFill>
                  <a:srgbClr val="585858"/>
                </a:solidFill>
                <a:effectLst/>
                <a:uLnTx/>
                <a:uFillTx/>
                <a:latin typeface="Arial Narrow" panose="020B0606020202030204" pitchFamily="34" charset="0"/>
                <a:cs typeface="Calibri"/>
              </a:rPr>
              <a:t>0</a:t>
            </a: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a:t>
            </a:r>
            <a:endParaRPr kumimoji="0" sz="1200" b="0" i="0" u="none" strike="noStrike" kern="1200" cap="none" spc="0" normalizeH="0" baseline="0" noProof="0">
              <a:ln>
                <a:noFill/>
              </a:ln>
              <a:solidFill>
                <a:srgbClr val="000000"/>
              </a:solidFill>
              <a:effectLst/>
              <a:uLnTx/>
              <a:uFillTx/>
              <a:latin typeface="Arial Narrow" panose="020B0606020202030204" pitchFamily="34" charset="0"/>
              <a:cs typeface="Calibri"/>
            </a:endParaRPr>
          </a:p>
        </p:txBody>
      </p:sp>
      <p:sp>
        <p:nvSpPr>
          <p:cNvPr id="27" name="object 25"/>
          <p:cNvSpPr txBox="1"/>
          <p:nvPr/>
        </p:nvSpPr>
        <p:spPr>
          <a:xfrm>
            <a:off x="375310" y="5156712"/>
            <a:ext cx="304520" cy="197490"/>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4</a:t>
            </a:r>
            <a:r>
              <a:rPr kumimoji="0" sz="1200" b="0" i="0" u="none" strike="noStrike" kern="1200" cap="none" spc="-5" normalizeH="0" baseline="0" noProof="0" dirty="0">
                <a:ln>
                  <a:noFill/>
                </a:ln>
                <a:solidFill>
                  <a:srgbClr val="585858"/>
                </a:solidFill>
                <a:effectLst/>
                <a:uLnTx/>
                <a:uFillTx/>
                <a:latin typeface="Arial Narrow" panose="020B0606020202030204" pitchFamily="34" charset="0"/>
                <a:cs typeface="Calibri"/>
              </a:rPr>
              <a:t>0</a:t>
            </a: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a:t>
            </a:r>
            <a:endParaRPr kumimoji="0" sz="1200" b="0" i="0" u="none" strike="noStrike" kern="1200" cap="none" spc="0" normalizeH="0" baseline="0" noProof="0">
              <a:ln>
                <a:noFill/>
              </a:ln>
              <a:solidFill>
                <a:srgbClr val="000000"/>
              </a:solidFill>
              <a:effectLst/>
              <a:uLnTx/>
              <a:uFillTx/>
              <a:latin typeface="Arial Narrow" panose="020B0606020202030204" pitchFamily="34" charset="0"/>
              <a:cs typeface="Calibri"/>
            </a:endParaRPr>
          </a:p>
        </p:txBody>
      </p:sp>
      <p:sp>
        <p:nvSpPr>
          <p:cNvPr id="28" name="object 26"/>
          <p:cNvSpPr txBox="1"/>
          <p:nvPr/>
        </p:nvSpPr>
        <p:spPr>
          <a:xfrm>
            <a:off x="375310" y="4646808"/>
            <a:ext cx="304520" cy="197490"/>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5</a:t>
            </a:r>
            <a:r>
              <a:rPr kumimoji="0" sz="1200" b="0" i="0" u="none" strike="noStrike" kern="1200" cap="none" spc="-5" normalizeH="0" baseline="0" noProof="0" dirty="0">
                <a:ln>
                  <a:noFill/>
                </a:ln>
                <a:solidFill>
                  <a:srgbClr val="585858"/>
                </a:solidFill>
                <a:effectLst/>
                <a:uLnTx/>
                <a:uFillTx/>
                <a:latin typeface="Arial Narrow" panose="020B0606020202030204" pitchFamily="34" charset="0"/>
                <a:cs typeface="Calibri"/>
              </a:rPr>
              <a:t>0</a:t>
            </a: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a:t>
            </a:r>
            <a:endParaRPr kumimoji="0" sz="1200" b="0" i="0" u="none" strike="noStrike" kern="1200" cap="none" spc="0" normalizeH="0" baseline="0" noProof="0">
              <a:ln>
                <a:noFill/>
              </a:ln>
              <a:solidFill>
                <a:srgbClr val="000000"/>
              </a:solidFill>
              <a:effectLst/>
              <a:uLnTx/>
              <a:uFillTx/>
              <a:latin typeface="Arial Narrow" panose="020B0606020202030204" pitchFamily="34" charset="0"/>
              <a:cs typeface="Calibri"/>
            </a:endParaRPr>
          </a:p>
        </p:txBody>
      </p:sp>
      <p:sp>
        <p:nvSpPr>
          <p:cNvPr id="29" name="object 27"/>
          <p:cNvSpPr txBox="1"/>
          <p:nvPr/>
        </p:nvSpPr>
        <p:spPr>
          <a:xfrm>
            <a:off x="375310" y="4137157"/>
            <a:ext cx="304520" cy="197490"/>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6</a:t>
            </a:r>
            <a:r>
              <a:rPr kumimoji="0" sz="1200" b="0" i="0" u="none" strike="noStrike" kern="1200" cap="none" spc="-5" normalizeH="0" baseline="0" noProof="0" dirty="0">
                <a:ln>
                  <a:noFill/>
                </a:ln>
                <a:solidFill>
                  <a:srgbClr val="585858"/>
                </a:solidFill>
                <a:effectLst/>
                <a:uLnTx/>
                <a:uFillTx/>
                <a:latin typeface="Arial Narrow" panose="020B0606020202030204" pitchFamily="34" charset="0"/>
                <a:cs typeface="Calibri"/>
              </a:rPr>
              <a:t>0</a:t>
            </a: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a:t>
            </a:r>
            <a:endParaRPr kumimoji="0" sz="1200" b="0" i="0" u="none" strike="noStrike" kern="1200" cap="none" spc="0" normalizeH="0" baseline="0" noProof="0">
              <a:ln>
                <a:noFill/>
              </a:ln>
              <a:solidFill>
                <a:srgbClr val="000000"/>
              </a:solidFill>
              <a:effectLst/>
              <a:uLnTx/>
              <a:uFillTx/>
              <a:latin typeface="Arial Narrow" panose="020B0606020202030204" pitchFamily="34" charset="0"/>
              <a:cs typeface="Calibri"/>
            </a:endParaRPr>
          </a:p>
        </p:txBody>
      </p:sp>
      <p:sp>
        <p:nvSpPr>
          <p:cNvPr id="30" name="object 28"/>
          <p:cNvSpPr txBox="1"/>
          <p:nvPr/>
        </p:nvSpPr>
        <p:spPr>
          <a:xfrm>
            <a:off x="375310" y="3627506"/>
            <a:ext cx="304520" cy="197490"/>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7</a:t>
            </a:r>
            <a:r>
              <a:rPr kumimoji="0" sz="1200" b="0" i="0" u="none" strike="noStrike" kern="1200" cap="none" spc="-5" normalizeH="0" baseline="0" noProof="0" dirty="0">
                <a:ln>
                  <a:noFill/>
                </a:ln>
                <a:solidFill>
                  <a:srgbClr val="585858"/>
                </a:solidFill>
                <a:effectLst/>
                <a:uLnTx/>
                <a:uFillTx/>
                <a:latin typeface="Arial Narrow" panose="020B0606020202030204" pitchFamily="34" charset="0"/>
                <a:cs typeface="Calibri"/>
              </a:rPr>
              <a:t>0</a:t>
            </a: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a:t>
            </a:r>
            <a:endParaRPr kumimoji="0" sz="1200" b="0" i="0" u="none" strike="noStrike" kern="1200" cap="none" spc="0" normalizeH="0" baseline="0" noProof="0">
              <a:ln>
                <a:noFill/>
              </a:ln>
              <a:solidFill>
                <a:srgbClr val="000000"/>
              </a:solidFill>
              <a:effectLst/>
              <a:uLnTx/>
              <a:uFillTx/>
              <a:latin typeface="Arial Narrow" panose="020B0606020202030204" pitchFamily="34" charset="0"/>
              <a:cs typeface="Calibri"/>
            </a:endParaRPr>
          </a:p>
        </p:txBody>
      </p:sp>
      <p:sp>
        <p:nvSpPr>
          <p:cNvPr id="31" name="object 29"/>
          <p:cNvSpPr txBox="1"/>
          <p:nvPr/>
        </p:nvSpPr>
        <p:spPr>
          <a:xfrm>
            <a:off x="375310" y="3117601"/>
            <a:ext cx="304520" cy="197490"/>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8</a:t>
            </a:r>
            <a:r>
              <a:rPr kumimoji="0" sz="1200" b="0" i="0" u="none" strike="noStrike" kern="1200" cap="none" spc="-5" normalizeH="0" baseline="0" noProof="0" dirty="0">
                <a:ln>
                  <a:noFill/>
                </a:ln>
                <a:solidFill>
                  <a:srgbClr val="585858"/>
                </a:solidFill>
                <a:effectLst/>
                <a:uLnTx/>
                <a:uFillTx/>
                <a:latin typeface="Arial Narrow" panose="020B0606020202030204" pitchFamily="34" charset="0"/>
                <a:cs typeface="Calibri"/>
              </a:rPr>
              <a:t>0</a:t>
            </a: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a:t>
            </a:r>
            <a:endParaRPr kumimoji="0" sz="1200" b="0" i="0" u="none" strike="noStrike" kern="1200" cap="none" spc="0" normalizeH="0" baseline="0" noProof="0">
              <a:ln>
                <a:noFill/>
              </a:ln>
              <a:solidFill>
                <a:srgbClr val="000000"/>
              </a:solidFill>
              <a:effectLst/>
              <a:uLnTx/>
              <a:uFillTx/>
              <a:latin typeface="Arial Narrow" panose="020B0606020202030204" pitchFamily="34" charset="0"/>
              <a:cs typeface="Calibri"/>
            </a:endParaRPr>
          </a:p>
        </p:txBody>
      </p:sp>
      <p:sp>
        <p:nvSpPr>
          <p:cNvPr id="32" name="object 30"/>
          <p:cNvSpPr txBox="1"/>
          <p:nvPr/>
        </p:nvSpPr>
        <p:spPr>
          <a:xfrm>
            <a:off x="375310" y="2607950"/>
            <a:ext cx="304520" cy="197490"/>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9</a:t>
            </a:r>
            <a:r>
              <a:rPr kumimoji="0" sz="1200" b="0" i="0" u="none" strike="noStrike" kern="1200" cap="none" spc="-5" normalizeH="0" baseline="0" noProof="0" dirty="0">
                <a:ln>
                  <a:noFill/>
                </a:ln>
                <a:solidFill>
                  <a:srgbClr val="585858"/>
                </a:solidFill>
                <a:effectLst/>
                <a:uLnTx/>
                <a:uFillTx/>
                <a:latin typeface="Arial Narrow" panose="020B0606020202030204" pitchFamily="34" charset="0"/>
                <a:cs typeface="Calibri"/>
              </a:rPr>
              <a:t>0</a:t>
            </a: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a:t>
            </a:r>
            <a:endParaRPr kumimoji="0" sz="1200" b="0" i="0" u="none" strike="noStrike" kern="1200" cap="none" spc="0" normalizeH="0" baseline="0" noProof="0">
              <a:ln>
                <a:noFill/>
              </a:ln>
              <a:solidFill>
                <a:srgbClr val="000000"/>
              </a:solidFill>
              <a:effectLst/>
              <a:uLnTx/>
              <a:uFillTx/>
              <a:latin typeface="Arial Narrow" panose="020B0606020202030204" pitchFamily="34" charset="0"/>
              <a:cs typeface="Calibri"/>
            </a:endParaRPr>
          </a:p>
        </p:txBody>
      </p:sp>
      <p:sp>
        <p:nvSpPr>
          <p:cNvPr id="33" name="object 31"/>
          <p:cNvSpPr txBox="1"/>
          <p:nvPr/>
        </p:nvSpPr>
        <p:spPr>
          <a:xfrm>
            <a:off x="298195" y="2098045"/>
            <a:ext cx="386352" cy="197490"/>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1</a:t>
            </a:r>
            <a:r>
              <a:rPr kumimoji="0" sz="1200" b="0" i="0" u="none" strike="noStrike" kern="1200" cap="none" spc="-5" normalizeH="0" baseline="0" noProof="0" dirty="0">
                <a:ln>
                  <a:noFill/>
                </a:ln>
                <a:solidFill>
                  <a:srgbClr val="585858"/>
                </a:solidFill>
                <a:effectLst/>
                <a:uLnTx/>
                <a:uFillTx/>
                <a:latin typeface="Arial Narrow" panose="020B0606020202030204" pitchFamily="34" charset="0"/>
                <a:cs typeface="Calibri"/>
              </a:rPr>
              <a:t>0</a:t>
            </a: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0%</a:t>
            </a:r>
            <a:endParaRPr kumimoji="0" sz="1200" b="0" i="0" u="none" strike="noStrike" kern="1200" cap="none" spc="0" normalizeH="0" baseline="0" noProof="0" dirty="0">
              <a:ln>
                <a:noFill/>
              </a:ln>
              <a:solidFill>
                <a:srgbClr val="000000"/>
              </a:solidFill>
              <a:effectLst/>
              <a:uLnTx/>
              <a:uFillTx/>
              <a:latin typeface="Arial Narrow" panose="020B0606020202030204" pitchFamily="34" charset="0"/>
              <a:cs typeface="Calibri"/>
            </a:endParaRPr>
          </a:p>
        </p:txBody>
      </p:sp>
      <p:sp>
        <p:nvSpPr>
          <p:cNvPr id="34" name="object 32"/>
          <p:cNvSpPr txBox="1"/>
          <p:nvPr/>
        </p:nvSpPr>
        <p:spPr>
          <a:xfrm>
            <a:off x="745031" y="5864738"/>
            <a:ext cx="5399533" cy="197490"/>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tab pos="490220" algn="l"/>
                <a:tab pos="967740" algn="l"/>
                <a:tab pos="1445260" algn="l"/>
                <a:tab pos="1923414" algn="l"/>
                <a:tab pos="2400935" algn="l"/>
                <a:tab pos="2879090" algn="l"/>
                <a:tab pos="3356610" algn="l"/>
                <a:tab pos="3834129" algn="l"/>
                <a:tab pos="4312285" algn="l"/>
                <a:tab pos="4789805" algn="l"/>
              </a:tabLst>
              <a:defRPr/>
            </a:pP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2</a:t>
            </a:r>
            <a:r>
              <a:rPr kumimoji="0" sz="1200" b="0" i="0" u="none" strike="noStrike" kern="1200" cap="none" spc="-5" normalizeH="0" baseline="0" noProof="0" dirty="0">
                <a:ln>
                  <a:noFill/>
                </a:ln>
                <a:solidFill>
                  <a:srgbClr val="585858"/>
                </a:solidFill>
                <a:effectLst/>
                <a:uLnTx/>
                <a:uFillTx/>
                <a:latin typeface="Arial Narrow" panose="020B0606020202030204" pitchFamily="34" charset="0"/>
                <a:cs typeface="Calibri"/>
              </a:rPr>
              <a:t>0</a:t>
            </a: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10	2</a:t>
            </a:r>
            <a:r>
              <a:rPr kumimoji="0" sz="1200" b="0" i="0" u="none" strike="noStrike" kern="1200" cap="none" spc="-5" normalizeH="0" baseline="0" noProof="0" dirty="0">
                <a:ln>
                  <a:noFill/>
                </a:ln>
                <a:solidFill>
                  <a:srgbClr val="585858"/>
                </a:solidFill>
                <a:effectLst/>
                <a:uLnTx/>
                <a:uFillTx/>
                <a:latin typeface="Arial Narrow" panose="020B0606020202030204" pitchFamily="34" charset="0"/>
                <a:cs typeface="Calibri"/>
              </a:rPr>
              <a:t>0</a:t>
            </a: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12	2</a:t>
            </a:r>
            <a:r>
              <a:rPr kumimoji="0" sz="1200" b="0" i="0" u="none" strike="noStrike" kern="1200" cap="none" spc="-5" normalizeH="0" baseline="0" noProof="0" dirty="0">
                <a:ln>
                  <a:noFill/>
                </a:ln>
                <a:solidFill>
                  <a:srgbClr val="585858"/>
                </a:solidFill>
                <a:effectLst/>
                <a:uLnTx/>
                <a:uFillTx/>
                <a:latin typeface="Arial Narrow" panose="020B0606020202030204" pitchFamily="34" charset="0"/>
                <a:cs typeface="Calibri"/>
              </a:rPr>
              <a:t>0</a:t>
            </a: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14	2</a:t>
            </a:r>
            <a:r>
              <a:rPr kumimoji="0" sz="1200" b="0" i="0" u="none" strike="noStrike" kern="1200" cap="none" spc="-5" normalizeH="0" baseline="0" noProof="0" dirty="0">
                <a:ln>
                  <a:noFill/>
                </a:ln>
                <a:solidFill>
                  <a:srgbClr val="585858"/>
                </a:solidFill>
                <a:effectLst/>
                <a:uLnTx/>
                <a:uFillTx/>
                <a:latin typeface="Arial Narrow" panose="020B0606020202030204" pitchFamily="34" charset="0"/>
                <a:cs typeface="Calibri"/>
              </a:rPr>
              <a:t>0</a:t>
            </a: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16	2</a:t>
            </a:r>
            <a:r>
              <a:rPr kumimoji="0" sz="1200" b="0" i="0" u="none" strike="noStrike" kern="1200" cap="none" spc="-5" normalizeH="0" baseline="0" noProof="0" dirty="0">
                <a:ln>
                  <a:noFill/>
                </a:ln>
                <a:solidFill>
                  <a:srgbClr val="585858"/>
                </a:solidFill>
                <a:effectLst/>
                <a:uLnTx/>
                <a:uFillTx/>
                <a:latin typeface="Arial Narrow" panose="020B0606020202030204" pitchFamily="34" charset="0"/>
                <a:cs typeface="Calibri"/>
              </a:rPr>
              <a:t>0</a:t>
            </a: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18	2</a:t>
            </a:r>
            <a:r>
              <a:rPr kumimoji="0" sz="1200" b="0" i="0" u="none" strike="noStrike" kern="1200" cap="none" spc="-5" normalizeH="0" baseline="0" noProof="0" dirty="0">
                <a:ln>
                  <a:noFill/>
                </a:ln>
                <a:solidFill>
                  <a:srgbClr val="585858"/>
                </a:solidFill>
                <a:effectLst/>
                <a:uLnTx/>
                <a:uFillTx/>
                <a:latin typeface="Arial Narrow" panose="020B0606020202030204" pitchFamily="34" charset="0"/>
                <a:cs typeface="Calibri"/>
              </a:rPr>
              <a:t>0</a:t>
            </a: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20	2</a:t>
            </a:r>
            <a:r>
              <a:rPr kumimoji="0" sz="1200" b="0" i="0" u="none" strike="noStrike" kern="1200" cap="none" spc="-5" normalizeH="0" baseline="0" noProof="0" dirty="0">
                <a:ln>
                  <a:noFill/>
                </a:ln>
                <a:solidFill>
                  <a:srgbClr val="585858"/>
                </a:solidFill>
                <a:effectLst/>
                <a:uLnTx/>
                <a:uFillTx/>
                <a:latin typeface="Arial Narrow" panose="020B0606020202030204" pitchFamily="34" charset="0"/>
                <a:cs typeface="Calibri"/>
              </a:rPr>
              <a:t>0</a:t>
            </a: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22	2</a:t>
            </a:r>
            <a:r>
              <a:rPr kumimoji="0" sz="1200" b="0" i="0" u="none" strike="noStrike" kern="1200" cap="none" spc="-5" normalizeH="0" baseline="0" noProof="0" dirty="0">
                <a:ln>
                  <a:noFill/>
                </a:ln>
                <a:solidFill>
                  <a:srgbClr val="585858"/>
                </a:solidFill>
                <a:effectLst/>
                <a:uLnTx/>
                <a:uFillTx/>
                <a:latin typeface="Arial Narrow" panose="020B0606020202030204" pitchFamily="34" charset="0"/>
                <a:cs typeface="Calibri"/>
              </a:rPr>
              <a:t>0</a:t>
            </a: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24	2</a:t>
            </a:r>
            <a:r>
              <a:rPr kumimoji="0" sz="1200" b="0" i="0" u="none" strike="noStrike" kern="1200" cap="none" spc="-5" normalizeH="0" baseline="0" noProof="0" dirty="0">
                <a:ln>
                  <a:noFill/>
                </a:ln>
                <a:solidFill>
                  <a:srgbClr val="585858"/>
                </a:solidFill>
                <a:effectLst/>
                <a:uLnTx/>
                <a:uFillTx/>
                <a:latin typeface="Arial Narrow" panose="020B0606020202030204" pitchFamily="34" charset="0"/>
                <a:cs typeface="Calibri"/>
              </a:rPr>
              <a:t>0</a:t>
            </a: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26	2</a:t>
            </a:r>
            <a:r>
              <a:rPr kumimoji="0" sz="1200" b="0" i="0" u="none" strike="noStrike" kern="1200" cap="none" spc="-5" normalizeH="0" baseline="0" noProof="0" dirty="0">
                <a:ln>
                  <a:noFill/>
                </a:ln>
                <a:solidFill>
                  <a:srgbClr val="585858"/>
                </a:solidFill>
                <a:effectLst/>
                <a:uLnTx/>
                <a:uFillTx/>
                <a:latin typeface="Arial Narrow" panose="020B0606020202030204" pitchFamily="34" charset="0"/>
                <a:cs typeface="Calibri"/>
              </a:rPr>
              <a:t>0</a:t>
            </a: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28	2</a:t>
            </a:r>
            <a:r>
              <a:rPr kumimoji="0" sz="1200" b="0" i="0" u="none" strike="noStrike" kern="1200" cap="none" spc="-5" normalizeH="0" baseline="0" noProof="0" dirty="0">
                <a:ln>
                  <a:noFill/>
                </a:ln>
                <a:solidFill>
                  <a:srgbClr val="585858"/>
                </a:solidFill>
                <a:effectLst/>
                <a:uLnTx/>
                <a:uFillTx/>
                <a:latin typeface="Arial Narrow" panose="020B0606020202030204" pitchFamily="34" charset="0"/>
                <a:cs typeface="Calibri"/>
              </a:rPr>
              <a:t>0</a:t>
            </a: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30</a:t>
            </a:r>
            <a:endParaRPr kumimoji="0" sz="1200" b="0" i="0" u="none" strike="noStrike" kern="1200" cap="none" spc="0" normalizeH="0" baseline="0" noProof="0" dirty="0">
              <a:ln>
                <a:noFill/>
              </a:ln>
              <a:solidFill>
                <a:srgbClr val="000000"/>
              </a:solidFill>
              <a:effectLst/>
              <a:uLnTx/>
              <a:uFillTx/>
              <a:latin typeface="Arial Narrow" panose="020B0606020202030204" pitchFamily="34" charset="0"/>
              <a:cs typeface="Calibri"/>
            </a:endParaRPr>
          </a:p>
        </p:txBody>
      </p:sp>
      <p:sp>
        <p:nvSpPr>
          <p:cNvPr id="35" name="object 33"/>
          <p:cNvSpPr/>
          <p:nvPr/>
        </p:nvSpPr>
        <p:spPr>
          <a:xfrm flipV="1">
            <a:off x="1524761" y="6250410"/>
            <a:ext cx="257568" cy="45719"/>
          </a:xfrm>
          <a:custGeom>
            <a:avLst/>
            <a:gdLst/>
            <a:ahLst/>
            <a:cxnLst/>
            <a:rect l="l" t="t" r="r" b="b"/>
            <a:pathLst>
              <a:path w="243839">
                <a:moveTo>
                  <a:pt x="0" y="0"/>
                </a:moveTo>
                <a:lnTo>
                  <a:pt x="243839" y="0"/>
                </a:lnTo>
              </a:path>
            </a:pathLst>
          </a:custGeom>
          <a:ln w="28956">
            <a:solidFill>
              <a:srgbClr val="003478"/>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Narrow" panose="020B0606020202030204" pitchFamily="34" charset="0"/>
            </a:endParaRPr>
          </a:p>
        </p:txBody>
      </p:sp>
      <p:sp>
        <p:nvSpPr>
          <p:cNvPr id="36" name="object 34"/>
          <p:cNvSpPr txBox="1"/>
          <p:nvPr/>
        </p:nvSpPr>
        <p:spPr>
          <a:xfrm>
            <a:off x="1864428" y="6179915"/>
            <a:ext cx="641236" cy="197490"/>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585858"/>
                </a:solidFill>
                <a:effectLst/>
                <a:uLnTx/>
                <a:uFillTx/>
                <a:latin typeface="Arial Narrow" panose="020B0606020202030204" pitchFamily="34" charset="0"/>
                <a:cs typeface="Calibri"/>
              </a:rPr>
              <a:t>Historical</a:t>
            </a:r>
            <a:endParaRPr kumimoji="0" sz="1200" b="0" i="0" u="none" strike="noStrike" kern="1200" cap="none" spc="0" normalizeH="0" baseline="0" noProof="0" dirty="0">
              <a:ln>
                <a:noFill/>
              </a:ln>
              <a:solidFill>
                <a:srgbClr val="000000"/>
              </a:solidFill>
              <a:effectLst/>
              <a:uLnTx/>
              <a:uFillTx/>
              <a:latin typeface="Arial Narrow" panose="020B0606020202030204" pitchFamily="34" charset="0"/>
              <a:cs typeface="Calibri"/>
            </a:endParaRPr>
          </a:p>
        </p:txBody>
      </p:sp>
      <p:sp>
        <p:nvSpPr>
          <p:cNvPr id="37" name="object 35"/>
          <p:cNvSpPr/>
          <p:nvPr/>
        </p:nvSpPr>
        <p:spPr>
          <a:xfrm flipV="1">
            <a:off x="2571750" y="6250410"/>
            <a:ext cx="257568" cy="45719"/>
          </a:xfrm>
          <a:custGeom>
            <a:avLst/>
            <a:gdLst/>
            <a:ahLst/>
            <a:cxnLst/>
            <a:rect l="l" t="t" r="r" b="b"/>
            <a:pathLst>
              <a:path w="243839">
                <a:moveTo>
                  <a:pt x="0" y="0"/>
                </a:moveTo>
                <a:lnTo>
                  <a:pt x="243839" y="0"/>
                </a:lnTo>
              </a:path>
            </a:pathLst>
          </a:custGeom>
          <a:ln w="28956">
            <a:solidFill>
              <a:srgbClr val="74B7D9"/>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Narrow" panose="020B0606020202030204" pitchFamily="34" charset="0"/>
            </a:endParaRPr>
          </a:p>
        </p:txBody>
      </p:sp>
      <p:sp>
        <p:nvSpPr>
          <p:cNvPr id="38" name="object 36"/>
          <p:cNvSpPr txBox="1"/>
          <p:nvPr/>
        </p:nvSpPr>
        <p:spPr>
          <a:xfrm>
            <a:off x="2912941" y="6179915"/>
            <a:ext cx="1167775" cy="197490"/>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585858"/>
                </a:solidFill>
                <a:effectLst/>
                <a:uLnTx/>
                <a:uFillTx/>
                <a:latin typeface="Arial Narrow" panose="020B0606020202030204" pitchFamily="34" charset="0"/>
                <a:cs typeface="Calibri"/>
              </a:rPr>
              <a:t>Business </a:t>
            </a: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as</a:t>
            </a:r>
            <a:r>
              <a:rPr kumimoji="0" sz="1200" b="0" i="0" u="none" strike="noStrike" kern="1200" cap="none" spc="-55" normalizeH="0" baseline="0" noProof="0" dirty="0">
                <a:ln>
                  <a:noFill/>
                </a:ln>
                <a:solidFill>
                  <a:srgbClr val="585858"/>
                </a:solidFill>
                <a:effectLst/>
                <a:uLnTx/>
                <a:uFillTx/>
                <a:latin typeface="Arial Narrow" panose="020B0606020202030204" pitchFamily="34" charset="0"/>
                <a:cs typeface="Calibri"/>
              </a:rPr>
              <a:t> </a:t>
            </a:r>
            <a:r>
              <a:rPr kumimoji="0" sz="1200" b="0" i="0" u="none" strike="noStrike" kern="1200" cap="none" spc="-5" normalizeH="0" baseline="0" noProof="0" dirty="0">
                <a:ln>
                  <a:noFill/>
                </a:ln>
                <a:solidFill>
                  <a:srgbClr val="585858"/>
                </a:solidFill>
                <a:effectLst/>
                <a:uLnTx/>
                <a:uFillTx/>
                <a:latin typeface="Arial Narrow" panose="020B0606020202030204" pitchFamily="34" charset="0"/>
                <a:cs typeface="Calibri"/>
              </a:rPr>
              <a:t>Usual</a:t>
            </a:r>
            <a:endParaRPr kumimoji="0" sz="1200" b="0" i="0" u="none" strike="noStrike" kern="1200" cap="none" spc="0" normalizeH="0" baseline="0" noProof="0">
              <a:ln>
                <a:noFill/>
              </a:ln>
              <a:solidFill>
                <a:srgbClr val="000000"/>
              </a:solidFill>
              <a:effectLst/>
              <a:uLnTx/>
              <a:uFillTx/>
              <a:latin typeface="Arial Narrow" panose="020B0606020202030204" pitchFamily="34" charset="0"/>
              <a:cs typeface="Calibri"/>
            </a:endParaRPr>
          </a:p>
        </p:txBody>
      </p:sp>
      <p:sp>
        <p:nvSpPr>
          <p:cNvPr id="39" name="object 37"/>
          <p:cNvSpPr/>
          <p:nvPr/>
        </p:nvSpPr>
        <p:spPr>
          <a:xfrm flipV="1">
            <a:off x="4118609" y="6250410"/>
            <a:ext cx="257568" cy="45719"/>
          </a:xfrm>
          <a:custGeom>
            <a:avLst/>
            <a:gdLst/>
            <a:ahLst/>
            <a:cxnLst/>
            <a:rect l="l" t="t" r="r" b="b"/>
            <a:pathLst>
              <a:path w="243839">
                <a:moveTo>
                  <a:pt x="0" y="0"/>
                </a:moveTo>
                <a:lnTo>
                  <a:pt x="243839" y="0"/>
                </a:lnTo>
              </a:path>
            </a:pathLst>
          </a:custGeom>
          <a:ln w="28956">
            <a:solidFill>
              <a:srgbClr val="DB3129"/>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Narrow" panose="020B0606020202030204" pitchFamily="34" charset="0"/>
            </a:endParaRPr>
          </a:p>
        </p:txBody>
      </p:sp>
      <p:sp>
        <p:nvSpPr>
          <p:cNvPr id="40" name="object 38"/>
          <p:cNvSpPr txBox="1"/>
          <p:nvPr/>
        </p:nvSpPr>
        <p:spPr>
          <a:xfrm>
            <a:off x="4459800" y="6179915"/>
            <a:ext cx="727763" cy="197490"/>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585858"/>
                </a:solidFill>
                <a:effectLst/>
                <a:uLnTx/>
                <a:uFillTx/>
                <a:latin typeface="Arial Narrow" panose="020B0606020202030204" pitchFamily="34" charset="0"/>
                <a:cs typeface="Calibri"/>
              </a:rPr>
              <a:t>SDG </a:t>
            </a:r>
            <a:r>
              <a:rPr kumimoji="0" sz="1200" b="0" i="0" u="none" strike="noStrike" kern="1200" cap="none" spc="0" normalizeH="0" baseline="0" noProof="0" dirty="0">
                <a:ln>
                  <a:noFill/>
                </a:ln>
                <a:solidFill>
                  <a:srgbClr val="585858"/>
                </a:solidFill>
                <a:effectLst/>
                <a:uLnTx/>
                <a:uFillTx/>
                <a:latin typeface="Arial Narrow" panose="020B0606020202030204" pitchFamily="34" charset="0"/>
                <a:cs typeface="Calibri"/>
              </a:rPr>
              <a:t>7</a:t>
            </a:r>
            <a:r>
              <a:rPr kumimoji="0" sz="1200" b="0" i="0" u="none" strike="noStrike" kern="1200" cap="none" spc="-70" normalizeH="0" baseline="0" noProof="0" dirty="0">
                <a:ln>
                  <a:noFill/>
                </a:ln>
                <a:solidFill>
                  <a:srgbClr val="585858"/>
                </a:solidFill>
                <a:effectLst/>
                <a:uLnTx/>
                <a:uFillTx/>
                <a:latin typeface="Arial Narrow" panose="020B0606020202030204" pitchFamily="34" charset="0"/>
                <a:cs typeface="Calibri"/>
              </a:rPr>
              <a:t> </a:t>
            </a:r>
            <a:r>
              <a:rPr kumimoji="0" sz="1200" b="0" i="0" u="none" strike="noStrike" kern="1200" cap="none" spc="-5" normalizeH="0" baseline="0" noProof="0" dirty="0">
                <a:ln>
                  <a:noFill/>
                </a:ln>
                <a:solidFill>
                  <a:srgbClr val="585858"/>
                </a:solidFill>
                <a:effectLst/>
                <a:uLnTx/>
                <a:uFillTx/>
                <a:latin typeface="Arial Narrow" panose="020B0606020202030204" pitchFamily="34" charset="0"/>
                <a:cs typeface="Calibri"/>
              </a:rPr>
              <a:t>Met</a:t>
            </a:r>
            <a:endParaRPr kumimoji="0" sz="1200" b="0" i="0" u="none" strike="noStrike" kern="1200" cap="none" spc="0" normalizeH="0" baseline="0" noProof="0">
              <a:ln>
                <a:noFill/>
              </a:ln>
              <a:solidFill>
                <a:srgbClr val="000000"/>
              </a:solidFill>
              <a:effectLst/>
              <a:uLnTx/>
              <a:uFillTx/>
              <a:latin typeface="Arial Narrow" panose="020B0606020202030204" pitchFamily="34" charset="0"/>
              <a:cs typeface="Calibri"/>
            </a:endParaRPr>
          </a:p>
        </p:txBody>
      </p:sp>
      <p:sp>
        <p:nvSpPr>
          <p:cNvPr id="42" name="object 39"/>
          <p:cNvSpPr txBox="1"/>
          <p:nvPr/>
        </p:nvSpPr>
        <p:spPr>
          <a:xfrm>
            <a:off x="6496939" y="2203785"/>
            <a:ext cx="1142286" cy="757555"/>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4800" b="0" i="0" u="none" strike="noStrike" kern="1200" cap="none" spc="0" normalizeH="0" baseline="0" noProof="0" dirty="0">
                <a:ln>
                  <a:noFill/>
                </a:ln>
                <a:solidFill>
                  <a:srgbClr val="66815C"/>
                </a:solidFill>
                <a:effectLst/>
                <a:uLnTx/>
                <a:uFillTx/>
                <a:latin typeface="Arial Narrow" panose="020B0606020202030204" pitchFamily="34" charset="0"/>
                <a:cs typeface="Calibri"/>
              </a:rPr>
              <a:t>65%</a:t>
            </a:r>
          </a:p>
        </p:txBody>
      </p:sp>
      <p:sp>
        <p:nvSpPr>
          <p:cNvPr id="43" name="object 40"/>
          <p:cNvSpPr txBox="1"/>
          <p:nvPr/>
        </p:nvSpPr>
        <p:spPr>
          <a:xfrm>
            <a:off x="6558153" y="2825577"/>
            <a:ext cx="2043774" cy="454025"/>
          </a:xfrm>
          <a:prstGeom prst="rect">
            <a:avLst/>
          </a:prstGeom>
        </p:spPr>
        <p:txBody>
          <a:bodyPr vert="horz" wrap="square" lIns="0" tIns="13335" rIns="0" bIns="0" rtlCol="0">
            <a:spAutoFit/>
          </a:bodyPr>
          <a:lstStyle/>
          <a:p>
            <a:pPr marL="12700" marR="0" lvl="0" indent="0" algn="l" defTabSz="457200" rtl="0" eaLnBrk="1" fontAlgn="auto" latinLnBrk="0" hangingPunct="1">
              <a:lnSpc>
                <a:spcPct val="100000"/>
              </a:lnSpc>
              <a:spcBef>
                <a:spcPts val="105"/>
              </a:spcBef>
              <a:spcAft>
                <a:spcPts val="0"/>
              </a:spcAft>
              <a:buClrTx/>
              <a:buSzTx/>
              <a:buFontTx/>
              <a:buNone/>
              <a:tabLst/>
              <a:defRPr/>
            </a:pPr>
            <a:r>
              <a:rPr kumimoji="0" sz="1400" b="0" i="0" u="none" strike="noStrike" kern="1200" cap="none" spc="0" normalizeH="0" baseline="0" noProof="0" dirty="0">
                <a:ln>
                  <a:noFill/>
                </a:ln>
                <a:effectLst/>
                <a:uLnTx/>
                <a:uFillTx/>
                <a:latin typeface="Arial Narrow" panose="020B0606020202030204" pitchFamily="34" charset="0"/>
                <a:cs typeface="Calibri"/>
              </a:rPr>
              <a:t>of HHs will have</a:t>
            </a:r>
            <a:r>
              <a:rPr kumimoji="0" sz="1400" b="0" i="0" u="none" strike="noStrike" kern="1200" cap="none" spc="-75" normalizeH="0" baseline="0" noProof="0" dirty="0">
                <a:ln>
                  <a:noFill/>
                </a:ln>
                <a:effectLst/>
                <a:uLnTx/>
                <a:uFillTx/>
                <a:latin typeface="Arial Narrow" panose="020B0606020202030204" pitchFamily="34" charset="0"/>
                <a:cs typeface="Calibri"/>
              </a:rPr>
              <a:t> </a:t>
            </a:r>
            <a:r>
              <a:rPr kumimoji="0" sz="1400" b="0" i="0" u="none" strike="noStrike" kern="1200" cap="none" spc="-5" normalizeH="0" baseline="0" noProof="0" dirty="0">
                <a:ln>
                  <a:noFill/>
                </a:ln>
                <a:effectLst/>
                <a:uLnTx/>
                <a:uFillTx/>
                <a:latin typeface="Arial Narrow" panose="020B0606020202030204" pitchFamily="34" charset="0"/>
                <a:cs typeface="Calibri"/>
              </a:rPr>
              <a:t>electricity</a:t>
            </a:r>
            <a:endParaRPr kumimoji="0" sz="1400" b="0" i="0" u="none" strike="noStrike" kern="1200" cap="none" spc="0" normalizeH="0" baseline="0" noProof="0" dirty="0">
              <a:ln>
                <a:noFill/>
              </a:ln>
              <a:effectLst/>
              <a:uLnTx/>
              <a:uFillTx/>
              <a:latin typeface="Arial Narrow" panose="020B0606020202030204" pitchFamily="34" charset="0"/>
              <a:cs typeface="Calibri"/>
            </a:endParaRPr>
          </a:p>
          <a:p>
            <a:pPr marL="12700" marR="0" lvl="0" indent="0" algn="l" defTabSz="457200" rtl="0" eaLnBrk="1" fontAlgn="auto" latinLnBrk="0" hangingPunct="1">
              <a:lnSpc>
                <a:spcPct val="100000"/>
              </a:lnSpc>
              <a:spcBef>
                <a:spcPts val="5"/>
              </a:spcBef>
              <a:spcAft>
                <a:spcPts val="0"/>
              </a:spcAft>
              <a:buClrTx/>
              <a:buSzTx/>
              <a:buFontTx/>
              <a:buNone/>
              <a:tabLst/>
              <a:defRPr/>
            </a:pPr>
            <a:r>
              <a:rPr kumimoji="0" sz="1400" b="0" i="0" u="none" strike="noStrike" kern="1200" cap="none" spc="-5" normalizeH="0" baseline="0" noProof="0" dirty="0">
                <a:ln>
                  <a:noFill/>
                </a:ln>
                <a:effectLst/>
                <a:uLnTx/>
                <a:uFillTx/>
                <a:latin typeface="Arial Narrow" panose="020B0606020202030204" pitchFamily="34" charset="0"/>
                <a:cs typeface="Calibri"/>
              </a:rPr>
              <a:t>access by</a:t>
            </a:r>
            <a:r>
              <a:rPr kumimoji="0" sz="1400" b="0" i="0" u="none" strike="noStrike" kern="1200" cap="none" spc="0" normalizeH="0" baseline="0" noProof="0" dirty="0">
                <a:ln>
                  <a:noFill/>
                </a:ln>
                <a:effectLst/>
                <a:uLnTx/>
                <a:uFillTx/>
                <a:latin typeface="Arial Narrow" panose="020B0606020202030204" pitchFamily="34" charset="0"/>
                <a:cs typeface="Calibri"/>
              </a:rPr>
              <a:t> </a:t>
            </a:r>
            <a:r>
              <a:rPr kumimoji="0" sz="1400" b="0" i="0" u="none" strike="noStrike" kern="1200" cap="none" spc="-5" normalizeH="0" baseline="0" noProof="0" dirty="0">
                <a:ln>
                  <a:noFill/>
                </a:ln>
                <a:effectLst/>
                <a:uLnTx/>
                <a:uFillTx/>
                <a:latin typeface="Arial Narrow" panose="020B0606020202030204" pitchFamily="34" charset="0"/>
                <a:cs typeface="Calibri"/>
              </a:rPr>
              <a:t>2030</a:t>
            </a:r>
            <a:endParaRPr kumimoji="0" sz="1400" b="0" i="0" u="none" strike="noStrike" kern="1200" cap="none" spc="0" normalizeH="0" baseline="0" noProof="0" dirty="0">
              <a:ln>
                <a:noFill/>
              </a:ln>
              <a:effectLst/>
              <a:uLnTx/>
              <a:uFillTx/>
              <a:latin typeface="Arial Narrow" panose="020B0606020202030204" pitchFamily="34" charset="0"/>
              <a:cs typeface="Calibri"/>
            </a:endParaRPr>
          </a:p>
        </p:txBody>
      </p:sp>
      <p:sp>
        <p:nvSpPr>
          <p:cNvPr id="44" name="object 41"/>
          <p:cNvSpPr txBox="1"/>
          <p:nvPr/>
        </p:nvSpPr>
        <p:spPr>
          <a:xfrm>
            <a:off x="6522845" y="3454354"/>
            <a:ext cx="1652727" cy="757555"/>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4800" b="0" i="0" u="none" strike="noStrike" kern="1200" cap="none" spc="0" normalizeH="0" baseline="0" noProof="0" dirty="0">
                <a:ln>
                  <a:noFill/>
                </a:ln>
                <a:solidFill>
                  <a:srgbClr val="66815C"/>
                </a:solidFill>
                <a:effectLst/>
                <a:uLnTx/>
                <a:uFillTx/>
                <a:latin typeface="Arial Narrow" panose="020B0606020202030204" pitchFamily="34" charset="0"/>
                <a:cs typeface="Calibri"/>
              </a:rPr>
              <a:t>10</a:t>
            </a:r>
            <a:r>
              <a:rPr kumimoji="0" sz="4800" b="0" i="0" u="none" strike="noStrike" kern="1200" cap="none" spc="365" normalizeH="0" baseline="0" noProof="0" dirty="0">
                <a:ln>
                  <a:noFill/>
                </a:ln>
                <a:solidFill>
                  <a:srgbClr val="66815C"/>
                </a:solidFill>
                <a:effectLst/>
                <a:uLnTx/>
                <a:uFillTx/>
                <a:latin typeface="Arial Narrow" panose="020B0606020202030204" pitchFamily="34" charset="0"/>
                <a:cs typeface="Calibri"/>
              </a:rPr>
              <a:t>4</a:t>
            </a:r>
            <a:r>
              <a:rPr kumimoji="0" sz="1600" b="0" i="0" u="none" strike="noStrike" kern="1200" cap="none" spc="-10" normalizeH="0" baseline="0" noProof="0" dirty="0">
                <a:ln>
                  <a:noFill/>
                </a:ln>
                <a:solidFill>
                  <a:srgbClr val="66815C"/>
                </a:solidFill>
                <a:effectLst/>
                <a:uLnTx/>
                <a:uFillTx/>
                <a:latin typeface="Arial Narrow" panose="020B0606020202030204" pitchFamily="34" charset="0"/>
                <a:cs typeface="Calibri"/>
              </a:rPr>
              <a:t>m</a:t>
            </a:r>
            <a:r>
              <a:rPr kumimoji="0" sz="1600" b="0" i="0" u="none" strike="noStrike" kern="1200" cap="none" spc="-5" normalizeH="0" baseline="0" noProof="0" dirty="0">
                <a:ln>
                  <a:noFill/>
                </a:ln>
                <a:solidFill>
                  <a:srgbClr val="66815C"/>
                </a:solidFill>
                <a:effectLst/>
                <a:uLnTx/>
                <a:uFillTx/>
                <a:latin typeface="Arial Narrow" panose="020B0606020202030204" pitchFamily="34" charset="0"/>
                <a:cs typeface="Calibri"/>
              </a:rPr>
              <a:t>i</a:t>
            </a:r>
            <a:r>
              <a:rPr kumimoji="0" sz="1600" b="0" i="0" u="none" strike="noStrike" kern="1200" cap="none" spc="0" normalizeH="0" baseline="0" noProof="0" dirty="0">
                <a:ln>
                  <a:noFill/>
                </a:ln>
                <a:solidFill>
                  <a:srgbClr val="66815C"/>
                </a:solidFill>
                <a:effectLst/>
                <a:uLnTx/>
                <a:uFillTx/>
                <a:latin typeface="Arial Narrow" panose="020B0606020202030204" pitchFamily="34" charset="0"/>
                <a:cs typeface="Calibri"/>
              </a:rPr>
              <a:t>l</a:t>
            </a:r>
            <a:r>
              <a:rPr kumimoji="0" sz="1600" b="0" i="0" u="none" strike="noStrike" kern="1200" cap="none" spc="-5" normalizeH="0" baseline="0" noProof="0" dirty="0">
                <a:ln>
                  <a:noFill/>
                </a:ln>
                <a:solidFill>
                  <a:srgbClr val="66815C"/>
                </a:solidFill>
                <a:effectLst/>
                <a:uLnTx/>
                <a:uFillTx/>
                <a:latin typeface="Arial Narrow" panose="020B0606020202030204" pitchFamily="34" charset="0"/>
                <a:cs typeface="Calibri"/>
              </a:rPr>
              <a:t>l</a:t>
            </a:r>
            <a:r>
              <a:rPr kumimoji="0" sz="1600" b="0" i="0" u="none" strike="noStrike" kern="1200" cap="none" spc="0" normalizeH="0" baseline="0" noProof="0" dirty="0">
                <a:ln>
                  <a:noFill/>
                </a:ln>
                <a:solidFill>
                  <a:srgbClr val="66815C"/>
                </a:solidFill>
                <a:effectLst/>
                <a:uLnTx/>
                <a:uFillTx/>
                <a:latin typeface="Arial Narrow" panose="020B0606020202030204" pitchFamily="34" charset="0"/>
                <a:cs typeface="Calibri"/>
              </a:rPr>
              <a:t>i</a:t>
            </a:r>
            <a:r>
              <a:rPr kumimoji="0" sz="1600" b="0" i="0" u="none" strike="noStrike" kern="1200" cap="none" spc="-10" normalizeH="0" baseline="0" noProof="0" dirty="0">
                <a:ln>
                  <a:noFill/>
                </a:ln>
                <a:solidFill>
                  <a:srgbClr val="66815C"/>
                </a:solidFill>
                <a:effectLst/>
                <a:uLnTx/>
                <a:uFillTx/>
                <a:latin typeface="Arial Narrow" panose="020B0606020202030204" pitchFamily="34" charset="0"/>
                <a:cs typeface="Calibri"/>
              </a:rPr>
              <a:t>on</a:t>
            </a:r>
            <a:endParaRPr kumimoji="0" sz="1600" b="0" i="0" u="none" strike="noStrike" kern="1200" cap="none" spc="0" normalizeH="0" baseline="0" noProof="0" dirty="0">
              <a:ln>
                <a:noFill/>
              </a:ln>
              <a:solidFill>
                <a:srgbClr val="66815C"/>
              </a:solidFill>
              <a:effectLst/>
              <a:uLnTx/>
              <a:uFillTx/>
              <a:latin typeface="Arial Narrow" panose="020B0606020202030204" pitchFamily="34" charset="0"/>
              <a:cs typeface="Calibri"/>
            </a:endParaRPr>
          </a:p>
        </p:txBody>
      </p:sp>
      <p:sp>
        <p:nvSpPr>
          <p:cNvPr id="45" name="object 42"/>
          <p:cNvSpPr txBox="1"/>
          <p:nvPr/>
        </p:nvSpPr>
        <p:spPr>
          <a:xfrm>
            <a:off x="6584694" y="4074038"/>
            <a:ext cx="2214815" cy="444352"/>
          </a:xfrm>
          <a:prstGeom prst="rect">
            <a:avLst/>
          </a:prstGeom>
        </p:spPr>
        <p:txBody>
          <a:bodyPr vert="horz" wrap="square" lIns="0" tIns="13335" rIns="0" bIns="0" rtlCol="0">
            <a:spAutoFit/>
          </a:bodyPr>
          <a:lstStyle/>
          <a:p>
            <a:pPr marL="12700" marR="5080" lvl="0" indent="0" algn="l" defTabSz="457200" rtl="0" eaLnBrk="1" fontAlgn="auto" latinLnBrk="0" hangingPunct="1">
              <a:lnSpc>
                <a:spcPct val="100000"/>
              </a:lnSpc>
              <a:spcBef>
                <a:spcPts val="105"/>
              </a:spcBef>
              <a:spcAft>
                <a:spcPts val="0"/>
              </a:spcAft>
              <a:buClrTx/>
              <a:buSzTx/>
              <a:buFontTx/>
              <a:buNone/>
              <a:tabLst/>
              <a:defRPr/>
            </a:pPr>
            <a:r>
              <a:rPr kumimoji="0" sz="1400" b="0" i="0" u="none" strike="noStrike" kern="1200" cap="none" spc="-5" normalizeH="0" baseline="0" noProof="0" dirty="0">
                <a:ln>
                  <a:noFill/>
                </a:ln>
                <a:effectLst/>
                <a:uLnTx/>
                <a:uFillTx/>
                <a:latin typeface="Arial Narrow" panose="020B0606020202030204" pitchFamily="34" charset="0"/>
                <a:cs typeface="Calibri"/>
              </a:rPr>
              <a:t>HHs </a:t>
            </a:r>
            <a:r>
              <a:rPr kumimoji="0" sz="1400" b="0" i="0" u="none" strike="noStrike" kern="1200" cap="none" spc="0" normalizeH="0" baseline="0" noProof="0" dirty="0">
                <a:ln>
                  <a:noFill/>
                </a:ln>
                <a:effectLst/>
                <a:uLnTx/>
                <a:uFillTx/>
                <a:latin typeface="Arial Narrow" panose="020B0606020202030204" pitchFamily="34" charset="0"/>
                <a:cs typeface="Calibri"/>
              </a:rPr>
              <a:t>will remain </a:t>
            </a:r>
            <a:r>
              <a:rPr kumimoji="0" sz="1400" b="0" i="0" u="none" strike="noStrike" kern="1200" cap="none" spc="-5" normalizeH="0" baseline="0" noProof="0" dirty="0">
                <a:ln>
                  <a:noFill/>
                </a:ln>
                <a:effectLst/>
                <a:uLnTx/>
                <a:uFillTx/>
                <a:latin typeface="Arial Narrow" panose="020B0606020202030204" pitchFamily="34" charset="0"/>
                <a:cs typeface="Calibri"/>
              </a:rPr>
              <a:t>without  access (only 20M fewer than  today)</a:t>
            </a:r>
            <a:r>
              <a:rPr kumimoji="0" sz="900" b="0" i="0" u="none" strike="noStrike" kern="1200" cap="none" spc="-5" normalizeH="0" baseline="0" noProof="0" dirty="0">
                <a:ln>
                  <a:noFill/>
                </a:ln>
                <a:effectLst/>
                <a:uLnTx/>
                <a:uFillTx/>
                <a:latin typeface="Arial Narrow" panose="020B0606020202030204" pitchFamily="34" charset="0"/>
                <a:cs typeface="Calibri"/>
              </a:rPr>
              <a:t>.</a:t>
            </a:r>
            <a:endParaRPr kumimoji="0" sz="900" b="0" i="0" u="none" strike="noStrike" kern="1200" cap="none" spc="0" normalizeH="0" baseline="0" noProof="0" dirty="0">
              <a:ln>
                <a:noFill/>
              </a:ln>
              <a:effectLst/>
              <a:uLnTx/>
              <a:uFillTx/>
              <a:latin typeface="Arial Narrow" panose="020B0606020202030204" pitchFamily="34" charset="0"/>
              <a:cs typeface="Calibri"/>
            </a:endParaRPr>
          </a:p>
        </p:txBody>
      </p:sp>
      <p:sp>
        <p:nvSpPr>
          <p:cNvPr id="46" name="object 43"/>
          <p:cNvSpPr txBox="1"/>
          <p:nvPr/>
        </p:nvSpPr>
        <p:spPr>
          <a:xfrm>
            <a:off x="6546849" y="4897633"/>
            <a:ext cx="1599067" cy="756920"/>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4800" b="0" i="0" u="none" strike="noStrike" kern="1200" cap="none" spc="0" normalizeH="0" baseline="0" noProof="0" dirty="0">
                <a:ln>
                  <a:noFill/>
                </a:ln>
                <a:solidFill>
                  <a:srgbClr val="66815C"/>
                </a:solidFill>
                <a:effectLst/>
                <a:uLnTx/>
                <a:uFillTx/>
                <a:latin typeface="Arial Narrow" panose="020B0606020202030204" pitchFamily="34" charset="0"/>
                <a:cs typeface="Calibri"/>
              </a:rPr>
              <a:t>$1</a:t>
            </a:r>
            <a:r>
              <a:rPr kumimoji="0" sz="4800" b="0" i="0" u="none" strike="noStrike" kern="1200" cap="none" spc="425" normalizeH="0" baseline="0" noProof="0" dirty="0">
                <a:ln>
                  <a:noFill/>
                </a:ln>
                <a:solidFill>
                  <a:srgbClr val="66815C"/>
                </a:solidFill>
                <a:effectLst/>
                <a:uLnTx/>
                <a:uFillTx/>
                <a:latin typeface="Arial Narrow" panose="020B0606020202030204" pitchFamily="34" charset="0"/>
                <a:cs typeface="Calibri"/>
              </a:rPr>
              <a:t>1</a:t>
            </a:r>
            <a:r>
              <a:rPr kumimoji="0" sz="1600" b="0" i="0" u="none" strike="noStrike" kern="1200" cap="none" spc="-10" normalizeH="0" baseline="0" noProof="0" dirty="0">
                <a:ln>
                  <a:noFill/>
                </a:ln>
                <a:solidFill>
                  <a:srgbClr val="66815C"/>
                </a:solidFill>
                <a:effectLst/>
                <a:uLnTx/>
                <a:uFillTx/>
                <a:latin typeface="Arial Narrow" panose="020B0606020202030204" pitchFamily="34" charset="0"/>
                <a:cs typeface="Calibri"/>
              </a:rPr>
              <a:t>b</a:t>
            </a:r>
            <a:r>
              <a:rPr kumimoji="0" sz="1600" b="0" i="0" u="none" strike="noStrike" kern="1200" cap="none" spc="-5" normalizeH="0" baseline="0" noProof="0" dirty="0">
                <a:ln>
                  <a:noFill/>
                </a:ln>
                <a:solidFill>
                  <a:srgbClr val="66815C"/>
                </a:solidFill>
                <a:effectLst/>
                <a:uLnTx/>
                <a:uFillTx/>
                <a:latin typeface="Arial Narrow" panose="020B0606020202030204" pitchFamily="34" charset="0"/>
                <a:cs typeface="Calibri"/>
              </a:rPr>
              <a:t>ill</a:t>
            </a:r>
            <a:r>
              <a:rPr kumimoji="0" sz="1600" b="0" i="0" u="none" strike="noStrike" kern="1200" cap="none" spc="-15" normalizeH="0" baseline="0" noProof="0" dirty="0">
                <a:ln>
                  <a:noFill/>
                </a:ln>
                <a:solidFill>
                  <a:srgbClr val="66815C"/>
                </a:solidFill>
                <a:effectLst/>
                <a:uLnTx/>
                <a:uFillTx/>
                <a:latin typeface="Arial Narrow" panose="020B0606020202030204" pitchFamily="34" charset="0"/>
                <a:cs typeface="Calibri"/>
              </a:rPr>
              <a:t>i</a:t>
            </a:r>
            <a:r>
              <a:rPr kumimoji="0" sz="1600" b="0" i="0" u="none" strike="noStrike" kern="1200" cap="none" spc="-10" normalizeH="0" baseline="0" noProof="0" dirty="0">
                <a:ln>
                  <a:noFill/>
                </a:ln>
                <a:solidFill>
                  <a:srgbClr val="66815C"/>
                </a:solidFill>
                <a:effectLst/>
                <a:uLnTx/>
                <a:uFillTx/>
                <a:latin typeface="Arial Narrow" panose="020B0606020202030204" pitchFamily="34" charset="0"/>
                <a:cs typeface="Calibri"/>
              </a:rPr>
              <a:t>on</a:t>
            </a:r>
            <a:endParaRPr kumimoji="0" sz="1600" b="0" i="0" u="none" strike="noStrike" kern="1200" cap="none" spc="0" normalizeH="0" baseline="0" noProof="0" dirty="0">
              <a:ln>
                <a:noFill/>
              </a:ln>
              <a:solidFill>
                <a:srgbClr val="66815C"/>
              </a:solidFill>
              <a:effectLst/>
              <a:uLnTx/>
              <a:uFillTx/>
              <a:latin typeface="Arial Narrow" panose="020B0606020202030204" pitchFamily="34" charset="0"/>
              <a:cs typeface="Calibri"/>
            </a:endParaRPr>
          </a:p>
        </p:txBody>
      </p:sp>
      <p:sp>
        <p:nvSpPr>
          <p:cNvPr id="47" name="object 44"/>
          <p:cNvSpPr txBox="1"/>
          <p:nvPr/>
        </p:nvSpPr>
        <p:spPr>
          <a:xfrm>
            <a:off x="1461217" y="1930225"/>
            <a:ext cx="4213648" cy="181460"/>
          </a:xfrm>
          <a:prstGeom prst="rect">
            <a:avLst/>
          </a:prstGeom>
        </p:spPr>
        <p:txBody>
          <a:bodyPr vert="horz" wrap="square" lIns="0" tIns="12065" rIns="0" bIns="0" rtlCol="0">
            <a:spAutoFit/>
          </a:bodyPr>
          <a:lstStyle/>
          <a:p>
            <a:pPr marL="1437005" marR="5080" lvl="0" indent="-1424940" algn="l" defTabSz="457200" rtl="0" eaLnBrk="1" fontAlgn="auto" latinLnBrk="0" hangingPunct="1">
              <a:lnSpc>
                <a:spcPct val="100000"/>
              </a:lnSpc>
              <a:spcBef>
                <a:spcPts val="95"/>
              </a:spcBef>
              <a:spcAft>
                <a:spcPts val="0"/>
              </a:spcAft>
              <a:buClrTx/>
              <a:buSzTx/>
              <a:buFontTx/>
              <a:buNone/>
              <a:tabLst/>
              <a:defRPr/>
            </a:pPr>
            <a:r>
              <a:rPr kumimoji="0" sz="1100" b="0" i="0" u="none" strike="noStrike" kern="1200" cap="none" spc="-10" normalizeH="0" baseline="0" noProof="0" dirty="0">
                <a:ln>
                  <a:noFill/>
                </a:ln>
                <a:effectLst/>
                <a:uLnTx/>
                <a:uFillTx/>
                <a:latin typeface="Arial Narrow" panose="020B0606020202030204" pitchFamily="34" charset="0"/>
                <a:cs typeface="Calibri"/>
              </a:rPr>
              <a:t>Share </a:t>
            </a:r>
            <a:r>
              <a:rPr kumimoji="0" sz="1100" b="0" i="0" u="none" strike="noStrike" kern="1200" cap="none" spc="-5" normalizeH="0" baseline="0" noProof="0" dirty="0">
                <a:ln>
                  <a:noFill/>
                </a:ln>
                <a:effectLst/>
                <a:uLnTx/>
                <a:uFillTx/>
                <a:latin typeface="Arial Narrow" panose="020B0606020202030204" pitchFamily="34" charset="0"/>
                <a:cs typeface="Calibri"/>
              </a:rPr>
              <a:t>of </a:t>
            </a:r>
            <a:r>
              <a:rPr kumimoji="0" sz="1100" b="0" i="0" u="none" strike="noStrike" kern="1200" cap="none" spc="-10" normalizeH="0" baseline="0" noProof="0" dirty="0">
                <a:ln>
                  <a:noFill/>
                </a:ln>
                <a:effectLst/>
                <a:uLnTx/>
                <a:uFillTx/>
                <a:latin typeface="Arial Narrow" panose="020B0606020202030204" pitchFamily="34" charset="0"/>
                <a:cs typeface="Calibri"/>
              </a:rPr>
              <a:t>SSA Households </a:t>
            </a:r>
            <a:r>
              <a:rPr kumimoji="0" sz="1100" b="0" i="0" u="none" strike="noStrike" kern="1200" cap="none" spc="-5" normalizeH="0" baseline="0" noProof="0" dirty="0">
                <a:ln>
                  <a:noFill/>
                </a:ln>
                <a:effectLst/>
                <a:uLnTx/>
                <a:uFillTx/>
                <a:latin typeface="Arial Narrow" panose="020B0606020202030204" pitchFamily="34" charset="0"/>
                <a:cs typeface="Calibri"/>
              </a:rPr>
              <a:t>with Electricity Access:  </a:t>
            </a:r>
            <a:r>
              <a:rPr kumimoji="0" sz="1100" b="0" i="0" u="none" strike="noStrike" kern="1200" cap="none" spc="-10" normalizeH="0" baseline="0" noProof="0" dirty="0">
                <a:ln>
                  <a:noFill/>
                </a:ln>
                <a:effectLst/>
                <a:uLnTx/>
                <a:uFillTx/>
                <a:latin typeface="Arial Narrow" panose="020B0606020202030204" pitchFamily="34" charset="0"/>
                <a:cs typeface="Calibri"/>
              </a:rPr>
              <a:t>SDG7 vs.</a:t>
            </a:r>
            <a:r>
              <a:rPr kumimoji="0" sz="1100" b="0" i="0" u="none" strike="noStrike" kern="1200" cap="none" spc="15" normalizeH="0" baseline="0" noProof="0" dirty="0">
                <a:ln>
                  <a:noFill/>
                </a:ln>
                <a:effectLst/>
                <a:uLnTx/>
                <a:uFillTx/>
                <a:latin typeface="Arial Narrow" panose="020B0606020202030204" pitchFamily="34" charset="0"/>
                <a:cs typeface="Calibri"/>
              </a:rPr>
              <a:t> </a:t>
            </a:r>
            <a:r>
              <a:rPr kumimoji="0" sz="1100" b="0" i="0" u="none" strike="noStrike" kern="1200" cap="none" spc="-20" normalizeH="0" baseline="0" noProof="0" dirty="0">
                <a:ln>
                  <a:noFill/>
                </a:ln>
                <a:effectLst/>
                <a:uLnTx/>
                <a:uFillTx/>
                <a:latin typeface="Arial Narrow" panose="020B0606020202030204" pitchFamily="34" charset="0"/>
                <a:cs typeface="Calibri"/>
              </a:rPr>
              <a:t>BAU</a:t>
            </a:r>
            <a:endParaRPr kumimoji="0" sz="1100" b="0" i="0" u="none" strike="noStrike" kern="1200" cap="none" spc="0" normalizeH="0" baseline="0" noProof="0" dirty="0">
              <a:ln>
                <a:noFill/>
              </a:ln>
              <a:effectLst/>
              <a:uLnTx/>
              <a:uFillTx/>
              <a:latin typeface="Arial Narrow" panose="020B0606020202030204" pitchFamily="34" charset="0"/>
              <a:cs typeface="Calibri"/>
            </a:endParaRPr>
          </a:p>
        </p:txBody>
      </p:sp>
      <p:sp>
        <p:nvSpPr>
          <p:cNvPr id="48" name="object 45"/>
          <p:cNvSpPr txBox="1"/>
          <p:nvPr/>
        </p:nvSpPr>
        <p:spPr>
          <a:xfrm>
            <a:off x="6611239" y="5556889"/>
            <a:ext cx="2122922" cy="452755"/>
          </a:xfrm>
          <a:prstGeom prst="rect">
            <a:avLst/>
          </a:prstGeom>
        </p:spPr>
        <p:txBody>
          <a:bodyPr vert="horz" wrap="square" lIns="0" tIns="12700" rIns="0" bIns="0" rtlCol="0">
            <a:spAutoFit/>
          </a:bodyPr>
          <a:lstStyle/>
          <a:p>
            <a:pPr marL="12700" marR="5080" lvl="0" indent="0" algn="l" defTabSz="457200" rtl="0" eaLnBrk="1" fontAlgn="auto" latinLnBrk="0" hangingPunct="1">
              <a:lnSpc>
                <a:spcPct val="100000"/>
              </a:lnSpc>
              <a:spcBef>
                <a:spcPts val="100"/>
              </a:spcBef>
              <a:spcAft>
                <a:spcPts val="0"/>
              </a:spcAft>
              <a:buClrTx/>
              <a:buSzTx/>
              <a:buFontTx/>
              <a:buNone/>
              <a:tabLst/>
              <a:defRPr/>
            </a:pPr>
            <a:r>
              <a:rPr kumimoji="0" sz="1400" b="0" i="0" u="none" strike="noStrike" kern="1200" cap="none" spc="-5" normalizeH="0" baseline="0" noProof="0" dirty="0">
                <a:ln>
                  <a:noFill/>
                </a:ln>
                <a:effectLst/>
                <a:uLnTx/>
                <a:uFillTx/>
                <a:latin typeface="Arial Narrow" panose="020B0606020202030204" pitchFamily="34" charset="0"/>
                <a:cs typeface="Calibri"/>
              </a:rPr>
              <a:t>In capital required for </a:t>
            </a:r>
            <a:r>
              <a:rPr kumimoji="0" sz="1400" b="0" i="0" u="none" strike="noStrike" kern="1200" cap="none" spc="-5" normalizeH="0" baseline="0" noProof="0" dirty="0" smtClean="0">
                <a:ln>
                  <a:noFill/>
                </a:ln>
                <a:effectLst/>
                <a:uLnTx/>
                <a:uFillTx/>
                <a:latin typeface="Arial Narrow" panose="020B0606020202030204" pitchFamily="34" charset="0"/>
                <a:cs typeface="Calibri"/>
              </a:rPr>
              <a:t>mini-</a:t>
            </a:r>
            <a:r>
              <a:rPr kumimoji="0" sz="1400" b="0" i="0" u="none" strike="noStrike" kern="1200" cap="none" spc="0" normalizeH="0" baseline="0" noProof="0" dirty="0" smtClean="0">
                <a:ln>
                  <a:noFill/>
                </a:ln>
                <a:effectLst/>
                <a:uLnTx/>
                <a:uFillTx/>
                <a:latin typeface="Arial Narrow" panose="020B0606020202030204" pitchFamily="34" charset="0"/>
                <a:cs typeface="Calibri"/>
              </a:rPr>
              <a:t>grid</a:t>
            </a:r>
            <a:r>
              <a:rPr kumimoji="0" lang="en-GB" sz="1400" b="0" i="0" u="none" strike="noStrike" kern="1200" cap="none" spc="0" normalizeH="0" baseline="0" noProof="0" dirty="0" smtClean="0">
                <a:ln>
                  <a:noFill/>
                </a:ln>
                <a:effectLst/>
                <a:uLnTx/>
                <a:uFillTx/>
                <a:latin typeface="Arial Narrow" panose="020B0606020202030204" pitchFamily="34" charset="0"/>
                <a:cs typeface="Calibri"/>
              </a:rPr>
              <a:t>s</a:t>
            </a:r>
            <a:r>
              <a:rPr kumimoji="0" sz="1400" b="0" i="0" u="none" strike="noStrike" kern="1200" cap="none" spc="0" normalizeH="0" baseline="0" noProof="0" dirty="0" smtClean="0">
                <a:ln>
                  <a:noFill/>
                </a:ln>
                <a:effectLst/>
                <a:uLnTx/>
                <a:uFillTx/>
                <a:latin typeface="Arial Narrow" panose="020B0606020202030204" pitchFamily="34" charset="0"/>
                <a:cs typeface="Calibri"/>
              </a:rPr>
              <a:t> </a:t>
            </a:r>
            <a:r>
              <a:rPr kumimoji="0" sz="1400" b="0" i="0" u="none" strike="noStrike" kern="1200" cap="none" spc="-5" normalizeH="0" baseline="0" noProof="0" dirty="0">
                <a:ln>
                  <a:noFill/>
                </a:ln>
                <a:effectLst/>
                <a:uLnTx/>
                <a:uFillTx/>
                <a:latin typeface="Arial Narrow" panose="020B0606020202030204" pitchFamily="34" charset="0"/>
                <a:cs typeface="Calibri"/>
              </a:rPr>
              <a:t>and</a:t>
            </a:r>
            <a:r>
              <a:rPr kumimoji="0" sz="1400" b="0" i="0" u="none" strike="noStrike" kern="1200" cap="none" spc="-10" normalizeH="0" baseline="0" noProof="0" dirty="0">
                <a:ln>
                  <a:noFill/>
                </a:ln>
                <a:effectLst/>
                <a:uLnTx/>
                <a:uFillTx/>
                <a:latin typeface="Arial Narrow" panose="020B0606020202030204" pitchFamily="34" charset="0"/>
                <a:cs typeface="Calibri"/>
              </a:rPr>
              <a:t> </a:t>
            </a:r>
            <a:r>
              <a:rPr kumimoji="0" sz="1400" b="0" i="0" u="none" strike="noStrike" kern="1200" cap="none" spc="0" normalizeH="0" baseline="0" noProof="0" dirty="0">
                <a:ln>
                  <a:noFill/>
                </a:ln>
                <a:effectLst/>
                <a:uLnTx/>
                <a:uFillTx/>
                <a:latin typeface="Arial Narrow" panose="020B0606020202030204" pitchFamily="34" charset="0"/>
                <a:cs typeface="Calibri"/>
              </a:rPr>
              <a:t>SHS</a:t>
            </a:r>
          </a:p>
        </p:txBody>
      </p:sp>
      <p:sp>
        <p:nvSpPr>
          <p:cNvPr id="49" name="object 46"/>
          <p:cNvSpPr txBox="1"/>
          <p:nvPr/>
        </p:nvSpPr>
        <p:spPr>
          <a:xfrm>
            <a:off x="6496939" y="1943354"/>
            <a:ext cx="2768183" cy="228909"/>
          </a:xfrm>
          <a:prstGeom prst="rect">
            <a:avLst/>
          </a:prstGeom>
        </p:spPr>
        <p:txBody>
          <a:bodyPr vert="horz" wrap="square" lIns="0" tIns="13335" rIns="0" bIns="0" rtlCol="0">
            <a:spAutoFit/>
          </a:bodyPr>
          <a:lstStyle/>
          <a:p>
            <a:pPr marL="12700" marR="0" lvl="0" indent="0" algn="l" defTabSz="457200" rtl="0" eaLnBrk="1" fontAlgn="auto" latinLnBrk="0" hangingPunct="1">
              <a:lnSpc>
                <a:spcPct val="100000"/>
              </a:lnSpc>
              <a:spcBef>
                <a:spcPts val="105"/>
              </a:spcBef>
              <a:spcAft>
                <a:spcPts val="0"/>
              </a:spcAft>
              <a:buClrTx/>
              <a:buSzTx/>
              <a:buFontTx/>
              <a:buNone/>
              <a:tabLst/>
              <a:defRPr/>
            </a:pPr>
            <a:r>
              <a:rPr kumimoji="0" lang="en-GB" sz="1400" b="1" i="0" u="none" strike="noStrike" kern="1200" cap="none" spc="0" normalizeH="0" baseline="0" noProof="0" dirty="0">
                <a:ln>
                  <a:noFill/>
                </a:ln>
                <a:effectLst/>
                <a:uLnTx/>
                <a:uFillTx/>
                <a:latin typeface="Arial Narrow" panose="020B0606020202030204" pitchFamily="34" charset="0"/>
                <a:cs typeface="Calibri"/>
              </a:rPr>
              <a:t>UNDER BAU:</a:t>
            </a:r>
          </a:p>
        </p:txBody>
      </p:sp>
      <p:sp>
        <p:nvSpPr>
          <p:cNvPr id="50" name="TextBox 49"/>
          <p:cNvSpPr txBox="1"/>
          <p:nvPr/>
        </p:nvSpPr>
        <p:spPr>
          <a:xfrm>
            <a:off x="86399" y="6481025"/>
            <a:ext cx="2008616"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Arial Narrow" panose="020B0606020202030204" pitchFamily="34" charset="0"/>
              </a:rPr>
              <a:t>Reference: Shell Foundation 2017</a:t>
            </a:r>
            <a:endParaRPr kumimoji="0" lang="de-AT" sz="1100" b="0" i="0" u="none" strike="noStrike" kern="1200" cap="none" spc="0" normalizeH="0" baseline="0" noProof="0" dirty="0">
              <a:ln>
                <a:noFill/>
              </a:ln>
              <a:effectLst/>
              <a:uLnTx/>
              <a:uFillTx/>
              <a:latin typeface="Arial Narrow" panose="020B0606020202030204" pitchFamily="34" charset="0"/>
            </a:endParaRPr>
          </a:p>
        </p:txBody>
      </p:sp>
    </p:spTree>
    <p:extLst>
      <p:ext uri="{BB962C8B-B14F-4D97-AF65-F5344CB8AC3E}">
        <p14:creationId xmlns:p14="http://schemas.microsoft.com/office/powerpoint/2010/main" val="434540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BEYOND THE GRID FUND FOR ZAMBIA (BGFZ)</a:t>
            </a:r>
            <a:endParaRPr lang="de-AT" dirty="0"/>
          </a:p>
        </p:txBody>
      </p:sp>
      <p:sp>
        <p:nvSpPr>
          <p:cNvPr id="3" name="Content Placeholder 2"/>
          <p:cNvSpPr>
            <a:spLocks noGrp="1"/>
          </p:cNvSpPr>
          <p:nvPr>
            <p:ph idx="1"/>
          </p:nvPr>
        </p:nvSpPr>
        <p:spPr>
          <a:xfrm>
            <a:off x="654610" y="1482290"/>
            <a:ext cx="8229600" cy="4656043"/>
          </a:xfrm>
        </p:spPr>
        <p:txBody>
          <a:bodyPr/>
          <a:lstStyle/>
          <a:p>
            <a:pPr>
              <a:spcBef>
                <a:spcPts val="1200"/>
              </a:spcBef>
              <a:spcAft>
                <a:spcPts val="600"/>
              </a:spcAft>
            </a:pPr>
            <a:r>
              <a:rPr lang="en-US" sz="2400" b="1" dirty="0" smtClean="0"/>
              <a:t>EUR 20m </a:t>
            </a:r>
            <a:r>
              <a:rPr lang="en-US" sz="2400" b="1" dirty="0"/>
              <a:t>Swedish Fund</a:t>
            </a:r>
            <a:endParaRPr lang="en-US" sz="2400" dirty="0"/>
          </a:p>
          <a:p>
            <a:pPr>
              <a:spcBef>
                <a:spcPts val="1200"/>
              </a:spcBef>
              <a:spcAft>
                <a:spcPts val="600"/>
              </a:spcAft>
            </a:pPr>
            <a:r>
              <a:rPr lang="en-US" sz="2400" dirty="0" smtClean="0"/>
              <a:t>Electrify </a:t>
            </a:r>
            <a:r>
              <a:rPr lang="en-US" sz="2400" b="1" dirty="0"/>
              <a:t>1 million Zambians</a:t>
            </a:r>
            <a:r>
              <a:rPr lang="en-US" sz="2400" i="1" dirty="0"/>
              <a:t> </a:t>
            </a:r>
            <a:r>
              <a:rPr lang="en-US" sz="2400" dirty="0"/>
              <a:t>in rural and peri-urban areas</a:t>
            </a:r>
          </a:p>
          <a:p>
            <a:pPr>
              <a:spcBef>
                <a:spcPts val="1200"/>
              </a:spcBef>
              <a:spcAft>
                <a:spcPts val="600"/>
              </a:spcAft>
            </a:pPr>
            <a:r>
              <a:rPr lang="en-US" sz="2400" b="1" dirty="0"/>
              <a:t>Market Creation - injects public sector funding </a:t>
            </a:r>
            <a:r>
              <a:rPr lang="en-US" sz="2400" dirty="0"/>
              <a:t>to overcome early structural challenges in the market</a:t>
            </a:r>
          </a:p>
          <a:p>
            <a:pPr>
              <a:spcBef>
                <a:spcPts val="1200"/>
              </a:spcBef>
              <a:spcAft>
                <a:spcPts val="600"/>
              </a:spcAft>
            </a:pPr>
            <a:r>
              <a:rPr lang="en-US" sz="2400" dirty="0">
                <a:solidFill>
                  <a:srgbClr val="000000"/>
                </a:solidFill>
              </a:rPr>
              <a:t>Utilizes </a:t>
            </a:r>
            <a:r>
              <a:rPr lang="en-US" sz="2400" b="1" dirty="0">
                <a:solidFill>
                  <a:srgbClr val="000000"/>
                </a:solidFill>
              </a:rPr>
              <a:t>procurement tools </a:t>
            </a:r>
            <a:r>
              <a:rPr lang="en-US" sz="2400" dirty="0">
                <a:solidFill>
                  <a:srgbClr val="000000"/>
                </a:solidFill>
              </a:rPr>
              <a:t>to incentivize </a:t>
            </a:r>
            <a:r>
              <a:rPr lang="en-US" sz="2400" b="1" dirty="0">
                <a:solidFill>
                  <a:srgbClr val="000000"/>
                </a:solidFill>
              </a:rPr>
              <a:t>early-stage start-up </a:t>
            </a:r>
            <a:r>
              <a:rPr lang="en-US" sz="2400" dirty="0">
                <a:solidFill>
                  <a:srgbClr val="000000"/>
                </a:solidFill>
              </a:rPr>
              <a:t>and </a:t>
            </a:r>
            <a:r>
              <a:rPr lang="en-US" sz="2400" b="1" dirty="0">
                <a:solidFill>
                  <a:srgbClr val="000000"/>
                </a:solidFill>
              </a:rPr>
              <a:t>longer term scale-up needs </a:t>
            </a:r>
            <a:r>
              <a:rPr lang="en-US" sz="2400" dirty="0">
                <a:solidFill>
                  <a:srgbClr val="000000"/>
                </a:solidFill>
              </a:rPr>
              <a:t>of DRE enterprises</a:t>
            </a:r>
          </a:p>
          <a:p>
            <a:pPr>
              <a:spcBef>
                <a:spcPts val="1200"/>
              </a:spcBef>
              <a:spcAft>
                <a:spcPts val="600"/>
              </a:spcAft>
            </a:pPr>
            <a:r>
              <a:rPr lang="en-US" sz="2400" b="1" dirty="0"/>
              <a:t>Incentivizes innovation, customer rights and compliance </a:t>
            </a:r>
            <a:r>
              <a:rPr lang="en-US" sz="2400" dirty="0"/>
              <a:t>with strict quality / standards </a:t>
            </a:r>
          </a:p>
          <a:p>
            <a:pPr>
              <a:spcBef>
                <a:spcPts val="1200"/>
              </a:spcBef>
              <a:spcAft>
                <a:spcPts val="600"/>
              </a:spcAft>
            </a:pPr>
            <a:r>
              <a:rPr lang="en-US" sz="2400" b="1" dirty="0"/>
              <a:t>Builds investor confidence to </a:t>
            </a:r>
            <a:r>
              <a:rPr lang="en-US" sz="2400" dirty="0"/>
              <a:t>mobilize downstream investment</a:t>
            </a:r>
            <a:endParaRPr lang="en-US" sz="2400" dirty="0">
              <a:solidFill>
                <a:srgbClr val="000000"/>
              </a:solidFill>
            </a:endParaRPr>
          </a:p>
        </p:txBody>
      </p:sp>
      <p:pic>
        <p:nvPicPr>
          <p:cNvPr id="4" name="Picture 2" descr="Sid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4168" y="6221985"/>
            <a:ext cx="1390650" cy="51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708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REEEP 1">
      <a:dk1>
        <a:srgbClr val="000000"/>
      </a:dk1>
      <a:lt1>
        <a:srgbClr val="FFFFFF"/>
      </a:lt1>
      <a:dk2>
        <a:srgbClr val="464645"/>
      </a:dk2>
      <a:lt2>
        <a:srgbClr val="4F5553"/>
      </a:lt2>
      <a:accent1>
        <a:srgbClr val="ECAD49"/>
      </a:accent1>
      <a:accent2>
        <a:srgbClr val="026D72"/>
      </a:accent2>
      <a:accent3>
        <a:srgbClr val="735A61"/>
      </a:accent3>
      <a:accent4>
        <a:srgbClr val="66815C"/>
      </a:accent4>
      <a:accent5>
        <a:srgbClr val="202941"/>
      </a:accent5>
      <a:accent6>
        <a:srgbClr val="FFFFFF"/>
      </a:accent6>
      <a:hlink>
        <a:srgbClr val="ECAD49"/>
      </a:hlink>
      <a:folHlink>
        <a:srgbClr val="735A6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KEA Foundation ppt 24 July 2018" id="{6251974A-3868-44E4-8035-236881F34F95}" vid="{BBDE6D00-D2D3-4BB4-99A8-7363238A7D9A}"/>
    </a:ext>
  </a:extLst>
</a:theme>
</file>

<file path=ppt/theme/theme2.xml><?xml version="1.0" encoding="utf-8"?>
<a:theme xmlns:a="http://schemas.openxmlformats.org/drawingml/2006/main" name="2_Custom Design">
  <a:themeElements>
    <a:clrScheme name="REEEP 1">
      <a:dk1>
        <a:srgbClr val="000000"/>
      </a:dk1>
      <a:lt1>
        <a:srgbClr val="FFFFFF"/>
      </a:lt1>
      <a:dk2>
        <a:srgbClr val="464645"/>
      </a:dk2>
      <a:lt2>
        <a:srgbClr val="4F5553"/>
      </a:lt2>
      <a:accent1>
        <a:srgbClr val="ECAD49"/>
      </a:accent1>
      <a:accent2>
        <a:srgbClr val="026D72"/>
      </a:accent2>
      <a:accent3>
        <a:srgbClr val="735A61"/>
      </a:accent3>
      <a:accent4>
        <a:srgbClr val="66815C"/>
      </a:accent4>
      <a:accent5>
        <a:srgbClr val="202941"/>
      </a:accent5>
      <a:accent6>
        <a:srgbClr val="FFFFFF"/>
      </a:accent6>
      <a:hlink>
        <a:srgbClr val="ECAD49"/>
      </a:hlink>
      <a:folHlink>
        <a:srgbClr val="735A61"/>
      </a:folHlink>
    </a:clrScheme>
    <a:fontScheme name="REEEP">
      <a:majorFont>
        <a:latin typeface="Century Gothic"/>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KEA Foundation ppt 24 July 2018" id="{6251974A-3868-44E4-8035-236881F34F95}" vid="{61244690-1D81-4A50-878A-73C327156B14}"/>
    </a:ext>
  </a:extLst>
</a:theme>
</file>

<file path=ppt/theme/theme3.xml><?xml version="1.0" encoding="utf-8"?>
<a:theme xmlns:a="http://schemas.openxmlformats.org/drawingml/2006/main" name="1_Custom Design">
  <a:themeElements>
    <a:clrScheme name="REEEP 1">
      <a:dk1>
        <a:srgbClr val="000000"/>
      </a:dk1>
      <a:lt1>
        <a:srgbClr val="FFFFFF"/>
      </a:lt1>
      <a:dk2>
        <a:srgbClr val="464645"/>
      </a:dk2>
      <a:lt2>
        <a:srgbClr val="4F5553"/>
      </a:lt2>
      <a:accent1>
        <a:srgbClr val="ECAD49"/>
      </a:accent1>
      <a:accent2>
        <a:srgbClr val="026D72"/>
      </a:accent2>
      <a:accent3>
        <a:srgbClr val="735A61"/>
      </a:accent3>
      <a:accent4>
        <a:srgbClr val="66815C"/>
      </a:accent4>
      <a:accent5>
        <a:srgbClr val="202941"/>
      </a:accent5>
      <a:accent6>
        <a:srgbClr val="FFFFFF"/>
      </a:accent6>
      <a:hlink>
        <a:srgbClr val="ECAD49"/>
      </a:hlink>
      <a:folHlink>
        <a:srgbClr val="735A6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KEA Foundation ppt 24 July 2018" id="{6251974A-3868-44E4-8035-236881F34F95}" vid="{BBDE6D00-D2D3-4BB4-99A8-7363238A7D9A}"/>
    </a:ext>
  </a:extLst>
</a:theme>
</file>

<file path=ppt/theme/theme4.xml><?xml version="1.0" encoding="utf-8"?>
<a:theme xmlns:a="http://schemas.openxmlformats.org/drawingml/2006/main" name="3_Custom Design">
  <a:themeElements>
    <a:clrScheme name="REEEP 1">
      <a:dk1>
        <a:srgbClr val="000000"/>
      </a:dk1>
      <a:lt1>
        <a:srgbClr val="FFFFFF"/>
      </a:lt1>
      <a:dk2>
        <a:srgbClr val="464645"/>
      </a:dk2>
      <a:lt2>
        <a:srgbClr val="4F5553"/>
      </a:lt2>
      <a:accent1>
        <a:srgbClr val="ECAD49"/>
      </a:accent1>
      <a:accent2>
        <a:srgbClr val="026D72"/>
      </a:accent2>
      <a:accent3>
        <a:srgbClr val="735A61"/>
      </a:accent3>
      <a:accent4>
        <a:srgbClr val="66815C"/>
      </a:accent4>
      <a:accent5>
        <a:srgbClr val="202941"/>
      </a:accent5>
      <a:accent6>
        <a:srgbClr val="FFFFFF"/>
      </a:accent6>
      <a:hlink>
        <a:srgbClr val="ECAD49"/>
      </a:hlink>
      <a:folHlink>
        <a:srgbClr val="735A61"/>
      </a:folHlink>
    </a:clrScheme>
    <a:fontScheme name="REEEP">
      <a:majorFont>
        <a:latin typeface="Century Gothic"/>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KEA Foundation ppt 24 July 2018" id="{6251974A-3868-44E4-8035-236881F34F95}" vid="{61244690-1D81-4A50-878A-73C327156B14}"/>
    </a:ext>
  </a:extLst>
</a:theme>
</file>

<file path=ppt/theme/theme5.xml><?xml version="1.0" encoding="utf-8"?>
<a:theme xmlns:a="http://schemas.openxmlformats.org/drawingml/2006/main" name="4_Custom Design">
  <a:themeElements>
    <a:clrScheme name="REEEP 1">
      <a:dk1>
        <a:srgbClr val="000000"/>
      </a:dk1>
      <a:lt1>
        <a:srgbClr val="FFFFFF"/>
      </a:lt1>
      <a:dk2>
        <a:srgbClr val="464645"/>
      </a:dk2>
      <a:lt2>
        <a:srgbClr val="4F5553"/>
      </a:lt2>
      <a:accent1>
        <a:srgbClr val="ECAD49"/>
      </a:accent1>
      <a:accent2>
        <a:srgbClr val="026D72"/>
      </a:accent2>
      <a:accent3>
        <a:srgbClr val="735A61"/>
      </a:accent3>
      <a:accent4>
        <a:srgbClr val="66815C"/>
      </a:accent4>
      <a:accent5>
        <a:srgbClr val="202941"/>
      </a:accent5>
      <a:accent6>
        <a:srgbClr val="FFFFFF"/>
      </a:accent6>
      <a:hlink>
        <a:srgbClr val="ECAD49"/>
      </a:hlink>
      <a:folHlink>
        <a:srgbClr val="735A6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KEA Foundation ppt 24 July 2018" id="{6251974A-3868-44E4-8035-236881F34F95}" vid="{BBDE6D00-D2D3-4BB4-99A8-7363238A7D9A}"/>
    </a:ext>
  </a:extLst>
</a:theme>
</file>

<file path=ppt/theme/theme6.xml><?xml version="1.0" encoding="utf-8"?>
<a:theme xmlns:a="http://schemas.openxmlformats.org/drawingml/2006/main" name="5_Custom Design">
  <a:themeElements>
    <a:clrScheme name="REEEP 1">
      <a:dk1>
        <a:srgbClr val="000000"/>
      </a:dk1>
      <a:lt1>
        <a:srgbClr val="FFFFFF"/>
      </a:lt1>
      <a:dk2>
        <a:srgbClr val="464645"/>
      </a:dk2>
      <a:lt2>
        <a:srgbClr val="4F5553"/>
      </a:lt2>
      <a:accent1>
        <a:srgbClr val="ECAD49"/>
      </a:accent1>
      <a:accent2>
        <a:srgbClr val="026D72"/>
      </a:accent2>
      <a:accent3>
        <a:srgbClr val="735A61"/>
      </a:accent3>
      <a:accent4>
        <a:srgbClr val="66815C"/>
      </a:accent4>
      <a:accent5>
        <a:srgbClr val="202941"/>
      </a:accent5>
      <a:accent6>
        <a:srgbClr val="FFFFFF"/>
      </a:accent6>
      <a:hlink>
        <a:srgbClr val="ECAD49"/>
      </a:hlink>
      <a:folHlink>
        <a:srgbClr val="735A6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KEA Foundation ppt 24 July 2018" id="{6251974A-3868-44E4-8035-236881F34F95}" vid="{BBDE6D00-D2D3-4BB4-99A8-7363238A7D9A}"/>
    </a:ext>
  </a:extLst>
</a:theme>
</file>

<file path=ppt/theme/theme7.xml><?xml version="1.0" encoding="utf-8"?>
<a:theme xmlns:a="http://schemas.openxmlformats.org/drawingml/2006/main" name="6_Custom Design">
  <a:themeElements>
    <a:clrScheme name="REEEP 1">
      <a:dk1>
        <a:srgbClr val="000000"/>
      </a:dk1>
      <a:lt1>
        <a:srgbClr val="FFFFFF"/>
      </a:lt1>
      <a:dk2>
        <a:srgbClr val="464645"/>
      </a:dk2>
      <a:lt2>
        <a:srgbClr val="4F5553"/>
      </a:lt2>
      <a:accent1>
        <a:srgbClr val="ECAD49"/>
      </a:accent1>
      <a:accent2>
        <a:srgbClr val="026D72"/>
      </a:accent2>
      <a:accent3>
        <a:srgbClr val="735A61"/>
      </a:accent3>
      <a:accent4>
        <a:srgbClr val="66815C"/>
      </a:accent4>
      <a:accent5>
        <a:srgbClr val="202941"/>
      </a:accent5>
      <a:accent6>
        <a:srgbClr val="FFFFFF"/>
      </a:accent6>
      <a:hlink>
        <a:srgbClr val="ECAD49"/>
      </a:hlink>
      <a:folHlink>
        <a:srgbClr val="735A61"/>
      </a:folHlink>
    </a:clrScheme>
    <a:fontScheme name="REEEP">
      <a:majorFont>
        <a:latin typeface="Century Gothic"/>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KEA Foundation ppt 24 July 2018" id="{6251974A-3868-44E4-8035-236881F34F95}" vid="{61244690-1D81-4A50-878A-73C327156B1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IKEA Foundation ppt 24 July 2018</Template>
  <TotalTime>245</TotalTime>
  <Words>968</Words>
  <Application>Microsoft Office PowerPoint</Application>
  <PresentationFormat>On-screen Show (4:3)</PresentationFormat>
  <Paragraphs>125</Paragraphs>
  <Slides>16</Slides>
  <Notes>11</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16</vt:i4>
      </vt:variant>
    </vt:vector>
  </HeadingPairs>
  <TitlesOfParts>
    <vt:vector size="30" baseType="lpstr">
      <vt:lpstr>Arial</vt:lpstr>
      <vt:lpstr>Arial Narrow</vt:lpstr>
      <vt:lpstr>Calibri</vt:lpstr>
      <vt:lpstr>Century Gothic</vt:lpstr>
      <vt:lpstr>Georgia</vt:lpstr>
      <vt:lpstr>Source sans pro</vt:lpstr>
      <vt:lpstr>Source sans pro</vt:lpstr>
      <vt:lpstr>Custom Design</vt:lpstr>
      <vt:lpstr>2_Custom Design</vt:lpstr>
      <vt:lpstr>1_Custom Design</vt:lpstr>
      <vt:lpstr>3_Custom Design</vt:lpstr>
      <vt:lpstr>4_Custom Design</vt:lpstr>
      <vt:lpstr>5_Custom Design</vt:lpstr>
      <vt:lpstr>6_Custom Design</vt:lpstr>
      <vt:lpstr>Beyond the Grid Fund for Zambia</vt:lpstr>
      <vt:lpstr>    REEEP MISSION</vt:lpstr>
      <vt:lpstr>REEEP</vt:lpstr>
      <vt:lpstr>REEEP ACTIVITY AREAS</vt:lpstr>
      <vt:lpstr>BEYOND THE GRID FUND FOR ZAMBIA </vt:lpstr>
      <vt:lpstr>PowerPoint Presentation</vt:lpstr>
      <vt:lpstr>PowerPoint Presentation</vt:lpstr>
      <vt:lpstr>WHY A BEYOND THE GRID FUND?</vt:lpstr>
      <vt:lpstr>BEYOND THE GRID FUND FOR ZAMBIA (BGFZ)</vt:lpstr>
      <vt:lpstr>BGFZ: FUNDING ROUND 1 (2017 – 2021 | €11.5m )</vt:lpstr>
      <vt:lpstr>BGFZ IMPACT - 92% ABOVE TARGET – OCTOBER 2018</vt:lpstr>
      <vt:lpstr>BGFZ IMPACT - FINANCE AND EMPLOYMENT</vt:lpstr>
      <vt:lpstr>BGFZ | RESULTS-BASED FINANCE </vt:lpstr>
      <vt:lpstr>Energy Data &amp; Intel System for Off-grid Networks</vt:lpstr>
      <vt:lpstr>BEYOND THE GRID FUND: 3 PILLARS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Information and Analytics</dc:title>
  <dc:creator>Katrin Harvey</dc:creator>
  <cp:lastModifiedBy>Maria van Veldhuizen</cp:lastModifiedBy>
  <cp:revision>118</cp:revision>
  <dcterms:created xsi:type="dcterms:W3CDTF">2018-07-20T07:49:00Z</dcterms:created>
  <dcterms:modified xsi:type="dcterms:W3CDTF">2018-12-12T10:11:44Z</dcterms:modified>
</cp:coreProperties>
</file>