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20" r:id="rId2"/>
    <p:sldId id="321" r:id="rId3"/>
    <p:sldId id="323" r:id="rId4"/>
    <p:sldId id="322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12D"/>
    <a:srgbClr val="74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79895" autoAdjust="0"/>
  </p:normalViewPr>
  <p:slideViewPr>
    <p:cSldViewPr>
      <p:cViewPr>
        <p:scale>
          <a:sx n="60" d="100"/>
          <a:sy n="6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7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BBE2-6FDB-4613-A085-AB989AD7B409}" type="datetimeFigureOut">
              <a:rPr lang="de-DE" smtClean="0"/>
              <a:pPr/>
              <a:t>20.05.2016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52F7-4F42-42FC-8FCD-D304E519D4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10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52F7-4F42-42FC-8FCD-D304E519D4B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7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3600400" cy="36004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600" y="2348880"/>
            <a:ext cx="3528392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de-DE" dirty="0"/>
          </a:p>
        </p:txBody>
      </p:sp>
      <p:pic>
        <p:nvPicPr>
          <p:cNvPr id="9" name="Picture 8" descr="header_powerpoint_mc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6200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F9B14B-80BB-4496-A1B9-CE2960106087}" type="datetime1">
              <a:rPr lang="de-DE" smtClean="0"/>
              <a:pPr/>
              <a:t>20.05.2016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D71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2D712D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E3F30BB0-4C15-4B18-A798-C124DAB08C50}" type="datetime1">
              <a:rPr lang="de-DE" smtClean="0"/>
              <a:pPr/>
              <a:t>20.05.2016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754D-30F3-4095-8E9E-9C62F52A3924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9168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936F-1DE5-4CE5-A518-DB0E706A5EE9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4D06-1C46-4303-B2F2-E2C1048ECDDF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081-F959-4A45-B4E5-01FE5BF912B9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2997969" cy="45437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5073427"/>
          </a:xfrm>
        </p:spPr>
        <p:txBody>
          <a:bodyPr/>
          <a:lstStyle>
            <a:lvl1pPr>
              <a:defRPr sz="2000" b="1">
                <a:solidFill>
                  <a:srgbClr val="2D712D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959-73BC-45F6-B46C-8FD1CEB16538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052736"/>
            <a:ext cx="6120680" cy="36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9B9B-B07C-4DB3-8CDF-A9E0B294B452}" type="datetime1">
              <a:rPr lang="de-DE" smtClean="0"/>
              <a:pPr/>
              <a:t>20.05.2016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132857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7" name="Picture 6" descr="header_powerpoint_mci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8620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C266FED-2BB8-4014-99EF-47161575DA38}" type="datetime1">
              <a:rPr lang="de-DE" smtClean="0"/>
              <a:pPr/>
              <a:t>20.05.2016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3055-BAFE-4EEA-8CC2-1B0AF68B185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D71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F622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D712D"/>
        </a:buClr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4032448" cy="2592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MCII Side Event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dirty="0" smtClean="0"/>
              <a:t>Insurance </a:t>
            </a:r>
            <a:r>
              <a:rPr lang="en-US" sz="2800" b="0" dirty="0"/>
              <a:t>and comprehensive climate risk management: addressing needs of the poor &amp; vulnerable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b="0" dirty="0" smtClean="0"/>
              <a:t>21.05.16 </a:t>
            </a:r>
            <a:br>
              <a:rPr lang="de-DE" sz="2000" b="0" dirty="0" smtClean="0"/>
            </a:br>
            <a:r>
              <a:rPr lang="de-DE" sz="2000" b="0" dirty="0" smtClean="0"/>
              <a:t>Bonn </a:t>
            </a:r>
            <a:r>
              <a:rPr lang="de-DE" sz="2000" b="0" dirty="0" err="1" smtClean="0"/>
              <a:t>Climate</a:t>
            </a:r>
            <a:r>
              <a:rPr lang="de-DE" sz="2000" b="0" dirty="0" smtClean="0"/>
              <a:t> Change Conference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endParaRPr lang="de-DE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800200"/>
          </a:xfrm>
          <a:solidFill>
            <a:schemeClr val="bg1"/>
          </a:solidFill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What are effective ways to target the poor and vulnerable with climate risk insurance</a:t>
            </a:r>
            <a:r>
              <a:rPr lang="en-US" dirty="0" smtClean="0"/>
              <a:t>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What are challenges, success factors, enabling environment and limitations?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00B050"/>
                </a:solidFill>
              </a:rPr>
              <a:t>Guiding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questions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67240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introduce how the G7 initiative can contribute to bringing about this paradigm </a:t>
            </a:r>
            <a:r>
              <a:rPr lang="en-US" sz="2400" dirty="0" smtClean="0"/>
              <a:t>shift </a:t>
            </a:r>
            <a:r>
              <a:rPr lang="en-US" sz="2400" dirty="0"/>
              <a:t>in climate risk </a:t>
            </a:r>
            <a:r>
              <a:rPr lang="en-US" sz="2400" dirty="0" smtClean="0"/>
              <a:t>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Insights </a:t>
            </a:r>
            <a:r>
              <a:rPr lang="en-US" sz="2400" dirty="0"/>
              <a:t>from research and the local level and the private sector on challenges, success criteria and enabling </a:t>
            </a:r>
            <a:r>
              <a:rPr lang="en-US" sz="2400" dirty="0" smtClean="0"/>
              <a:t>environment</a:t>
            </a:r>
            <a:endParaRPr lang="de-DE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role of the private sector in effectively complement such pro-poor approaches</a:t>
            </a:r>
            <a:endParaRPr lang="de-DE" sz="2400" b="1" dirty="0">
              <a:solidFill>
                <a:srgbClr val="2D712D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00B050"/>
                </a:solidFill>
              </a:rPr>
              <a:t>Objective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031"/>
            <a:ext cx="8229600" cy="1143000"/>
          </a:xfrm>
        </p:spPr>
        <p:txBody>
          <a:bodyPr/>
          <a:lstStyle/>
          <a:p>
            <a:r>
              <a:rPr lang="de-DE" dirty="0" smtClean="0"/>
              <a:t>Speakers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055-BAFE-4EEA-8CC2-1B0AF68B18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1520" y="3933056"/>
            <a:ext cx="8229600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D712D"/>
              </a:buClr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Tx/>
              <a:buFont typeface="Wingdings" pitchFamily="2" charset="2"/>
              <a:buNone/>
            </a:pPr>
            <a:endParaRPr lang="de-DE" sz="2600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73134" y="5157190"/>
            <a:ext cx="8229600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F622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D712D"/>
              </a:buClr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39552" y="2636912"/>
            <a:ext cx="82089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de-DE" sz="2000" dirty="0" smtClean="0">
              <a:solidFill>
                <a:schemeClr val="tx1"/>
              </a:solidFill>
            </a:endParaRPr>
          </a:p>
          <a:p>
            <a:pPr marL="0" lvl="1"/>
            <a:r>
              <a:rPr lang="de-DE" sz="2000" b="1" dirty="0" smtClean="0">
                <a:solidFill>
                  <a:schemeClr val="tx1"/>
                </a:solidFill>
              </a:rPr>
              <a:t>Peter </a:t>
            </a:r>
            <a:r>
              <a:rPr lang="de-DE" sz="2000" b="1" dirty="0" err="1">
                <a:solidFill>
                  <a:schemeClr val="tx1"/>
                </a:solidFill>
              </a:rPr>
              <a:t>Hoeppe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endParaRPr lang="de-DE" sz="2000" b="1" dirty="0" smtClean="0">
              <a:solidFill>
                <a:schemeClr val="tx1"/>
              </a:solidFill>
            </a:endParaRPr>
          </a:p>
          <a:p>
            <a:pPr marL="0" lvl="1"/>
            <a:r>
              <a:rPr lang="de-DE" sz="2000" smtClean="0">
                <a:solidFill>
                  <a:schemeClr val="tx1"/>
                </a:solidFill>
              </a:rPr>
              <a:t>What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principles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effective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climate</a:t>
            </a:r>
            <a:r>
              <a:rPr lang="de-DE" sz="2000" dirty="0">
                <a:solidFill>
                  <a:schemeClr val="tx1"/>
                </a:solidFill>
              </a:rPr>
              <a:t> risk </a:t>
            </a:r>
            <a:r>
              <a:rPr lang="de-DE" sz="2000" dirty="0" err="1">
                <a:solidFill>
                  <a:schemeClr val="tx1"/>
                </a:solidFill>
              </a:rPr>
              <a:t>insurance</a:t>
            </a:r>
            <a:r>
              <a:rPr lang="de-DE" sz="20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539552" y="3933056"/>
            <a:ext cx="82089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b="1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000" b="1" dirty="0" err="1" smtClean="0">
                <a:solidFill>
                  <a:schemeClr val="tx1"/>
                </a:solidFill>
              </a:rPr>
              <a:t>Rupalee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Ruchismita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0" lvl="1"/>
            <a:r>
              <a:rPr lang="en-US" sz="2000" dirty="0" smtClean="0">
                <a:solidFill>
                  <a:schemeClr val="tx1"/>
                </a:solidFill>
              </a:rPr>
              <a:t>What </a:t>
            </a:r>
            <a:r>
              <a:rPr lang="en-US" sz="2000" dirty="0">
                <a:solidFill>
                  <a:schemeClr val="tx1"/>
                </a:solidFill>
              </a:rPr>
              <a:t>are challenges and success factors for implementing insurance on the ground?</a:t>
            </a:r>
          </a:p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564218" y="5229200"/>
            <a:ext cx="82089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err="1">
                <a:solidFill>
                  <a:schemeClr val="tx1"/>
                </a:solidFill>
              </a:rPr>
              <a:t>Karsten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Löffler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000" dirty="0" smtClean="0">
                <a:solidFill>
                  <a:schemeClr val="tx1"/>
                </a:solidFill>
              </a:rPr>
              <a:t>What </a:t>
            </a:r>
            <a:r>
              <a:rPr lang="en-US" sz="2000" dirty="0">
                <a:solidFill>
                  <a:schemeClr val="tx1"/>
                </a:solidFill>
              </a:rPr>
              <a:t>is the role of the private sector in implementing pro-poor solutions?</a:t>
            </a:r>
          </a:p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64218" y="1340768"/>
            <a:ext cx="82089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b="1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000" b="1" dirty="0" smtClean="0">
                <a:solidFill>
                  <a:schemeClr val="tx1"/>
                </a:solidFill>
              </a:rPr>
              <a:t>Ingrid </a:t>
            </a:r>
            <a:r>
              <a:rPr lang="en-US" sz="2000" b="1" dirty="0">
                <a:solidFill>
                  <a:schemeClr val="tx1"/>
                </a:solidFill>
              </a:rPr>
              <a:t>Hoven </a:t>
            </a:r>
          </a:p>
          <a:p>
            <a:pPr marL="0" lvl="1"/>
            <a:r>
              <a:rPr lang="en-US" sz="2000" dirty="0">
                <a:solidFill>
                  <a:schemeClr val="tx1"/>
                </a:solidFill>
              </a:rPr>
              <a:t>How  InsuResilience  can change the paradigm on how poor &amp; vulnerable communities manage climate </a:t>
            </a:r>
            <a:r>
              <a:rPr lang="en-US" sz="2000" dirty="0" smtClean="0">
                <a:solidFill>
                  <a:schemeClr val="tx1"/>
                </a:solidFill>
              </a:rPr>
              <a:t>risks?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925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ii_ppt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mcii_ppt_v2</Template>
  <TotalTime>0</TotalTime>
  <Words>148</Words>
  <Application>Microsoft Office PowerPoint</Application>
  <PresentationFormat>Bildschirmpräsentation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mcii_ppt_v2</vt:lpstr>
      <vt:lpstr>MCII Side Event  Insurance and comprehensive climate risk management: addressing needs of the poor &amp; vulnerable  21.05.16  Bonn Climate Change Conference    </vt:lpstr>
      <vt:lpstr>Guiding questions</vt:lpstr>
      <vt:lpstr>Objective </vt:lpstr>
      <vt:lpstr>Speakers</vt:lpstr>
    </vt:vector>
  </TitlesOfParts>
  <Company>UNU-ViE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Risk Adaptation and Insurance in the Caribbean</dc:title>
  <dc:creator>Sobiah Becker</dc:creator>
  <cp:lastModifiedBy>Laura</cp:lastModifiedBy>
  <cp:revision>149</cp:revision>
  <dcterms:created xsi:type="dcterms:W3CDTF">2013-05-29T02:31:04Z</dcterms:created>
  <dcterms:modified xsi:type="dcterms:W3CDTF">2016-05-21T11:00:20Z</dcterms:modified>
</cp:coreProperties>
</file>