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264" r:id="rId2"/>
  </p:sldMasterIdLst>
  <p:notesMasterIdLst>
    <p:notesMasterId r:id="rId7"/>
  </p:notesMasterIdLst>
  <p:handoutMasterIdLst>
    <p:handoutMasterId r:id="rId8"/>
  </p:handoutMasterIdLst>
  <p:sldIdLst>
    <p:sldId id="319" r:id="rId3"/>
    <p:sldId id="417" r:id="rId4"/>
    <p:sldId id="398" r:id="rId5"/>
    <p:sldId id="347" r:id="rId6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5F6"/>
    <a:srgbClr val="99CCFF"/>
    <a:srgbClr val="FFFFCC"/>
    <a:srgbClr val="CCCC00"/>
    <a:srgbClr val="CCFFCC"/>
    <a:srgbClr val="FFCCCC"/>
    <a:srgbClr val="FFCC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70568" autoAdjust="0"/>
  </p:normalViewPr>
  <p:slideViewPr>
    <p:cSldViewPr snapToGrid="0">
      <p:cViewPr varScale="1">
        <p:scale>
          <a:sx n="54" d="100"/>
          <a:sy n="54" d="100"/>
        </p:scale>
        <p:origin x="-1566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4"/>
    </p:cViewPr>
  </p:sorterViewPr>
  <p:notesViewPr>
    <p:cSldViewPr snapToGrid="0">
      <p:cViewPr varScale="1">
        <p:scale>
          <a:sx n="65" d="100"/>
          <a:sy n="65" d="100"/>
        </p:scale>
        <p:origin x="-774" y="-108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12" tIns="45703" rIns="91412" bIns="4570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12" tIns="45703" rIns="91412" bIns="4570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8DBCCA-B79F-490E-9C66-618A0BF403C6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12" tIns="45703" rIns="91412" bIns="4570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12" tIns="45703" rIns="91412" bIns="4570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1EC938-A528-4155-A280-4A73089797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12" tIns="45703" rIns="91412" bIns="4570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12" tIns="45703" rIns="91412" bIns="4570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C6F419-8526-40EC-B0D5-65A32EB45E30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3" rIns="91412" bIns="45703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12" tIns="45703" rIns="91412" bIns="4570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12" tIns="45703" rIns="91412" bIns="4570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12" tIns="45703" rIns="91412" bIns="4570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953A10-E7FA-4A99-8230-19CA4242E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B31C7-2A3E-46A3-90EE-C0BF8D1637A1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670425"/>
            <a:ext cx="4884738" cy="44243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953A10-E7FA-4A99-8230-19CA4242EF1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02F7B8-ACC0-4E72-AC52-B84D5EF1C6D9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953A10-E7FA-4A99-8230-19CA4242EF1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ront com"/>
          <p:cNvPicPr>
            <a:picLocks noChangeAspect="1" noChangeArrowheads="1"/>
          </p:cNvPicPr>
          <p:nvPr userDrawn="1"/>
        </p:nvPicPr>
        <p:blipFill>
          <a:blip r:embed="rId2" cstate="print"/>
          <a:srcRect l="8195" t="3648" r="7840" b="7307"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AAC7-E86E-45BC-A1AF-97D6C3F1DFFB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0F1E-677C-4CA5-8646-35A24629F5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6692-D92A-474B-BDE0-EC41C74D77F4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80F9-81E8-4494-94E5-EB210805B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7BF3-EB85-4349-836B-A44C31552882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161C-AECA-4D0E-BABF-FC8B93E5CB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8AB2-ADB8-40F2-83C3-2D509DC49E94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5260-FCC3-43E6-86C5-BFF8D64F99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0AAF-E41F-4961-BC4D-4074707A1B6C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B116-62A7-4024-99BE-76C61120B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B669-B0C1-4DCE-B12C-0F73CD10F830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E121-6F62-418C-8F22-DAE59FC58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E6A3-CA0A-47D6-96E2-7C6C9FB4E250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63AA-3A71-4A25-90D5-E4B8A8D15C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A6E1-5C32-4726-B5AD-61F2A4B246C5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8862-8F7C-4A6E-ACA8-A2B91CCE0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F68F-0A06-401E-978B-86C13273F75E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76B7-E794-4C59-ACB7-8C3F50003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D0C3-0E8B-49EC-AD3D-3F6643648056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648C-4BD9-4733-85FA-BF25C5883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8056-77ED-465E-BE75-3B5C1CF83117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5BDF-2CDC-4A02-94E1-05F273DA4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D4EE-AF5F-4634-BA8A-02EC22C496BD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CDA6-7FC5-44FD-AAEA-B21284036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DADB-38FF-4544-BF9A-6BF6423A8061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2C3C-D148-429D-BE14-6C4EDD6C7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896" y="740034"/>
            <a:ext cx="5400675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ront com"/>
          <p:cNvPicPr>
            <a:picLocks noChangeAspect="1" noChangeArrowheads="1"/>
          </p:cNvPicPr>
          <p:nvPr/>
        </p:nvPicPr>
        <p:blipFill>
          <a:blip r:embed="rId13" cstate="print"/>
          <a:srcRect l="8195" t="3648" r="7840" b="77693"/>
          <a:stretch>
            <a:fillRect/>
          </a:stretch>
        </p:blipFill>
        <p:spPr bwMode="auto">
          <a:xfrm>
            <a:off x="0" y="0"/>
            <a:ext cx="9144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" name="TextBox 4"/>
          <p:cNvSpPr txBox="1"/>
          <p:nvPr/>
        </p:nvSpPr>
        <p:spPr>
          <a:xfrm>
            <a:off x="8556625" y="6526213"/>
            <a:ext cx="5873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376A99E2-9856-4D3B-99F9-B660FF3FCDB2}" type="slidenum">
              <a:rPr lang="en-GB">
                <a:cs typeface="+mn-cs"/>
              </a:rPr>
              <a:pPr>
                <a:defRPr/>
              </a:pPr>
              <a:t>‹#›</a:t>
            </a:fld>
            <a:endParaRPr lang="en-GB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4" r:id="rId1"/>
    <p:sldLayoutId id="2147484462" r:id="rId2"/>
    <p:sldLayoutId id="2147484463" r:id="rId3"/>
    <p:sldLayoutId id="2147484464" r:id="rId4"/>
    <p:sldLayoutId id="2147484465" r:id="rId5"/>
    <p:sldLayoutId id="2147484466" r:id="rId6"/>
    <p:sldLayoutId id="2147484485" r:id="rId7"/>
    <p:sldLayoutId id="2147484467" r:id="rId8"/>
    <p:sldLayoutId id="2147484468" r:id="rId9"/>
    <p:sldLayoutId id="2147484469" r:id="rId10"/>
    <p:sldLayoutId id="21474844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E48C-6070-4033-BD50-F0894DFB4313}" type="datetimeFigureOut">
              <a:rPr lang="en-US"/>
              <a:pPr>
                <a:defRPr/>
              </a:pPr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0C02C5-DB2B-4B37-BE9A-791BDC57D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1" r:id="rId1"/>
    <p:sldLayoutId id="2147484472" r:id="rId2"/>
    <p:sldLayoutId id="2147484473" r:id="rId3"/>
    <p:sldLayoutId id="2147484474" r:id="rId4"/>
    <p:sldLayoutId id="2147484475" r:id="rId5"/>
    <p:sldLayoutId id="2147484476" r:id="rId6"/>
    <p:sldLayoutId id="2147484477" r:id="rId7"/>
    <p:sldLayoutId id="2147484478" r:id="rId8"/>
    <p:sldLayoutId id="2147484479" r:id="rId9"/>
    <p:sldLayoutId id="2147484480" r:id="rId10"/>
    <p:sldLayoutId id="2147484481" r:id="rId11"/>
    <p:sldLayoutId id="2147484482" r:id="rId12"/>
    <p:sldLayoutId id="21474844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108952" y="1614791"/>
            <a:ext cx="7042827" cy="468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/>
          <a:lstStyle/>
          <a:p>
            <a:pPr algn="ctr"/>
            <a:r>
              <a:rPr lang="en-GB" sz="3600" b="1" dirty="0" smtClean="0"/>
              <a:t>Reflections of the UNFCCC Research Dialogue</a:t>
            </a:r>
          </a:p>
          <a:p>
            <a:pPr algn="just"/>
            <a:endParaRPr lang="en-GB" sz="3600" b="1" dirty="0" smtClean="0"/>
          </a:p>
          <a:p>
            <a:pPr algn="ctr"/>
            <a:r>
              <a:rPr lang="en-GB" sz="2800" b="1" dirty="0" smtClean="0"/>
              <a:t>David Warrilow</a:t>
            </a:r>
          </a:p>
          <a:p>
            <a:pPr algn="ctr"/>
            <a:r>
              <a:rPr lang="en-GB" sz="2800" b="1" dirty="0" smtClean="0"/>
              <a:t>UK Department of Energy and Climate Change</a:t>
            </a:r>
          </a:p>
          <a:p>
            <a:pPr algn="ctr"/>
            <a:endParaRPr lang="en-GB" sz="2800" b="1" dirty="0" smtClean="0"/>
          </a:p>
          <a:p>
            <a:pPr algn="ctr"/>
            <a:r>
              <a:rPr lang="en-GB" sz="2400" b="1" dirty="0" smtClean="0"/>
              <a:t>ESSP Side event, COP16, Cancun</a:t>
            </a:r>
          </a:p>
          <a:p>
            <a:pPr algn="ctr"/>
            <a:r>
              <a:rPr lang="en-GB" sz="2400" b="1" dirty="0" smtClean="0"/>
              <a:t>3 December 2010  </a:t>
            </a:r>
          </a:p>
          <a:p>
            <a:pPr algn="just"/>
            <a:endParaRPr lang="en-GB" sz="2800" b="1" dirty="0" smtClean="0"/>
          </a:p>
          <a:p>
            <a:pPr algn="just"/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8" y="364101"/>
            <a:ext cx="4689986" cy="504825"/>
          </a:xfrm>
        </p:spPr>
        <p:txBody>
          <a:bodyPr/>
          <a:lstStyle/>
          <a:p>
            <a:r>
              <a:rPr lang="en-GB" sz="3200" dirty="0" smtClean="0">
                <a:solidFill>
                  <a:srgbClr val="00B0F0"/>
                </a:solidFill>
              </a:rPr>
              <a:t>What do I like about it?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972" y="1685365"/>
            <a:ext cx="7488237" cy="4715435"/>
          </a:xfrm>
          <a:solidFill>
            <a:srgbClr val="EAF5F6"/>
          </a:solidFill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Great it is happening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Interest has been growing amongst delegates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Raises awareness of recent science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Broad consensus regarding its value – politics takes second place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Appreciate interest and enthusiasm from scientists to engage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 Raises awareness of policy needs  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35436" y="320775"/>
            <a:ext cx="5919787" cy="611554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B0F0"/>
                </a:solidFill>
              </a:rPr>
              <a:t>What could be better?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918043" y="1685365"/>
            <a:ext cx="7488237" cy="4715435"/>
          </a:xfrm>
          <a:solidFill>
            <a:srgbClr val="EAF5F6"/>
          </a:solidFill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Less formality – more time for discussion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Bringing emerging science to more delegates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Could international science institutions provide a unbiased advice service to the process? This would be complimentary to the assessment processes of the IPCC.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Could we better articulate our research needs – are the policy needs sufficiently well identified?    </a:t>
            </a:r>
          </a:p>
          <a:p>
            <a:pPr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64895" y="348121"/>
            <a:ext cx="5865402" cy="566279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B0F0"/>
                </a:solidFill>
              </a:rPr>
              <a:t>Challenges for the future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35972" y="1398494"/>
            <a:ext cx="7488237" cy="5459505"/>
          </a:xfrm>
          <a:prstGeom prst="rect">
            <a:avLst/>
          </a:prstGeom>
          <a:solidFill>
            <a:srgbClr val="EAF5F6"/>
          </a:solidFill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Deepening the dialogue – workshop ahead of SBSTA 34 an excellent opportunity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800" kern="0" dirty="0" smtClean="0">
                <a:latin typeface="+mn-lt"/>
                <a:cs typeface="+mn-cs"/>
              </a:rPr>
              <a:t>Widen the base of presenters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key issues of interest ahead of the dialogue meetings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800" kern="0" dirty="0" smtClean="0">
                <a:latin typeface="+mn-lt"/>
                <a:cs typeface="+mn-cs"/>
              </a:rPr>
              <a:t>Broadening the appeal of the dialogue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routine relevant news from the research community to the UNFCCC and vice versa?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800" kern="0" dirty="0" smtClean="0">
                <a:latin typeface="+mn-lt"/>
                <a:cs typeface="+mn-cs"/>
              </a:rPr>
              <a:t>Introduce more about solutions – technologies and research on responses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C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</TotalTime>
  <Words>196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DECC template</vt:lpstr>
      <vt:lpstr>Custom Design</vt:lpstr>
      <vt:lpstr>Slide 1</vt:lpstr>
      <vt:lpstr>What do I like about it? </vt:lpstr>
      <vt:lpstr>What could be better?</vt:lpstr>
      <vt:lpstr>Challenges for the future</vt:lpstr>
    </vt:vector>
  </TitlesOfParts>
  <Company>Defra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UK’s carbon budgets</dc:title>
  <dc:creator>Ben Golding</dc:creator>
  <cp:lastModifiedBy>IGNACIUK Ada</cp:lastModifiedBy>
  <cp:revision>386</cp:revision>
  <dcterms:created xsi:type="dcterms:W3CDTF">2009-06-30T12:03:44Z</dcterms:created>
  <dcterms:modified xsi:type="dcterms:W3CDTF">2010-12-03T14:50:57Z</dcterms:modified>
</cp:coreProperties>
</file>