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9144000" cy="5143500"/>
  <p:embeddedFontLst>
    <p:embeddedFont>
      <p:font typeface="Open Sans" panose="020B0606030504020204" pitchFamily="34" charset="0"/>
      <p:regular r:id="rId8"/>
    </p:embeddedFont>
    <p:embeddedFont>
      <p:font typeface="Oswald" pitchFamily="2" charset="77"/>
      <p:regular r:id="rId9"/>
      <p:bold r:id="rId10"/>
    </p:embeddedFont>
  </p:embeddedFontLst>
  <p:defaultTextStyle>
    <a:defPPr>
      <a:defRPr lang="en-US"/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>
      <p:cViewPr varScale="1">
        <p:scale>
          <a:sx n="141" d="100"/>
          <a:sy n="141" d="100"/>
        </p:scale>
        <p:origin x="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11/19/24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">
            <a:extLst>
              <a:ext uri="{3091021F-E38B-4C26-A2C5-662FC3446CE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A204D1A-E6E6-4108-A793-12A8F0EF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rtlCol="0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1pPr>
            <a:lvl2pPr lvl="1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2pPr>
            <a:lvl3pPr lvl="2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3pPr>
            <a:lvl4pPr lvl="3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4pPr>
            <a:lvl5pPr lvl="4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5pPr>
            <a:lvl6pPr lvl="5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6pPr>
            <a:lvl7pPr lvl="6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7pPr>
            <a:lvl8pPr lvl="7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8pPr>
            <a:lvl9pPr lvl="8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9pPr>
          </a:lstStyle>
          <a:p>
            <a:endParaRPr lang="en-US" dirty="0"/>
          </a:p>
        </p:txBody>
      </p:sp>
      <p:sp>
        <p:nvSpPr>
          <p:cNvPr id="3" name="Google Shape;11;p2">
            <a:extLst>
              <a:ext uri="{BA7ABBC2-6392-4DE0-9EA8-60B3ED2A4A3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345BA7D-9E64-43B0-B9E1-455689FED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800" dirty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800" dirty="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800" dirty="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800" dirty="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800" dirty="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800" dirty="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800" dirty="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800" dirty="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800" dirty="0"/>
            </a:lvl9pPr>
          </a:lstStyle>
          <a:p>
            <a:endParaRPr lang="en-US" dirty="0"/>
          </a:p>
        </p:txBody>
      </p:sp>
      <p:sp>
        <p:nvSpPr>
          <p:cNvPr id="4" name="Google Shape;12;p2">
            <a:extLst>
              <a:ext uri="{434B1E51-D4DF-431A-B8A2-19FC62B498A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7064BAC-DE51-4441-8F09-1CC725DD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74308D68-AD72-4B6D-936C-CDF07EC59B69}" type="slidenum">
              <a:t>‹#›</a:t>
            </a:fld>
            <a:endParaRPr lang="en-US" dirty="0"/>
          </a:p>
        </p:txBody>
      </p:sp>
    </p:spTree>
    <p:extLst>
      <p:ext uri="{D94B1AE1-C283-4AA0-8E6A-E627BB32FF25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199825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;p11">
            <a:extLst>
              <a:ext uri="{D5506157-8A60-40E1-B08B-AF0B2F950E9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F5C3AD5-D65A-4896-8802-B99878D11083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rtlCol="0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1pPr>
            <a:lvl2pPr lvl="1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2pPr>
            <a:lvl3pPr lvl="2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3pPr>
            <a:lvl4pPr lvl="3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4pPr>
            <a:lvl5pPr lvl="4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5pPr>
            <a:lvl6pPr lvl="5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6pPr>
            <a:lvl7pPr lvl="6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7pPr>
            <a:lvl8pPr lvl="7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8pPr>
            <a:lvl9pPr lvl="8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9pPr>
          </a:lstStyle>
          <a:p>
            <a:r>
              <a:rPr lang="en-US" dirty="0"/>
              <a:t>xx%</a:t>
            </a:r>
          </a:p>
        </p:txBody>
      </p:sp>
      <p:sp>
        <p:nvSpPr>
          <p:cNvPr id="3" name="Google Shape;46;p11">
            <a:extLst>
              <a:ext uri="{55A10163-78F3-4508-B11A-87E750C5D80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DB45539-E803-43BD-BF56-875A6947B9E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ct val="100000"/>
              <a:buChar char="●"/>
            </a:lvl1pPr>
            <a:lvl2pPr marL="914400" lvl="1" indent="-317499" algn="ctr" rtl="0">
              <a:spcBef>
                <a:spcPts val="1600"/>
              </a:spcBef>
              <a:spcAft>
                <a:spcPts val="0"/>
              </a:spcAft>
              <a:buSzPct val="100000"/>
              <a:buChar char="○"/>
            </a:lvl2pPr>
            <a:lvl3pPr marL="1371600" lvl="2" indent="-317499" algn="ctr" rtl="0">
              <a:spcBef>
                <a:spcPts val="1600"/>
              </a:spcBef>
              <a:spcAft>
                <a:spcPts val="0"/>
              </a:spcAft>
              <a:buSzPct val="100000"/>
              <a:buChar char="■"/>
            </a:lvl3pPr>
            <a:lvl4pPr marL="1828800" lvl="3" indent="-317499" algn="ctr" rtl="0">
              <a:spcBef>
                <a:spcPts val="1600"/>
              </a:spcBef>
              <a:spcAft>
                <a:spcPts val="0"/>
              </a:spcAft>
              <a:buSzPct val="100000"/>
              <a:buChar char="●"/>
            </a:lvl4pPr>
            <a:lvl5pPr marL="2286000" lvl="4" indent="-317499" algn="ctr" rtl="0">
              <a:spcBef>
                <a:spcPts val="1600"/>
              </a:spcBef>
              <a:spcAft>
                <a:spcPts val="0"/>
              </a:spcAft>
              <a:buSzPct val="100000"/>
              <a:buChar char="○"/>
            </a:lvl5pPr>
            <a:lvl6pPr marL="2743200" lvl="5" indent="-317499" algn="ctr" rtl="0">
              <a:spcBef>
                <a:spcPts val="1600"/>
              </a:spcBef>
              <a:spcAft>
                <a:spcPts val="0"/>
              </a:spcAft>
              <a:buSzPct val="100000"/>
              <a:buChar char="■"/>
            </a:lvl6pPr>
            <a:lvl7pPr marL="3200400" lvl="6" indent="-317499" algn="ctr" rtl="0">
              <a:spcBef>
                <a:spcPts val="1600"/>
              </a:spcBef>
              <a:spcAft>
                <a:spcPts val="0"/>
              </a:spcAft>
              <a:buSzPct val="100000"/>
              <a:buChar char="●"/>
            </a:lvl7pPr>
            <a:lvl8pPr marL="3657600" lvl="7" indent="-317499" algn="ctr" rtl="0">
              <a:spcBef>
                <a:spcPts val="1600"/>
              </a:spcBef>
              <a:spcAft>
                <a:spcPts val="0"/>
              </a:spcAft>
              <a:buSzPct val="100000"/>
              <a:buChar char="○"/>
            </a:lvl8pPr>
            <a:lvl9pPr marL="4114800" lvl="8" indent="-317499" algn="ctr" rtl="0">
              <a:spcBef>
                <a:spcPts val="1600"/>
              </a:spcBef>
              <a:spcAft>
                <a:spcPts val="1600"/>
              </a:spcAft>
              <a:buSzPct val="100000"/>
              <a:buChar char="■"/>
            </a:lvl9pPr>
          </a:lstStyle>
          <a:p>
            <a:endParaRPr lang="en-US" dirty="0"/>
          </a:p>
        </p:txBody>
      </p:sp>
      <p:sp>
        <p:nvSpPr>
          <p:cNvPr id="4" name="Google Shape;47;p11">
            <a:extLst>
              <a:ext uri="{9985B51B-C0BD-4E15-8EC9-2E2FB1DDD05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440D8E5-C050-4680-AD06-AC5E01FB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C44E821A-F67D-4403-A4C0-8356E1DC5B1F}" type="slidenum">
              <a:t>‹#›</a:t>
            </a:fld>
            <a:endParaRPr lang="en-US" dirty="0"/>
          </a:p>
        </p:txBody>
      </p:sp>
    </p:spTree>
    <p:extLst>
      <p:ext uri="{7BF78BCF-318F-4A79-A40D-91C5510DA04C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199825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;p12">
            <a:extLst>
              <a:ext uri="{59702CF3-774E-422C-B21F-81030DF7C3F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DDBB80C-CC96-43A6-94E0-D64A6998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58F920A1-0698-495E-9104-612F3DB54DE4}" type="slidenum">
              <a:t>‹#›</a:t>
            </a:fld>
            <a:endParaRPr lang="en-US" dirty="0"/>
          </a:p>
        </p:txBody>
      </p:sp>
    </p:spTree>
    <p:extLst>
      <p:ext uri="{8217EAD6-9C9A-4472-AD53-DD3A25929F9F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19982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3">
            <a:extLst>
              <a:ext uri="{9DD5EC60-CE3E-4186-834D-7728755C07F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03E0D22-58B6-4E02-ACCA-66979B4D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600" dirty="0"/>
            </a:lvl1pPr>
            <a:lvl2pPr lvl="1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600" dirty="0"/>
            </a:lvl2pPr>
            <a:lvl3pPr lvl="2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600" dirty="0"/>
            </a:lvl3pPr>
            <a:lvl4pPr lvl="3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600" dirty="0"/>
            </a:lvl4pPr>
            <a:lvl5pPr lvl="4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600" dirty="0"/>
            </a:lvl5pPr>
            <a:lvl6pPr lvl="5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600" dirty="0"/>
            </a:lvl6pPr>
            <a:lvl7pPr lvl="6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600" dirty="0"/>
            </a:lvl7pPr>
            <a:lvl8pPr lvl="7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600" dirty="0"/>
            </a:lvl8pPr>
            <a:lvl9pPr lvl="8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600" dirty="0"/>
            </a:lvl9pPr>
          </a:lstStyle>
          <a:p>
            <a:endParaRPr lang="en-US" dirty="0"/>
          </a:p>
        </p:txBody>
      </p:sp>
      <p:sp>
        <p:nvSpPr>
          <p:cNvPr id="3" name="Google Shape;15;p3">
            <a:extLst>
              <a:ext uri="{A29B53F8-44A1-44CC-ABEE-A13F0E04E12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1C54595-A4B0-4D1E-80AC-B8C444E3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A98A7987-C02B-414B-9BC2-0B66CC169EBA}" type="slidenum">
              <a:t>‹#›</a:t>
            </a:fld>
            <a:endParaRPr lang="en-US" dirty="0"/>
          </a:p>
        </p:txBody>
      </p:sp>
    </p:spTree>
    <p:extLst>
      <p:ext uri="{378117AD-ABD5-4F40-B4B0-638FAED09EB1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199825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4">
            <a:extLst>
              <a:ext uri="{DED1B8C4-074D-440C-ABB2-E8D096C84BC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6C4E8EC-B02C-470F-9BB0-BEE96B13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ct val="100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ct val="100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ct val="100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ct val="100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ct val="100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ct val="100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ct val="100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ct val="100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ct val="100000"/>
              <a:buNone/>
            </a:lvl9pPr>
          </a:lstStyle>
          <a:p>
            <a:endParaRPr lang="en-US" dirty="0"/>
          </a:p>
        </p:txBody>
      </p:sp>
      <p:sp>
        <p:nvSpPr>
          <p:cNvPr id="3" name="Google Shape;18;p4">
            <a:extLst>
              <a:ext uri="{F39964D0-4D2C-4AED-9593-4594624E684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AA6C305-5EFF-4916-9D09-1EE254E06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lvl1pPr>
            <a:lvl2pPr marL="914400" lvl="1" indent="-317499" rtl="0">
              <a:spcBef>
                <a:spcPts val="1600"/>
              </a:spcBef>
              <a:spcAft>
                <a:spcPts val="0"/>
              </a:spcAft>
              <a:buSzPct val="100000"/>
              <a:buChar char="○"/>
            </a:lvl2pPr>
            <a:lvl3pPr marL="1371600" lvl="2" indent="-317499" rtl="0">
              <a:spcBef>
                <a:spcPts val="1600"/>
              </a:spcBef>
              <a:spcAft>
                <a:spcPts val="0"/>
              </a:spcAft>
              <a:buSzPct val="100000"/>
              <a:buChar char="■"/>
            </a:lvl3pPr>
            <a:lvl4pPr marL="1828800" lvl="3" indent="-317499" rtl="0">
              <a:spcBef>
                <a:spcPts val="1600"/>
              </a:spcBef>
              <a:spcAft>
                <a:spcPts val="0"/>
              </a:spcAft>
              <a:buSzPct val="100000"/>
              <a:buChar char="●"/>
            </a:lvl4pPr>
            <a:lvl5pPr marL="2286000" lvl="4" indent="-317499" rtl="0">
              <a:spcBef>
                <a:spcPts val="1600"/>
              </a:spcBef>
              <a:spcAft>
                <a:spcPts val="0"/>
              </a:spcAft>
              <a:buSzPct val="100000"/>
              <a:buChar char="○"/>
            </a:lvl5pPr>
            <a:lvl6pPr marL="2743200" lvl="5" indent="-317499" rtl="0">
              <a:spcBef>
                <a:spcPts val="1600"/>
              </a:spcBef>
              <a:spcAft>
                <a:spcPts val="0"/>
              </a:spcAft>
              <a:buSzPct val="100000"/>
              <a:buChar char="■"/>
            </a:lvl6pPr>
            <a:lvl7pPr marL="3200400" lvl="6" indent="-317499" rtl="0">
              <a:spcBef>
                <a:spcPts val="1600"/>
              </a:spcBef>
              <a:spcAft>
                <a:spcPts val="0"/>
              </a:spcAft>
              <a:buSzPct val="100000"/>
              <a:buChar char="●"/>
            </a:lvl7pPr>
            <a:lvl8pPr marL="3657600" lvl="7" indent="-317499" rtl="0">
              <a:spcBef>
                <a:spcPts val="1600"/>
              </a:spcBef>
              <a:spcAft>
                <a:spcPts val="0"/>
              </a:spcAft>
              <a:buSzPct val="100000"/>
              <a:buChar char="○"/>
            </a:lvl8pPr>
            <a:lvl9pPr marL="4114800" lvl="8" indent="-317499" rtl="0">
              <a:spcBef>
                <a:spcPts val="1600"/>
              </a:spcBef>
              <a:spcAft>
                <a:spcPts val="1600"/>
              </a:spcAft>
              <a:buSzPct val="100000"/>
              <a:buChar char="■"/>
            </a:lvl9pPr>
          </a:lstStyle>
          <a:p>
            <a:endParaRPr lang="en-US" dirty="0"/>
          </a:p>
        </p:txBody>
      </p:sp>
      <p:sp>
        <p:nvSpPr>
          <p:cNvPr id="4" name="Google Shape;19;p4">
            <a:extLst>
              <a:ext uri="{18D44D28-125F-4A3F-B7F0-7344BDCFC6F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4864437-0987-4634-A600-404C153A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3CBAD180-B0C7-4E9A-B986-6F028C2C52CB}" type="slidenum">
              <a:t>‹#›</a:t>
            </a:fld>
            <a:endParaRPr lang="en-US" dirty="0"/>
          </a:p>
        </p:txBody>
      </p:sp>
    </p:spTree>
    <p:extLst>
      <p:ext uri="{19C1F5E2-B216-4E5A-8721-5EF3C907EDA4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199825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5">
            <a:extLst>
              <a:ext uri="{622561F6-A74F-4B66-B2CC-196CB3DDC40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EC6AB08-33B3-4900-9AEC-9B1FEF14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ct val="100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ct val="100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ct val="100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ct val="100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ct val="100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ct val="100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ct val="100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ct val="100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ct val="100000"/>
              <a:buNone/>
            </a:lvl9pPr>
          </a:lstStyle>
          <a:p>
            <a:endParaRPr lang="en-US" dirty="0"/>
          </a:p>
        </p:txBody>
      </p:sp>
      <p:sp>
        <p:nvSpPr>
          <p:cNvPr id="3" name="Google Shape;22;p5">
            <a:extLst>
              <a:ext uri="{F00459AF-9F1A-4F81-84B7-A6D5A760B83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34ADDDC-2E6E-4D69-B0D6-C06F8779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>
            <a:lvl1pPr marL="457200" lvl="0" indent="-317499" rtl="0">
              <a:spcBef>
                <a:spcPts val="0"/>
              </a:spcBef>
              <a:spcAft>
                <a:spcPts val="0"/>
              </a:spcAft>
              <a:buSzPct val="100000"/>
              <a:buChar char="●"/>
              <a:defRPr lang="en-US" sz="1400" dirty="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ct val="100000"/>
              <a:buChar char="○"/>
              <a:defRPr lang="en-US" sz="1200" dirty="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ct val="100000"/>
              <a:buChar char="■"/>
              <a:defRPr lang="en-US" sz="1200" dirty="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ct val="100000"/>
              <a:buChar char="●"/>
              <a:defRPr lang="en-US" sz="1200" dirty="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ct val="100000"/>
              <a:buChar char="○"/>
              <a:defRPr lang="en-US" sz="1200" dirty="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ct val="100000"/>
              <a:buChar char="■"/>
              <a:defRPr lang="en-US" sz="1200" dirty="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ct val="100000"/>
              <a:buChar char="●"/>
              <a:defRPr lang="en-US" sz="1200" dirty="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ct val="100000"/>
              <a:buChar char="○"/>
              <a:defRPr lang="en-US" sz="1200" dirty="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ct val="100000"/>
              <a:buChar char="■"/>
              <a:defRPr lang="en-US" sz="1200" dirty="0"/>
            </a:lvl9pPr>
          </a:lstStyle>
          <a:p>
            <a:endParaRPr lang="en-US" dirty="0"/>
          </a:p>
        </p:txBody>
      </p:sp>
      <p:sp>
        <p:nvSpPr>
          <p:cNvPr id="4" name="Google Shape;23;p5">
            <a:extLst>
              <a:ext uri="{D9D34B14-02D1-4682-B5CA-AF8B96C0A8A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36AA4A3-10CF-4EDC-9032-971E10D7FA2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399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>
            <a:lvl1pPr marL="457200" lvl="0" indent="-317499" rtl="0">
              <a:spcBef>
                <a:spcPts val="0"/>
              </a:spcBef>
              <a:spcAft>
                <a:spcPts val="0"/>
              </a:spcAft>
              <a:buSzPct val="100000"/>
              <a:buChar char="●"/>
              <a:defRPr lang="en-US" sz="1400" dirty="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ct val="100000"/>
              <a:buChar char="○"/>
              <a:defRPr lang="en-US" sz="1200" dirty="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ct val="100000"/>
              <a:buChar char="■"/>
              <a:defRPr lang="en-US" sz="1200" dirty="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ct val="100000"/>
              <a:buChar char="●"/>
              <a:defRPr lang="en-US" sz="1200" dirty="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ct val="100000"/>
              <a:buChar char="○"/>
              <a:defRPr lang="en-US" sz="1200" dirty="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ct val="100000"/>
              <a:buChar char="■"/>
              <a:defRPr lang="en-US" sz="1200" dirty="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ct val="100000"/>
              <a:buChar char="●"/>
              <a:defRPr lang="en-US" sz="1200" dirty="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ct val="100000"/>
              <a:buChar char="○"/>
              <a:defRPr lang="en-US" sz="1200" dirty="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ct val="100000"/>
              <a:buChar char="■"/>
              <a:defRPr lang="en-US" sz="1200" dirty="0"/>
            </a:lvl9pPr>
          </a:lstStyle>
          <a:p>
            <a:endParaRPr lang="en-US" dirty="0"/>
          </a:p>
        </p:txBody>
      </p:sp>
      <p:sp>
        <p:nvSpPr>
          <p:cNvPr id="5" name="Google Shape;24;p5">
            <a:extLst>
              <a:ext uri="{5EF9D8BA-8AEB-43E5-A3B7-BF608F67D44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D1B362A-C0C9-4CEE-B7E4-C57B67FE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4D52F6E6-CC4C-4310-BA12-84582CADA4BD}" type="slidenum">
              <a:t>‹#›</a:t>
            </a:fld>
            <a:endParaRPr lang="en-US" dirty="0"/>
          </a:p>
        </p:txBody>
      </p:sp>
    </p:spTree>
    <p:extLst>
      <p:ext uri="{3BA6D180-B662-4C38-9C06-BFF73104CD5E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199825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6">
            <a:extLst>
              <a:ext uri="{11228347-A69F-44EE-924C-18F578423F3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1EDF733-0DD3-48C2-AFF5-951069B5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ct val="100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ct val="100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ct val="100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ct val="100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ct val="100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ct val="100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ct val="100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ct val="100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ct val="100000"/>
              <a:buNone/>
            </a:lvl9pPr>
          </a:lstStyle>
          <a:p>
            <a:endParaRPr lang="en-US" dirty="0"/>
          </a:p>
        </p:txBody>
      </p:sp>
      <p:sp>
        <p:nvSpPr>
          <p:cNvPr id="3" name="Google Shape;27;p6">
            <a:extLst>
              <a:ext uri="{413B9832-6992-4F9B-A5DE-2284ADA735E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D927ECF-50CD-4C1D-BA13-DFC9CBD1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CB63AEB8-C07D-4E75-81AE-DD35BEC7E0AA}" type="slidenum">
              <a:t>‹#›</a:t>
            </a:fld>
            <a:endParaRPr lang="en-US" dirty="0"/>
          </a:p>
        </p:txBody>
      </p:sp>
    </p:spTree>
    <p:extLst>
      <p:ext uri="{0A925F21-52AB-445B-AB6F-C84CF6EEAC9E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199825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7">
            <a:extLst>
              <a:ext uri="{DC4EED6B-A464-4DC2-85A5-3B5714C5933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1A44661-90CD-40CF-8154-5484CA656A86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311700" y="555600"/>
            <a:ext cx="2808000" cy="755699"/>
          </a:xfrm>
          <a:prstGeom prst="rect">
            <a:avLst/>
          </a:prstGeom>
        </p:spPr>
        <p:txBody>
          <a:bodyPr spcFirstLastPara="1" wrap="square" lIns="91425" tIns="91425" rIns="91425" bIns="91425" rtlCol="0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1pPr>
            <a:lvl2pPr lvl="1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2pPr>
            <a:lvl3pPr lvl="2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3pPr>
            <a:lvl4pPr lvl="3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4pPr>
            <a:lvl5pPr lvl="4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5pPr>
            <a:lvl6pPr lvl="5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6pPr>
            <a:lvl7pPr lvl="6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7pPr>
            <a:lvl8pPr lvl="7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8pPr>
            <a:lvl9pPr lvl="8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9pPr>
          </a:lstStyle>
          <a:p>
            <a:endParaRPr lang="en-US" dirty="0"/>
          </a:p>
        </p:txBody>
      </p:sp>
      <p:sp>
        <p:nvSpPr>
          <p:cNvPr id="3" name="Google Shape;30;p7">
            <a:extLst>
              <a:ext uri="{D85C92F6-E83F-41D6-9E21-81C2D24E236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338D6E-2B53-400A-A1BE-456026F4A9D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ct val="100000"/>
              <a:buChar char="●"/>
              <a:defRPr lang="en-US" sz="1200" dirty="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ct val="100000"/>
              <a:buChar char="○"/>
              <a:defRPr lang="en-US" sz="1200" dirty="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ct val="100000"/>
              <a:buChar char="■"/>
              <a:defRPr lang="en-US" sz="1200" dirty="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ct val="100000"/>
              <a:buChar char="●"/>
              <a:defRPr lang="en-US" sz="1200" dirty="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ct val="100000"/>
              <a:buChar char="○"/>
              <a:defRPr lang="en-US" sz="1200" dirty="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ct val="100000"/>
              <a:buChar char="■"/>
              <a:defRPr lang="en-US" sz="1200" dirty="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ct val="100000"/>
              <a:buChar char="●"/>
              <a:defRPr lang="en-US" sz="1200" dirty="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ct val="100000"/>
              <a:buChar char="○"/>
              <a:defRPr lang="en-US" sz="1200" dirty="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ct val="100000"/>
              <a:buChar char="■"/>
              <a:defRPr lang="en-US" sz="1200" dirty="0"/>
            </a:lvl9pPr>
          </a:lstStyle>
          <a:p>
            <a:endParaRPr lang="en-US" dirty="0"/>
          </a:p>
        </p:txBody>
      </p:sp>
      <p:sp>
        <p:nvSpPr>
          <p:cNvPr id="4" name="Google Shape;31;p7">
            <a:extLst>
              <a:ext uri="{02D286EE-9271-44C3-85EB-8471F40C6D4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3E60C04-652C-4883-8EED-56FBE581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B57A5065-33FB-40AA-859E-A01603722351}" type="slidenum">
              <a:t>‹#›</a:t>
            </a:fld>
            <a:endParaRPr lang="en-US" dirty="0"/>
          </a:p>
        </p:txBody>
      </p:sp>
    </p:spTree>
    <p:extLst>
      <p:ext uri="{22DB22FA-D2E2-4A61-A49D-1BFA98076370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19982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;p8">
            <a:extLst>
              <a:ext uri="{1F5D13C6-B105-46FF-9CB6-41091F452E2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62AD3F9-CE17-41A1-A6AD-9A0CF2C03E43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1pPr>
            <a:lvl2pPr lvl="1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2pPr>
            <a:lvl3pPr lvl="2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3pPr>
            <a:lvl4pPr lvl="3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4pPr>
            <a:lvl5pPr lvl="4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5pPr>
            <a:lvl6pPr lvl="5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6pPr>
            <a:lvl7pPr lvl="6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7pPr>
            <a:lvl8pPr lvl="7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8pPr>
            <a:lvl9pPr lvl="8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9pPr>
          </a:lstStyle>
          <a:p>
            <a:endParaRPr lang="en-US" dirty="0"/>
          </a:p>
        </p:txBody>
      </p:sp>
      <p:sp>
        <p:nvSpPr>
          <p:cNvPr id="3" name="Google Shape;34;p8">
            <a:extLst>
              <a:ext uri="{101D06F7-814D-475E-8D07-C9D3837C2BD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1E8E02A-A01C-41E9-AF91-1D55A9C5D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FFD83512-29AB-4EE1-BF10-2E54FD8FD350}" type="slidenum">
              <a:t>‹#›</a:t>
            </a:fld>
            <a:endParaRPr lang="en-US" dirty="0"/>
          </a:p>
        </p:txBody>
      </p:sp>
    </p:spTree>
    <p:extLst>
      <p:ext uri="{BE9BD201-44CE-436C-B806-39EE58BB1C08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199825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;p9">
            <a:extLst>
              <a:ext uri="{7B06605B-88B2-4D5F-85BA-516D1C2ADBE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06C57F9-B745-4B8E-A26D-EF6E2A7393A3}"/>
              </a:ext>
            </a:extLst>
          </p:cNvPr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rtlCol="0" anchor="ctr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Google Shape;37;p9">
            <a:extLst>
              <a:ext uri="{9733DEC9-6C6A-4A4E-8D4B-B2241CCB79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F19813A-D6CB-45CE-A72B-F62B2E8C55AB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rtlCol="0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1pPr>
            <a:lvl2pPr lvl="1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2pPr>
            <a:lvl3pPr lvl="2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3pPr>
            <a:lvl4pPr lvl="3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4pPr>
            <a:lvl5pPr lvl="4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5pPr>
            <a:lvl6pPr lvl="5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6pPr>
            <a:lvl7pPr lvl="6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7pPr>
            <a:lvl8pPr lvl="7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8pPr>
            <a:lvl9pPr lvl="8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9pPr>
          </a:lstStyle>
          <a:p>
            <a:endParaRPr lang="en-US" dirty="0"/>
          </a:p>
        </p:txBody>
      </p:sp>
      <p:sp>
        <p:nvSpPr>
          <p:cNvPr id="4" name="Google Shape;38;p9">
            <a:extLst>
              <a:ext uri="{61398457-28DA-4C01-9CBC-47678CF340B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51F6D2C-6724-4C28-9B0B-1774022A30D5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9pPr>
          </a:lstStyle>
          <a:p>
            <a:endParaRPr lang="en-US" dirty="0"/>
          </a:p>
        </p:txBody>
      </p:sp>
      <p:sp>
        <p:nvSpPr>
          <p:cNvPr id="5" name="Google Shape;39;p9">
            <a:extLst>
              <a:ext uri="{1C567C3D-D1EC-4DCE-B7F6-F9AD95BF863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CA16286-DEE5-4337-9ADA-9127EFE74EC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39499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lvl1pPr>
            <a:lvl2pPr marL="914400" lvl="1" indent="-317499" rtl="0">
              <a:spcBef>
                <a:spcPts val="1600"/>
              </a:spcBef>
              <a:spcAft>
                <a:spcPts val="0"/>
              </a:spcAft>
              <a:buSzPct val="100000"/>
              <a:buChar char="○"/>
            </a:lvl2pPr>
            <a:lvl3pPr marL="1371600" lvl="2" indent="-317499" rtl="0">
              <a:spcBef>
                <a:spcPts val="1600"/>
              </a:spcBef>
              <a:spcAft>
                <a:spcPts val="0"/>
              </a:spcAft>
              <a:buSzPct val="100000"/>
              <a:buChar char="■"/>
            </a:lvl3pPr>
            <a:lvl4pPr marL="1828800" lvl="3" indent="-317499" rtl="0">
              <a:spcBef>
                <a:spcPts val="1600"/>
              </a:spcBef>
              <a:spcAft>
                <a:spcPts val="0"/>
              </a:spcAft>
              <a:buSzPct val="100000"/>
              <a:buChar char="●"/>
            </a:lvl4pPr>
            <a:lvl5pPr marL="2286000" lvl="4" indent="-317499" rtl="0">
              <a:spcBef>
                <a:spcPts val="1600"/>
              </a:spcBef>
              <a:spcAft>
                <a:spcPts val="0"/>
              </a:spcAft>
              <a:buSzPct val="100000"/>
              <a:buChar char="○"/>
            </a:lvl5pPr>
            <a:lvl6pPr marL="2743200" lvl="5" indent="-317499" rtl="0">
              <a:spcBef>
                <a:spcPts val="1600"/>
              </a:spcBef>
              <a:spcAft>
                <a:spcPts val="0"/>
              </a:spcAft>
              <a:buSzPct val="100000"/>
              <a:buChar char="■"/>
            </a:lvl6pPr>
            <a:lvl7pPr marL="3200400" lvl="6" indent="-317499" rtl="0">
              <a:spcBef>
                <a:spcPts val="1600"/>
              </a:spcBef>
              <a:spcAft>
                <a:spcPts val="0"/>
              </a:spcAft>
              <a:buSzPct val="100000"/>
              <a:buChar char="●"/>
            </a:lvl7pPr>
            <a:lvl8pPr marL="3657600" lvl="7" indent="-317499" rtl="0">
              <a:spcBef>
                <a:spcPts val="1600"/>
              </a:spcBef>
              <a:spcAft>
                <a:spcPts val="0"/>
              </a:spcAft>
              <a:buSzPct val="100000"/>
              <a:buChar char="○"/>
            </a:lvl8pPr>
            <a:lvl9pPr marL="4114800" lvl="8" indent="-317499" rtl="0">
              <a:spcBef>
                <a:spcPts val="1600"/>
              </a:spcBef>
              <a:spcAft>
                <a:spcPts val="1600"/>
              </a:spcAft>
              <a:buSzPct val="100000"/>
              <a:buChar char="■"/>
            </a:lvl9pPr>
          </a:lstStyle>
          <a:p>
            <a:endParaRPr lang="en-US" dirty="0"/>
          </a:p>
        </p:txBody>
      </p:sp>
      <p:sp>
        <p:nvSpPr>
          <p:cNvPr id="6" name="Google Shape;40;p9">
            <a:extLst>
              <a:ext uri="{E8EDCE8E-C01F-490B-8E22-558C8ED9E11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AF38D25-6C65-462F-8281-99EAFF9727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DF8EED54-4AF9-4658-9CFB-7D51033EF8FF}" type="slidenum">
              <a:t>‹#›</a:t>
            </a:fld>
            <a:endParaRPr lang="en-US" dirty="0"/>
          </a:p>
        </p:txBody>
      </p:sp>
    </p:spTree>
    <p:extLst>
      <p:ext uri="{605322C9-807F-4838-B3B9-11C32E132FCB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199825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;p10">
            <a:extLst>
              <a:ext uri="{65098D6E-BF0F-4E7E-92F2-32EAB7DCE29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2621B3A-5739-433E-BB1D-2EC040151F2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1pPr>
          </a:lstStyle>
          <a:p>
            <a:endParaRPr lang="en-US" dirty="0"/>
          </a:p>
        </p:txBody>
      </p:sp>
      <p:sp>
        <p:nvSpPr>
          <p:cNvPr id="3" name="Google Shape;43;p10">
            <a:extLst>
              <a:ext uri="{F7AC9EE4-2638-4A2A-9618-4069023FE25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CDCEFEA-31A4-4417-ACF9-22D6CB58974E}"/>
              </a:ext>
            </a:extLst>
          </p:cNvPr>
          <p:cNvSpPr>
            <a:spLocks noGrp="1"/>
          </p:cNvSpPr>
          <p:nvPr>
            <p:ph type="sldNum" sz="quarter" idx="1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D12DBBFB-93B1-4DB0-937E-3A302CB25EDE}" type="slidenum">
              <a:t>‹#›</a:t>
            </a:fld>
            <a:endParaRPr lang="en-US" dirty="0"/>
          </a:p>
        </p:txBody>
      </p:sp>
    </p:spTree>
    <p:extLst>
      <p:ext uri="{6056B324-AA36-464F-9129-D1AE0DC5DBB0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199825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8B1C78A5-F521-4B60-B59D-E5FD8E287F3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8463CC7-4B9B-47ED-A3E3-E4FDB0B8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2800" dirty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2800" dirty="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2800" dirty="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2800" dirty="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2800" dirty="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2800" dirty="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2800" dirty="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2800" dirty="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2800" dirty="0">
                <a:solidFill>
                  <a:schemeClr val="dk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3" name="Google Shape;7;p1">
            <a:extLst>
              <a:ext uri="{B25258AC-7A93-4DEF-9C45-FA94018B517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AF9A771-7C17-4CCF-ACF0-9211D2BC3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  <a:defRPr lang="en-US" sz="1800" dirty="0">
                <a:solidFill>
                  <a:srgbClr val="595959"/>
                </a:solidFill>
              </a:defRPr>
            </a:lvl1pPr>
            <a:lvl2pPr marL="914400" lvl="1" indent="-317499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○"/>
              <a:defRPr lang="en-US" dirty="0">
                <a:solidFill>
                  <a:srgbClr val="595959"/>
                </a:solidFill>
              </a:defRPr>
            </a:lvl2pPr>
            <a:lvl3pPr marL="1371600" lvl="2" indent="-317499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■"/>
              <a:defRPr lang="en-US" dirty="0">
                <a:solidFill>
                  <a:srgbClr val="595959"/>
                </a:solidFill>
              </a:defRPr>
            </a:lvl3pPr>
            <a:lvl4pPr marL="1828800" lvl="3" indent="-317499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  <a:defRPr lang="en-US" dirty="0">
                <a:solidFill>
                  <a:srgbClr val="595959"/>
                </a:solidFill>
              </a:defRPr>
            </a:lvl4pPr>
            <a:lvl5pPr marL="2286000" lvl="4" indent="-317499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○"/>
              <a:defRPr lang="en-US" dirty="0">
                <a:solidFill>
                  <a:srgbClr val="595959"/>
                </a:solidFill>
              </a:defRPr>
            </a:lvl5pPr>
            <a:lvl6pPr marL="2743200" lvl="5" indent="-317499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■"/>
              <a:defRPr lang="en-US" dirty="0">
                <a:solidFill>
                  <a:srgbClr val="595959"/>
                </a:solidFill>
              </a:defRPr>
            </a:lvl6pPr>
            <a:lvl7pPr marL="3200400" lvl="6" indent="-317499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  <a:defRPr lang="en-US" dirty="0">
                <a:solidFill>
                  <a:srgbClr val="595959"/>
                </a:solidFill>
              </a:defRPr>
            </a:lvl7pPr>
            <a:lvl8pPr marL="3657600" lvl="7" indent="-317499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○"/>
              <a:defRPr lang="en-US" dirty="0">
                <a:solidFill>
                  <a:srgbClr val="595959"/>
                </a:solidFill>
              </a:defRPr>
            </a:lvl8pPr>
            <a:lvl9pPr marL="4114800" lvl="8" indent="-317499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ct val="100000"/>
              <a:buChar char="■"/>
              <a:defRPr lang="en-US" dirty="0">
                <a:solidFill>
                  <a:srgbClr val="595959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Google Shape;8;p1">
            <a:extLst>
              <a:ext uri="{9ED0BED5-774A-4669-8F3F-6C27140C22E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8E34E7C-306F-4318-9C6D-B434CF8B2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>
            <a:noAutofit/>
          </a:bodyPr>
          <a:lstStyle>
            <a:lvl1pPr lvl="0" algn="r" rtl="0">
              <a:buNone/>
              <a:defRPr lang="en-US" sz="1000" dirty="0">
                <a:solidFill>
                  <a:srgbClr val="595959"/>
                </a:solidFill>
              </a:defRPr>
            </a:lvl1pPr>
            <a:lvl2pPr lvl="1" algn="r" rtl="0">
              <a:buNone/>
              <a:defRPr lang="en-US" sz="1000" dirty="0">
                <a:solidFill>
                  <a:srgbClr val="595959"/>
                </a:solidFill>
              </a:defRPr>
            </a:lvl2pPr>
            <a:lvl3pPr lvl="2" algn="r" rtl="0">
              <a:buNone/>
              <a:defRPr lang="en-US" sz="1000" dirty="0">
                <a:solidFill>
                  <a:srgbClr val="595959"/>
                </a:solidFill>
              </a:defRPr>
            </a:lvl3pPr>
            <a:lvl4pPr lvl="3" algn="r" rtl="0">
              <a:buNone/>
              <a:defRPr lang="en-US" sz="1000" dirty="0">
                <a:solidFill>
                  <a:srgbClr val="595959"/>
                </a:solidFill>
              </a:defRPr>
            </a:lvl4pPr>
            <a:lvl5pPr lvl="4" algn="r" rtl="0">
              <a:buNone/>
              <a:defRPr lang="en-US" sz="1000" dirty="0">
                <a:solidFill>
                  <a:srgbClr val="595959"/>
                </a:solidFill>
              </a:defRPr>
            </a:lvl5pPr>
            <a:lvl6pPr lvl="5" algn="r" rtl="0">
              <a:buNone/>
              <a:defRPr lang="en-US" sz="1000" dirty="0">
                <a:solidFill>
                  <a:srgbClr val="595959"/>
                </a:solidFill>
              </a:defRPr>
            </a:lvl6pPr>
            <a:lvl7pPr lvl="6" algn="r" rtl="0">
              <a:buNone/>
              <a:defRPr lang="en-US" sz="1000" dirty="0">
                <a:solidFill>
                  <a:srgbClr val="595959"/>
                </a:solidFill>
              </a:defRPr>
            </a:lvl7pPr>
            <a:lvl8pPr lvl="7" algn="r" rtl="0">
              <a:buNone/>
              <a:defRPr lang="en-US" sz="1000" dirty="0">
                <a:solidFill>
                  <a:srgbClr val="595959"/>
                </a:solidFill>
              </a:defRPr>
            </a:lvl8pPr>
            <a:lvl9pPr lvl="8" algn="r" rtl="0">
              <a:buNone/>
              <a:defRPr lang="en-US" sz="1000" dirty="0">
                <a:solidFill>
                  <a:srgbClr val="59595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91D7469F-A6BB-4F4F-B16A-2947A743248E}" type="slidenum"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9pPr>
    </p:titleStyle>
    <p:bodyStyle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9pPr>
    </p:bodyStyle>
    <p:otherStyle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>
            <a:extLst>
              <a:ext uri="{1E07A750-8393-41E8-8C12-AD0BC42FA3D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C0B3AAA-E553-4183-A05E-70A0F384238C}"/>
              </a:ext>
            </a:extLst>
          </p:cNvPr>
          <p:cNvSpPr/>
          <p:nvPr/>
        </p:nvSpPr>
        <p:spPr>
          <a:xfrm>
            <a:off x="872838" y="0"/>
            <a:ext cx="1758300" cy="5143500"/>
          </a:xfrm>
          <a:prstGeom prst="rect">
            <a:avLst/>
          </a:prstGeom>
          <a:solidFill>
            <a:srgbClr val="15B1A0"/>
          </a:solidFill>
          <a:ln>
            <a:noFill/>
          </a:ln>
        </p:spPr>
        <p:txBody>
          <a:bodyPr spcFirstLastPara="1" wrap="square" lIns="91425" tIns="91425" rIns="91425" bIns="91425" rtlCol="0" anchor="ctr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3" name="Google Shape;55;p13">
            <a:extLst>
              <a:ext uri="{94FF1219-7196-44C3-97C3-468F0C06C78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887E5E5-A9D5-4192-8D04-E963938B69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9309" y="1087937"/>
            <a:ext cx="3045374" cy="2967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6;p13">
            <a:extLst>
              <a:ext uri="{55F9EA66-7CC2-4CBE-9C87-264E0DB476E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4A60FC6-5873-49C6-AA8F-6686C297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666" y="769048"/>
            <a:ext cx="5858246" cy="39692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0000"/>
                </a:solidFill>
                <a:latin typeface="Oswald"/>
              </a:rPr>
              <a:t>Equitable climate action: Laws, policies and finance for an inclusive and accountable transition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>
              <a:solidFill>
                <a:srgbClr val="000000"/>
              </a:solidFill>
              <a:latin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00000"/>
                </a:solidFill>
                <a:latin typeface="Oswald"/>
              </a:rPr>
              <a:t>Building accountability and transparency in the UNFCCC by regulating the interference of polluting entities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dirty="0">
              <a:solidFill>
                <a:srgbClr val="000000"/>
              </a:solidFill>
              <a:latin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dirty="0">
              <a:solidFill>
                <a:srgbClr val="000000"/>
              </a:solidFill>
              <a:latin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000000"/>
              </a:solidFill>
              <a:latin typeface="Oswald"/>
            </a:endParaRPr>
          </a:p>
        </p:txBody>
      </p:sp>
    </p:spTree>
    <p:extLst>
      <p:ext uri="{40D1FB11-2D04-491C-814A-F4F7C0EC620A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199825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6">
            <a:extLst>
              <a:ext uri="{B83280D8-A8EC-4D76-85F3-D2EEA6C13CC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84E73B2-C8E2-484E-899B-2042B73B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6" y="292627"/>
            <a:ext cx="6829977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swald"/>
              </a:rPr>
              <a:t>Setting the scene</a:t>
            </a:r>
          </a:p>
        </p:txBody>
      </p:sp>
      <p:sp>
        <p:nvSpPr>
          <p:cNvPr id="3" name="Diagonal Stripe 2">
            <a:extLst>
              <a:ext uri="{5D24B122-824E-499C-A6EA-533EE9D41E4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6FF7503-E214-46CA-9205-1FACA236CB8E}"/>
              </a:ext>
            </a:extLst>
          </p:cNvPr>
          <p:cNvSpPr/>
          <p:nvPr/>
        </p:nvSpPr>
        <p:spPr>
          <a:xfrm rot="5400000">
            <a:off x="6985500" y="0"/>
            <a:ext cx="2158500" cy="2158500"/>
          </a:xfrm>
          <a:prstGeom prst="diagStripe">
            <a:avLst>
              <a:gd name="adj" fmla="val 46892"/>
            </a:avLst>
          </a:prstGeom>
          <a:solidFill>
            <a:srgbClr val="15B1A0"/>
          </a:solidFill>
          <a:ln>
            <a:noFill/>
          </a:ln>
        </p:spPr>
        <p:txBody>
          <a:bodyPr spcFirstLastPara="1" wrap="square" lIns="91425" tIns="91425" rIns="91425" bIns="91425" rtlCol="0" anchor="ctr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4" name="Picture 3">
            <a:extLst>
              <a:ext uri="{C0E00BA0-6D06-43B2-B923-E6FE9F76CED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CDDD9B2-4984-49F8-B06E-0F93B4AC4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40" y="2162175"/>
            <a:ext cx="2667409" cy="266740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9A7DE460-EDE4-4F07-A083-62EEFA2CCF6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E1A141D-79FA-48FB-B33B-CD27C8E45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737" y="1105785"/>
            <a:ext cx="2707243" cy="2707243"/>
          </a:xfrm>
          <a:prstGeom prst="rect">
            <a:avLst/>
          </a:prstGeom>
          <a:noFill/>
        </p:spPr>
      </p:pic>
    </p:spTree>
    <p:extLst>
      <p:ext uri="{B1E748B1-DCA5-4381-818B-C942D3B7E787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199825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6">
            <a:extLst>
              <a:ext uri="{63E7E851-22C9-44E5-A5FA-AD1325323DA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56DB023-B299-41DF-A13D-8B61F536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6" y="292627"/>
            <a:ext cx="6829977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swald"/>
              </a:rPr>
              <a:t>The UK Youth Climate Coalition</a:t>
            </a:r>
          </a:p>
        </p:txBody>
      </p:sp>
      <p:pic>
        <p:nvPicPr>
          <p:cNvPr id="3" name="Picture 2">
            <a:extLst>
              <a:ext uri="{18C52366-D062-490D-AC49-CD6EB2A6898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7D57F15-6816-4E6D-890A-5BDE60956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00" y="2238175"/>
            <a:ext cx="2531297" cy="2531297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9A3F94A3-814C-49CE-A3F2-AC68EFD1E4C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7FBC9C8-DDE5-4CDF-A4D8-7D3C0DFB70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540"/>
          <a:stretch>
            <a:fillRect/>
          </a:stretch>
        </p:blipFill>
        <p:spPr>
          <a:xfrm>
            <a:off x="3576285" y="1057198"/>
            <a:ext cx="2860014" cy="3297183"/>
          </a:xfrm>
          <a:prstGeom prst="rect">
            <a:avLst/>
          </a:prstGeom>
          <a:noFill/>
        </p:spPr>
      </p:pic>
      <p:sp>
        <p:nvSpPr>
          <p:cNvPr id="5" name="Diagonal Stripe 4">
            <a:extLst>
              <a:ext uri="{06445553-56D3-4C85-9C67-2CB48B10EEC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9B0A5C3-3BD5-471B-BEC2-3EB5F6A2D312}"/>
              </a:ext>
            </a:extLst>
          </p:cNvPr>
          <p:cNvSpPr/>
          <p:nvPr/>
        </p:nvSpPr>
        <p:spPr>
          <a:xfrm rot="5400000">
            <a:off x="6985500" y="0"/>
            <a:ext cx="2158500" cy="2158500"/>
          </a:xfrm>
          <a:prstGeom prst="diagStripe">
            <a:avLst>
              <a:gd name="adj" fmla="val 46892"/>
            </a:avLst>
          </a:prstGeom>
          <a:solidFill>
            <a:srgbClr val="15B1A0"/>
          </a:solidFill>
          <a:ln>
            <a:noFill/>
          </a:ln>
        </p:spPr>
        <p:txBody>
          <a:bodyPr spcFirstLastPara="1" wrap="square" lIns="91425" tIns="91425" rIns="91425" bIns="91425" rtlCol="0" anchor="ctr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6" name="Picture 5">
            <a:extLst>
              <a:ext uri="{3C8D4C54-5CB4-4C3A-B1B6-1EE91089599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DC8398B-8AEA-4A5A-B001-060F5AEEC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478" y="766895"/>
            <a:ext cx="2058228" cy="2979115"/>
          </a:xfrm>
          <a:prstGeom prst="rect">
            <a:avLst/>
          </a:prstGeom>
          <a:noFill/>
        </p:spPr>
      </p:pic>
    </p:spTree>
    <p:extLst>
      <p:ext uri="{B8E33143-9F26-48C9-9983-AEF48E764B25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199825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18">
            <a:extLst>
              <a:ext uri="{E1129D22-69D9-4A52-BC3D-00381BE3B86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7010F13-55EA-4631-A601-9A44C8A6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swald"/>
              </a:rPr>
              <a:t>The UNFCCC needs a Conflict of Interest policy</a:t>
            </a:r>
          </a:p>
        </p:txBody>
      </p:sp>
      <p:sp>
        <p:nvSpPr>
          <p:cNvPr id="3" name="Google Shape;88;p18">
            <a:extLst>
              <a:ext uri="{B7685057-10F9-496A-A47B-AFA09B006C8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DBB7B5A-0EF1-4B50-91ED-ABBC69BD2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6" y="1000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rtlCol="0" anchor="t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0" dirty="0">
                <a:solidFill>
                  <a:schemeClr val="tx1"/>
                </a:solidFill>
                <a:latin typeface="Open Sans"/>
              </a:rPr>
              <a:t>This would involve: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0" dirty="0">
                <a:solidFill>
                  <a:schemeClr val="tx1"/>
                </a:solidFill>
                <a:latin typeface="Open Sans"/>
              </a:rPr>
              <a:t>1) Recognising that vested interests present a problem for the UNFCCC process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b="0" dirty="0">
              <a:solidFill>
                <a:schemeClr val="tx1"/>
              </a:solidFill>
              <a:latin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0" dirty="0">
                <a:solidFill>
                  <a:schemeClr val="tx1"/>
                </a:solidFill>
                <a:latin typeface="Open Sans"/>
              </a:rPr>
              <a:t>2) Endorsing the negotiation of a comprehensive conflict of interest definition and policy in the UNFCCC, and supporting a robust accountability framework within the UNFCCC to protect against the undue influence of corporate actors.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b="0" dirty="0">
              <a:solidFill>
                <a:schemeClr val="tx1"/>
              </a:solidFill>
              <a:latin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0" dirty="0">
                <a:solidFill>
                  <a:schemeClr val="tx1"/>
                </a:solidFill>
                <a:latin typeface="Open Sans"/>
              </a:rPr>
              <a:t>3) Consider developing a domestic conflict of interest policy for UNFCCC Party delegations, including a transparent declaration of interests for delegates on Party badges.</a:t>
            </a:r>
          </a:p>
        </p:txBody>
      </p:sp>
      <p:sp>
        <p:nvSpPr>
          <p:cNvPr id="4" name="Google Shape;89;p18">
            <a:extLst>
              <a:ext uri="{A4983FBD-6FB4-4528-8421-47E93765AEB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29035F2-1349-4938-B9A2-DFB1252CE655}"/>
              </a:ext>
            </a:extLst>
          </p:cNvPr>
          <p:cNvSpPr/>
          <p:nvPr/>
        </p:nvSpPr>
        <p:spPr>
          <a:xfrm rot="5400000">
            <a:off x="6985500" y="0"/>
            <a:ext cx="2158500" cy="2158500"/>
          </a:xfrm>
          <a:prstGeom prst="diagStripe">
            <a:avLst>
              <a:gd name="adj" fmla="val 46892"/>
            </a:avLst>
          </a:prstGeom>
          <a:solidFill>
            <a:srgbClr val="15B1A0"/>
          </a:solidFill>
          <a:ln>
            <a:noFill/>
          </a:ln>
        </p:spPr>
        <p:txBody>
          <a:bodyPr spcFirstLastPara="1" wrap="square" lIns="91425" tIns="91425" rIns="91425" bIns="91425" rtlCol="0" anchor="ctr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5" name="Picture 4">
            <a:extLst>
              <a:ext uri="{2CE25FFB-809B-4816-8702-5A86132DE80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85FD3DD-7403-42F1-9C56-91AEFB25A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130" y="295275"/>
            <a:ext cx="1731187" cy="1731187"/>
          </a:xfrm>
          <a:prstGeom prst="rect">
            <a:avLst/>
          </a:prstGeom>
          <a:noFill/>
        </p:spPr>
      </p:pic>
    </p:spTree>
    <p:extLst>
      <p:ext uri="{DCEFD19D-E1D8-4228-807E-F1EAFED8A244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199825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4">
            <a:extLst>
              <a:ext uri="{828B4408-A287-4BC2-A4EC-D66BB2DCDB6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46FC4F5-2167-4BAD-BF8F-D3CE8992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Impact on the Just Transition</a:t>
            </a:r>
          </a:p>
        </p:txBody>
      </p:sp>
      <p:sp>
        <p:nvSpPr>
          <p:cNvPr id="3" name="Diagonal Stripe 2">
            <a:extLst>
              <a:ext uri="{F2D0513E-9072-48FA-83BC-ABCA79BC96C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58B68D9-B199-4B13-9FCF-BEFA9C0795C1}"/>
              </a:ext>
            </a:extLst>
          </p:cNvPr>
          <p:cNvSpPr/>
          <p:nvPr/>
        </p:nvSpPr>
        <p:spPr>
          <a:xfrm rot="5400000">
            <a:off x="6985500" y="0"/>
            <a:ext cx="2158500" cy="2158500"/>
          </a:xfrm>
          <a:prstGeom prst="diagStripe">
            <a:avLst>
              <a:gd name="adj" fmla="val 46892"/>
            </a:avLst>
          </a:prstGeom>
          <a:solidFill>
            <a:srgbClr val="15B1A0"/>
          </a:solidFill>
          <a:ln>
            <a:noFill/>
          </a:ln>
        </p:spPr>
        <p:txBody>
          <a:bodyPr spcFirstLastPara="1" wrap="square" lIns="91425" tIns="91425" rIns="91425" bIns="91425" rtlCol="0" anchor="ctr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4" name="Picture 3">
            <a:extLst>
              <a:ext uri="{15CB7B4C-9588-486E-8878-65EFA862576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A798FA0-0646-4483-9FD7-7FFC47159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10" y="1401527"/>
            <a:ext cx="4488342" cy="2992221"/>
          </a:xfrm>
          <a:prstGeom prst="rect">
            <a:avLst/>
          </a:prstGeom>
          <a:noFill/>
        </p:spPr>
      </p:pic>
    </p:spTree>
    <p:extLst>
      <p:ext uri="{FC9AB0D9-C79D-461B-816B-92B24F823A8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3199825302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Macintosh PowerPoint</Application>
  <PresentationFormat>On-screen Show (16:9)</PresentationFormat>
  <Paragraphs>14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Open Sans</vt:lpstr>
      <vt:lpstr>Oswald</vt:lpstr>
      <vt:lpstr>Arial</vt:lpstr>
      <vt:lpstr>Simple Light</vt:lpstr>
      <vt:lpstr>Equitable climate action: Laws, policies and finance for an inclusive and accountable transition  Building accountability and transparency in the UNFCCC by regulating the interference of polluting entities   </vt:lpstr>
      <vt:lpstr>Setting the scene</vt:lpstr>
      <vt:lpstr>The UK Youth Climate Coalition</vt:lpstr>
      <vt:lpstr>The UNFCCC needs a Conflict of Interest policy</vt:lpstr>
      <vt:lpstr>Impact on the Just Transition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Nikhil Scott</cp:lastModifiedBy>
  <cp:revision>1</cp:revision>
  <dcterms:created xsi:type="dcterms:W3CDTF">2024-11-14T22:26:54Z</dcterms:created>
  <dcterms:modified xsi:type="dcterms:W3CDTF">2024-11-19T06:38:21Z</dcterms:modified>
</cp:coreProperties>
</file>