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5" autoAdjust="0"/>
    <p:restoredTop sz="86418" autoAdjust="0"/>
  </p:normalViewPr>
  <p:slideViewPr>
    <p:cSldViewPr snapToGrid="0" snapToObjects="1">
      <p:cViewPr>
        <p:scale>
          <a:sx n="70" d="100"/>
          <a:sy n="70" d="100"/>
        </p:scale>
        <p:origin x="-101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4D1AE91-66EE-CC43-A054-65A0153D9AFE}" type="datetimeFigureOut">
              <a:rPr lang="en-US" smtClean="0"/>
              <a:t>12/02/2013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432120B-3772-5647-BA96-CBB57B47C43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61" y="655419"/>
            <a:ext cx="7925639" cy="2945031"/>
          </a:xfrm>
        </p:spPr>
        <p:txBody>
          <a:bodyPr>
            <a:normAutofit/>
          </a:bodyPr>
          <a:lstStyle/>
          <a:p>
            <a:r>
              <a:rPr lang="en-US" dirty="0" smtClean="0"/>
              <a:t>WHAT ARE WOMEN IN UGANDA  DOING TO ADAPT TO CLIMATE CHANGE?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b="1" dirty="0" smtClean="0">
              <a:solidFill>
                <a:srgbClr val="003366"/>
              </a:solidFill>
            </a:endParaRPr>
          </a:p>
          <a:p>
            <a:endParaRPr lang="en-US" b="1" dirty="0">
              <a:solidFill>
                <a:srgbClr val="003366"/>
              </a:solidFill>
            </a:endParaRPr>
          </a:p>
          <a:p>
            <a:r>
              <a:rPr lang="en-US" b="1" dirty="0" smtClean="0">
                <a:solidFill>
                  <a:srgbClr val="003366"/>
                </a:solidFill>
              </a:rPr>
              <a:t>Presented </a:t>
            </a:r>
            <a:r>
              <a:rPr lang="en-US" b="1" dirty="0">
                <a:solidFill>
                  <a:srgbClr val="003366"/>
                </a:solidFill>
              </a:rPr>
              <a:t>by Winifred Masiko</a:t>
            </a:r>
          </a:p>
          <a:p>
            <a:r>
              <a:rPr lang="en-US" b="1" dirty="0" smtClean="0">
                <a:solidFill>
                  <a:srgbClr val="003366"/>
                </a:solidFill>
              </a:rPr>
              <a:t>WEP UGANDA</a:t>
            </a:r>
            <a:endParaRPr lang="en-US" b="1" dirty="0">
              <a:solidFill>
                <a:srgbClr val="003366"/>
              </a:solidFill>
            </a:endParaRPr>
          </a:p>
          <a:p>
            <a:endParaRPr lang="en-US" b="1" dirty="0">
              <a:solidFill>
                <a:srgbClr val="003366"/>
              </a:solidFill>
            </a:endParaRPr>
          </a:p>
          <a:p>
            <a:r>
              <a:rPr lang="en-US" b="1" dirty="0">
                <a:solidFill>
                  <a:srgbClr val="003366"/>
                </a:solidFill>
              </a:rPr>
              <a:t>At COP 18  </a:t>
            </a:r>
          </a:p>
          <a:p>
            <a:endParaRPr lang="en-US" b="1" dirty="0">
              <a:solidFill>
                <a:srgbClr val="003366"/>
              </a:solidFill>
            </a:endParaRPr>
          </a:p>
          <a:p>
            <a:r>
              <a:rPr lang="en-US" b="1" dirty="0">
                <a:solidFill>
                  <a:srgbClr val="003366"/>
                </a:solidFill>
              </a:rPr>
              <a:t>Thursday 6</a:t>
            </a:r>
            <a:r>
              <a:rPr lang="en-US" b="1" baseline="30000" dirty="0">
                <a:solidFill>
                  <a:srgbClr val="003366"/>
                </a:solidFill>
              </a:rPr>
              <a:t>th</a:t>
            </a:r>
            <a:r>
              <a:rPr lang="en-US" b="1" dirty="0">
                <a:solidFill>
                  <a:srgbClr val="003366"/>
                </a:solidFill>
              </a:rPr>
              <a:t> Dec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7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Diversification of crop and animal husbandry has increased.</a:t>
            </a:r>
          </a:p>
          <a:p>
            <a:r>
              <a:rPr lang="en-US" dirty="0" smtClean="0"/>
              <a:t>Women have started to search for improved seeds and better animal breeds.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8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women are facing many challenges that have affected them negatively in the </a:t>
            </a:r>
            <a:r>
              <a:rPr lang="en-US" smtClean="0"/>
              <a:t>agricultural sector.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54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Introduction.</a:t>
            </a:r>
          </a:p>
          <a:p>
            <a:r>
              <a:rPr lang="en-US" dirty="0" smtClean="0"/>
              <a:t>Women, Climate Change and Agriculture.</a:t>
            </a:r>
          </a:p>
          <a:p>
            <a:r>
              <a:rPr lang="en-US" dirty="0" smtClean="0"/>
              <a:t>Impact measures.</a:t>
            </a:r>
          </a:p>
          <a:p>
            <a:r>
              <a:rPr lang="en-US" dirty="0" smtClean="0"/>
              <a:t>Adaptive strategies.</a:t>
            </a:r>
          </a:p>
          <a:p>
            <a:r>
              <a:rPr lang="en-US" dirty="0" smtClean="0"/>
              <a:t>Way forward.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5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Uganda is mainly an agricultural country contributing 60% to the economy.</a:t>
            </a:r>
          </a:p>
          <a:p>
            <a:r>
              <a:rPr lang="en-US" dirty="0" smtClean="0"/>
              <a:t>51% of the population are women with a high fertility rate. </a:t>
            </a:r>
          </a:p>
          <a:p>
            <a:r>
              <a:rPr lang="en-US" dirty="0" smtClean="0"/>
              <a:t>Women contribute 80% of agriculture in both crop and </a:t>
            </a:r>
            <a:r>
              <a:rPr lang="en-US" smtClean="0"/>
              <a:t>animal farming.</a:t>
            </a:r>
            <a:endParaRPr lang="en-US" dirty="0" smtClean="0"/>
          </a:p>
          <a:p>
            <a:r>
              <a:rPr lang="en-US" dirty="0" smtClean="0"/>
              <a:t>Agriculture contributes 60% to the economy.</a:t>
            </a:r>
          </a:p>
          <a:p>
            <a:r>
              <a:rPr lang="en-US" dirty="0" smtClean="0"/>
              <a:t>There has been noted  increased frequency and intensity of climate change in Uganda.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are the food providers to families.</a:t>
            </a:r>
          </a:p>
          <a:p>
            <a:r>
              <a:rPr lang="en-US" dirty="0" smtClean="0"/>
              <a:t>Women carry out cultivation at subsistence level.</a:t>
            </a:r>
          </a:p>
          <a:p>
            <a:r>
              <a:rPr lang="en-US" dirty="0" smtClean="0"/>
              <a:t>Women collect firewood, the main source of cooking energy.</a:t>
            </a:r>
          </a:p>
          <a:p>
            <a:r>
              <a:rPr lang="en-US" dirty="0" smtClean="0"/>
              <a:t>Women provide support to children-clothing, fees, shelter.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Women, Climate Change, Agriculture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2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Extreme conditions and climate variability has led to long draughts, erratic rainfall that  has created uncertainty and risk in Agricultural productivity.</a:t>
            </a:r>
          </a:p>
          <a:p>
            <a:r>
              <a:rPr lang="en-US" dirty="0" smtClean="0"/>
              <a:t>Flooding has destroyed the crops and made transportation of crops to markets difficult.</a:t>
            </a:r>
          </a:p>
          <a:p>
            <a:r>
              <a:rPr lang="en-US" dirty="0" smtClean="0"/>
              <a:t>Heavy hailstorms has destroyed crops leading to food insecurity, family conflict, domestic violence.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Climate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2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is less income from food so increasing levels of poverty.</a:t>
            </a:r>
          </a:p>
          <a:p>
            <a:r>
              <a:rPr lang="en-US" dirty="0" smtClean="0"/>
              <a:t>High crop failure leading to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Food insecurity -  malnutrition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Poor quality of food harvested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Greater post harvest loses</a:t>
            </a:r>
          </a:p>
          <a:p>
            <a:r>
              <a:rPr lang="en-US" dirty="0" smtClean="0"/>
              <a:t>increased incidence of pests and  disease in human, livestock and crops.</a:t>
            </a:r>
          </a:p>
          <a:p>
            <a:r>
              <a:rPr lang="en-US" dirty="0" smtClean="0"/>
              <a:t>Less participation in community and other social activities to meet the social needs of the people.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Climate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3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Encroachment on wetlands and forested areas.</a:t>
            </a:r>
          </a:p>
          <a:p>
            <a:r>
              <a:rPr lang="en-US" dirty="0" smtClean="0"/>
              <a:t>Abandoned agriculture for petty trade.</a:t>
            </a:r>
          </a:p>
          <a:p>
            <a:r>
              <a:rPr lang="en-US" dirty="0" smtClean="0"/>
              <a:t>Rural –urban migration has increased</a:t>
            </a:r>
          </a:p>
          <a:p>
            <a:pPr>
              <a:buFont typeface="Wingdings" charset="2"/>
              <a:buChar char="v"/>
            </a:pPr>
            <a:r>
              <a:rPr lang="en-US" dirty="0"/>
              <a:t> </a:t>
            </a:r>
            <a:r>
              <a:rPr lang="en-US" dirty="0" smtClean="0"/>
              <a:t>destruction of cultural and social fabric.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Increased the work burden of women.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Increased spread of diseases such as HIV/AIDS.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Impacts of Climate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01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land conflicts especially in pastoral </a:t>
            </a:r>
            <a:r>
              <a:rPr lang="en-US" dirty="0" smtClean="0"/>
              <a:t>areas. </a:t>
            </a:r>
            <a:endParaRPr lang="en-US" dirty="0"/>
          </a:p>
          <a:p>
            <a:r>
              <a:rPr lang="en-US" dirty="0" smtClean="0"/>
              <a:t>Search for pasture has led to tribal conflict.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climate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79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863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Minimum tillage practices have been adapted.</a:t>
            </a:r>
          </a:p>
          <a:p>
            <a:pPr marL="0" indent="0">
              <a:buNone/>
            </a:pPr>
            <a:r>
              <a:rPr lang="en-US" dirty="0" smtClean="0"/>
              <a:t>(Till where one has to )</a:t>
            </a:r>
          </a:p>
          <a:p>
            <a:r>
              <a:rPr lang="en-US" dirty="0" smtClean="0"/>
              <a:t>More practices of soil cover such as mulching have been adapted.</a:t>
            </a:r>
          </a:p>
          <a:p>
            <a:r>
              <a:rPr lang="en-US" dirty="0" smtClean="0"/>
              <a:t>Crop rotation has been more widely used.</a:t>
            </a:r>
          </a:p>
          <a:p>
            <a:r>
              <a:rPr lang="en-US" dirty="0" smtClean="0"/>
              <a:t>The use of herbicides and pesticides has increased.</a:t>
            </a:r>
          </a:p>
          <a:p>
            <a:r>
              <a:rPr lang="en-US" dirty="0" smtClean="0"/>
              <a:t>Manure usage has increased.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92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120</TotalTime>
  <Words>432</Words>
  <Application>Microsoft Macintosh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WHAT ARE WOMEN IN UGANDA  DOING TO ADAPT TO CLIMATE CHANGE? </vt:lpstr>
      <vt:lpstr>Overview</vt:lpstr>
      <vt:lpstr>Introduction</vt:lpstr>
      <vt:lpstr>Women, Climate Change, Agriculture</vt:lpstr>
      <vt:lpstr>Impact of Climate Change</vt:lpstr>
      <vt:lpstr>Impact of Climate Change</vt:lpstr>
      <vt:lpstr>Impacts of Climate Change</vt:lpstr>
      <vt:lpstr>Impact of climate change</vt:lpstr>
      <vt:lpstr>Adaptive measures</vt:lpstr>
      <vt:lpstr>Adaptive measures</vt:lpstr>
      <vt:lpstr>Conclusion </vt:lpstr>
    </vt:vector>
  </TitlesOfParts>
  <Company>THE SKILLS GALLERY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Uganda women doing to adapt to climate change?</dc:title>
  <dc:creator>WINIFRED MASIKO</dc:creator>
  <cp:lastModifiedBy>Priscilla Achakpa</cp:lastModifiedBy>
  <cp:revision>12</cp:revision>
  <dcterms:created xsi:type="dcterms:W3CDTF">2012-12-05T15:30:06Z</dcterms:created>
  <dcterms:modified xsi:type="dcterms:W3CDTF">2013-02-12T18:23:14Z</dcterms:modified>
</cp:coreProperties>
</file>