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handoutMasterIdLst>
    <p:handoutMasterId r:id="rId9"/>
  </p:handoutMasterIdLst>
  <p:sldIdLst>
    <p:sldId id="974" r:id="rId2"/>
    <p:sldId id="1058" r:id="rId3"/>
    <p:sldId id="1088" r:id="rId4"/>
    <p:sldId id="1091" r:id="rId5"/>
    <p:sldId id="1092" r:id="rId6"/>
    <p:sldId id="1070" r:id="rId7"/>
  </p:sldIdLst>
  <p:sldSz cx="9906000" cy="6858000" type="A4"/>
  <p:notesSz cx="6805613" cy="9939338"/>
  <p:defaultTextStyle>
    <a:defPPr>
      <a:defRPr lang="en-US"/>
    </a:defPPr>
    <a:lvl1pPr algn="l" rtl="0" fontAlgn="base">
      <a:spcBef>
        <a:spcPct val="0"/>
      </a:spcBef>
      <a:spcAft>
        <a:spcPct val="0"/>
      </a:spcAft>
      <a:defRPr sz="1600" u="sng" kern="1200">
        <a:solidFill>
          <a:schemeClr val="tx1"/>
        </a:solidFill>
        <a:latin typeface="Arial" charset="0"/>
        <a:ea typeface="+mn-ea"/>
        <a:cs typeface="Arial" charset="0"/>
      </a:defRPr>
    </a:lvl1pPr>
    <a:lvl2pPr marL="457200" algn="l" rtl="0" fontAlgn="base">
      <a:spcBef>
        <a:spcPct val="0"/>
      </a:spcBef>
      <a:spcAft>
        <a:spcPct val="0"/>
      </a:spcAft>
      <a:defRPr sz="1600" u="sng" kern="1200">
        <a:solidFill>
          <a:schemeClr val="tx1"/>
        </a:solidFill>
        <a:latin typeface="Arial" charset="0"/>
        <a:ea typeface="+mn-ea"/>
        <a:cs typeface="Arial" charset="0"/>
      </a:defRPr>
    </a:lvl2pPr>
    <a:lvl3pPr marL="914400" algn="l" rtl="0" fontAlgn="base">
      <a:spcBef>
        <a:spcPct val="0"/>
      </a:spcBef>
      <a:spcAft>
        <a:spcPct val="0"/>
      </a:spcAft>
      <a:defRPr sz="1600" u="sng" kern="1200">
        <a:solidFill>
          <a:schemeClr val="tx1"/>
        </a:solidFill>
        <a:latin typeface="Arial" charset="0"/>
        <a:ea typeface="+mn-ea"/>
        <a:cs typeface="Arial" charset="0"/>
      </a:defRPr>
    </a:lvl3pPr>
    <a:lvl4pPr marL="1371600" algn="l" rtl="0" fontAlgn="base">
      <a:spcBef>
        <a:spcPct val="0"/>
      </a:spcBef>
      <a:spcAft>
        <a:spcPct val="0"/>
      </a:spcAft>
      <a:defRPr sz="1600" u="sng" kern="1200">
        <a:solidFill>
          <a:schemeClr val="tx1"/>
        </a:solidFill>
        <a:latin typeface="Arial" charset="0"/>
        <a:ea typeface="+mn-ea"/>
        <a:cs typeface="Arial" charset="0"/>
      </a:defRPr>
    </a:lvl4pPr>
    <a:lvl5pPr marL="1828800" algn="l" rtl="0" fontAlgn="base">
      <a:spcBef>
        <a:spcPct val="0"/>
      </a:spcBef>
      <a:spcAft>
        <a:spcPct val="0"/>
      </a:spcAft>
      <a:defRPr sz="1600" u="sng" kern="1200">
        <a:solidFill>
          <a:schemeClr val="tx1"/>
        </a:solidFill>
        <a:latin typeface="Arial" charset="0"/>
        <a:ea typeface="+mn-ea"/>
        <a:cs typeface="Arial" charset="0"/>
      </a:defRPr>
    </a:lvl5pPr>
    <a:lvl6pPr marL="2286000" algn="l" defTabSz="914400" rtl="0" eaLnBrk="1" latinLnBrk="0" hangingPunct="1">
      <a:defRPr sz="1600" u="sng" kern="1200">
        <a:solidFill>
          <a:schemeClr val="tx1"/>
        </a:solidFill>
        <a:latin typeface="Arial" charset="0"/>
        <a:ea typeface="+mn-ea"/>
        <a:cs typeface="Arial" charset="0"/>
      </a:defRPr>
    </a:lvl6pPr>
    <a:lvl7pPr marL="2743200" algn="l" defTabSz="914400" rtl="0" eaLnBrk="1" latinLnBrk="0" hangingPunct="1">
      <a:defRPr sz="1600" u="sng" kern="1200">
        <a:solidFill>
          <a:schemeClr val="tx1"/>
        </a:solidFill>
        <a:latin typeface="Arial" charset="0"/>
        <a:ea typeface="+mn-ea"/>
        <a:cs typeface="Arial" charset="0"/>
      </a:defRPr>
    </a:lvl7pPr>
    <a:lvl8pPr marL="3200400" algn="l" defTabSz="914400" rtl="0" eaLnBrk="1" latinLnBrk="0" hangingPunct="1">
      <a:defRPr sz="1600" u="sng" kern="1200">
        <a:solidFill>
          <a:schemeClr val="tx1"/>
        </a:solidFill>
        <a:latin typeface="Arial" charset="0"/>
        <a:ea typeface="+mn-ea"/>
        <a:cs typeface="Arial" charset="0"/>
      </a:defRPr>
    </a:lvl8pPr>
    <a:lvl9pPr marL="3657600" algn="l" defTabSz="914400" rtl="0" eaLnBrk="1" latinLnBrk="0" hangingPunct="1">
      <a:defRPr sz="1600"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9900"/>
    <a:srgbClr val="000066"/>
    <a:srgbClr val="3333CC"/>
    <a:srgbClr val="000000"/>
    <a:srgbClr val="595959"/>
    <a:srgbClr val="CCEC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88902" autoAdjust="0"/>
  </p:normalViewPr>
  <p:slideViewPr>
    <p:cSldViewPr>
      <p:cViewPr varScale="1">
        <p:scale>
          <a:sx n="86" d="100"/>
          <a:sy n="86" d="100"/>
        </p:scale>
        <p:origin x="-324" y="-90"/>
      </p:cViewPr>
      <p:guideLst>
        <p:guide orient="horz" pos="218"/>
        <p:guide orient="horz" pos="4115"/>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154" y="-96"/>
      </p:cViewPr>
      <p:guideLst>
        <p:guide orient="horz" pos="3130"/>
        <p:guide pos="214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2092" tIns="46046" rIns="92092" bIns="46046" numCol="1" anchor="t" anchorCtr="0" compatLnSpc="1">
            <a:prstTxWarp prst="textNoShape">
              <a:avLst/>
            </a:prstTxWarp>
          </a:bodyPr>
          <a:lstStyle>
            <a:lvl1pPr defTabSz="920750">
              <a:defRPr sz="1200" u="none">
                <a:latin typeface="Times New Roman" pitchFamily="18" charset="0"/>
                <a:cs typeface="+mn-cs"/>
              </a:defRPr>
            </a:lvl1pPr>
          </a:lstStyle>
          <a:p>
            <a:pPr>
              <a:defRPr/>
            </a:pPr>
            <a:endParaRPr lang="en-US"/>
          </a:p>
        </p:txBody>
      </p:sp>
      <p:sp>
        <p:nvSpPr>
          <p:cNvPr id="7171"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2092" tIns="46046" rIns="92092" bIns="46046" numCol="1" anchor="t" anchorCtr="0" compatLnSpc="1">
            <a:prstTxWarp prst="textNoShape">
              <a:avLst/>
            </a:prstTxWarp>
          </a:bodyPr>
          <a:lstStyle>
            <a:lvl1pPr algn="r" defTabSz="920750">
              <a:defRPr sz="1200" u="none">
                <a:latin typeface="Times New Roman" pitchFamily="18" charset="0"/>
                <a:cs typeface="+mn-cs"/>
              </a:defRPr>
            </a:lvl1pPr>
          </a:lstStyle>
          <a:p>
            <a:pPr>
              <a:defRPr/>
            </a:pPr>
            <a:fld id="{76948ADA-AD95-4EB7-9349-EB1A831D6443}" type="datetime1">
              <a:rPr lang="en-US"/>
              <a:pPr>
                <a:defRPr/>
              </a:pPr>
              <a:t>7/12/2010</a:t>
            </a:fld>
            <a:endParaRPr lang="en-US"/>
          </a:p>
        </p:txBody>
      </p:sp>
      <p:sp>
        <p:nvSpPr>
          <p:cNvPr id="7172" name="Rectangle 4"/>
          <p:cNvSpPr>
            <a:spLocks noGrp="1" noChangeArrowheads="1"/>
          </p:cNvSpPr>
          <p:nvPr>
            <p:ph type="ftr" sz="quarter" idx="2"/>
          </p:nvPr>
        </p:nvSpPr>
        <p:spPr bwMode="auto">
          <a:xfrm>
            <a:off x="0" y="9442450"/>
            <a:ext cx="2949575" cy="496888"/>
          </a:xfrm>
          <a:prstGeom prst="rect">
            <a:avLst/>
          </a:prstGeom>
          <a:noFill/>
          <a:ln w="9525">
            <a:noFill/>
            <a:miter lim="800000"/>
            <a:headEnd/>
            <a:tailEnd/>
          </a:ln>
          <a:effectLst/>
        </p:spPr>
        <p:txBody>
          <a:bodyPr vert="horz" wrap="square" lIns="92092" tIns="46046" rIns="92092" bIns="46046" numCol="1" anchor="b" anchorCtr="0" compatLnSpc="1">
            <a:prstTxWarp prst="textNoShape">
              <a:avLst/>
            </a:prstTxWarp>
          </a:bodyPr>
          <a:lstStyle>
            <a:lvl1pPr defTabSz="920750">
              <a:defRPr sz="1200" u="none">
                <a:latin typeface="Times New Roman" pitchFamily="18" charset="0"/>
                <a:cs typeface="+mn-cs"/>
              </a:defRPr>
            </a:lvl1pPr>
          </a:lstStyle>
          <a:p>
            <a:pPr>
              <a:defRPr/>
            </a:pPr>
            <a:endParaRPr lang="en-US"/>
          </a:p>
        </p:txBody>
      </p:sp>
      <p:sp>
        <p:nvSpPr>
          <p:cNvPr id="7173" name="Rectangle 5"/>
          <p:cNvSpPr>
            <a:spLocks noGrp="1" noChangeArrowheads="1"/>
          </p:cNvSpPr>
          <p:nvPr>
            <p:ph type="sldNum" sz="quarter" idx="3"/>
          </p:nvPr>
        </p:nvSpPr>
        <p:spPr bwMode="auto">
          <a:xfrm>
            <a:off x="3856038" y="9442450"/>
            <a:ext cx="2949575" cy="496888"/>
          </a:xfrm>
          <a:prstGeom prst="rect">
            <a:avLst/>
          </a:prstGeom>
          <a:noFill/>
          <a:ln w="9525">
            <a:noFill/>
            <a:miter lim="800000"/>
            <a:headEnd/>
            <a:tailEnd/>
          </a:ln>
          <a:effectLst/>
        </p:spPr>
        <p:txBody>
          <a:bodyPr vert="horz" wrap="square" lIns="92092" tIns="46046" rIns="92092" bIns="46046" numCol="1" anchor="b" anchorCtr="0" compatLnSpc="1">
            <a:prstTxWarp prst="textNoShape">
              <a:avLst/>
            </a:prstTxWarp>
          </a:bodyPr>
          <a:lstStyle>
            <a:lvl1pPr algn="r" defTabSz="920750">
              <a:defRPr sz="1200" u="none">
                <a:latin typeface="Times New Roman" pitchFamily="18" charset="0"/>
                <a:cs typeface="+mn-cs"/>
              </a:defRPr>
            </a:lvl1pPr>
          </a:lstStyle>
          <a:p>
            <a:pPr>
              <a:defRPr/>
            </a:pPr>
            <a:fld id="{871B6C5A-7D40-4CE5-AA95-0E8ADA866F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Rot="1" noChangeAspect="1" noChangeArrowheads="1" noTextEdit="1"/>
          </p:cNvSpPr>
          <p:nvPr>
            <p:ph type="sldImg" idx="2"/>
          </p:nvPr>
        </p:nvSpPr>
        <p:spPr bwMode="auto">
          <a:xfrm>
            <a:off x="-2751138" y="1279525"/>
            <a:ext cx="12260263" cy="8489950"/>
          </a:xfrm>
          <a:prstGeom prst="rect">
            <a:avLst/>
          </a:prstGeom>
          <a:noFill/>
          <a:ln w="9525">
            <a:solidFill>
              <a:schemeClr val="bg1"/>
            </a:solidFill>
            <a:miter lim="800000"/>
            <a:headEnd/>
            <a:tailEnd/>
          </a:ln>
        </p:spPr>
      </p:sp>
      <p:sp>
        <p:nvSpPr>
          <p:cNvPr id="5125" name="Rectangle 5"/>
          <p:cNvSpPr>
            <a:spLocks noGrp="1" noChangeArrowheads="1"/>
          </p:cNvSpPr>
          <p:nvPr>
            <p:ph type="body" sz="quarter" idx="3"/>
          </p:nvPr>
        </p:nvSpPr>
        <p:spPr bwMode="auto">
          <a:xfrm>
            <a:off x="814388" y="369888"/>
            <a:ext cx="5797550" cy="2222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smtClean="0"/>
              <a:t>Click to edit Master text styles</a:t>
            </a:r>
          </a:p>
        </p:txBody>
      </p:sp>
      <p:sp>
        <p:nvSpPr>
          <p:cNvPr id="5126" name="doc id"/>
          <p:cNvSpPr>
            <a:spLocks noGrp="1" noChangeArrowheads="1"/>
          </p:cNvSpPr>
          <p:nvPr>
            <p:ph type="ftr" sz="quarter" idx="4"/>
          </p:nvPr>
        </p:nvSpPr>
        <p:spPr bwMode="auto">
          <a:xfrm>
            <a:off x="6613525" y="111125"/>
            <a:ext cx="0" cy="1238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20750">
              <a:defRPr sz="800" u="none">
                <a:latin typeface="Arial" pitchFamily="34" charset="0"/>
                <a:cs typeface="+mn-cs"/>
              </a:defRPr>
            </a:lvl1pPr>
          </a:lstStyle>
          <a:p>
            <a:pPr>
              <a:defRPr/>
            </a:pPr>
            <a:endParaRPr lang="da-DK"/>
          </a:p>
        </p:txBody>
      </p:sp>
      <p:sp>
        <p:nvSpPr>
          <p:cNvPr id="5127" name="Rectangle 7"/>
          <p:cNvSpPr>
            <a:spLocks noGrp="1" noChangeArrowheads="1"/>
          </p:cNvSpPr>
          <p:nvPr>
            <p:ph type="sldNum" sz="quarter" idx="5"/>
          </p:nvPr>
        </p:nvSpPr>
        <p:spPr bwMode="auto">
          <a:xfrm>
            <a:off x="6073775" y="9559925"/>
            <a:ext cx="539750" cy="1841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20750">
              <a:defRPr sz="1200" u="none">
                <a:latin typeface="Arial" pitchFamily="34" charset="0"/>
                <a:cs typeface="+mn-cs"/>
              </a:defRPr>
            </a:lvl1pPr>
          </a:lstStyle>
          <a:p>
            <a:pPr>
              <a:defRPr/>
            </a:pPr>
            <a:fld id="{8333214E-3C76-4662-A613-62EFD61C6188}" type="slidenum">
              <a:rPr lang="en-US"/>
              <a:pPr>
                <a:defRPr/>
              </a:pPr>
              <a:t>‹#›</a:t>
            </a:fld>
            <a:endParaRPr lang="en-US"/>
          </a:p>
        </p:txBody>
      </p:sp>
      <p:sp>
        <p:nvSpPr>
          <p:cNvPr id="5137" name="McK Separator" hidden="1"/>
          <p:cNvSpPr>
            <a:spLocks noChangeShapeType="1"/>
          </p:cNvSpPr>
          <p:nvPr/>
        </p:nvSpPr>
        <p:spPr bwMode="auto">
          <a:xfrm>
            <a:off x="817563" y="1509713"/>
            <a:ext cx="5203825" cy="0"/>
          </a:xfrm>
          <a:prstGeom prst="line">
            <a:avLst/>
          </a:prstGeom>
          <a:noFill/>
          <a:ln w="9525">
            <a:solidFill>
              <a:schemeClr val="tx1"/>
            </a:solidFill>
            <a:round/>
            <a:headEnd/>
            <a:tailEnd/>
          </a:ln>
          <a:effectLst/>
        </p:spPr>
        <p:txBody>
          <a:bodyPr/>
          <a:lstStyle/>
          <a:p>
            <a:pPr>
              <a:defRPr/>
            </a:pPr>
            <a:endParaRPr lang="en-US">
              <a:latin typeface="Arial" pitchFamily="34" charset="0"/>
              <a:cs typeface="+mn-cs"/>
            </a:endParaRP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600" b="1" kern="1200">
        <a:solidFill>
          <a:schemeClr val="tx1"/>
        </a:solidFill>
        <a:latin typeface="Arial"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6073775" y="9561513"/>
            <a:ext cx="539750" cy="184150"/>
          </a:xfrm>
        </p:spPr>
        <p:txBody>
          <a:bodyPr/>
          <a:lstStyle/>
          <a:p>
            <a:pPr>
              <a:defRPr/>
            </a:pPr>
            <a:fld id="{B274594C-279B-42DE-B0E4-8945BAD0695E}" type="slidenum">
              <a:rPr lang="en-US"/>
              <a:pPr>
                <a:defRPr/>
              </a:pPr>
              <a:t>0</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6073775" y="9547225"/>
            <a:ext cx="539750" cy="196850"/>
          </a:xfrm>
          <a:prstGeom prst="rect">
            <a:avLst/>
          </a:prstGeom>
          <a:noFill/>
          <a:ln w="9525">
            <a:noFill/>
            <a:miter lim="800000"/>
            <a:headEnd/>
            <a:tailEnd/>
          </a:ln>
        </p:spPr>
        <p:txBody>
          <a:bodyPr lIns="0" tIns="0" rIns="0" bIns="0" anchor="b">
            <a:spAutoFit/>
          </a:bodyPr>
          <a:lstStyle/>
          <a:p>
            <a:pPr algn="r" defTabSz="920750"/>
            <a:fld id="{064D1231-3477-4FD1-B3AD-B595AD5EC783}" type="slidenum">
              <a:rPr lang="en-US" sz="1200" u="none"/>
              <a:pPr algn="r" defTabSz="920750"/>
              <a:t>1</a:t>
            </a:fld>
            <a:endParaRPr lang="en-US" sz="1200" u="none"/>
          </a:p>
        </p:txBody>
      </p:sp>
      <p:sp>
        <p:nvSpPr>
          <p:cNvPr id="22530" name="Rectangle 2"/>
          <p:cNvSpPr>
            <a:spLocks noGrp="1" noRot="1" noChangeArrowheads="1" noTextEdit="1"/>
          </p:cNvSpPr>
          <p:nvPr>
            <p:ph type="sldImg"/>
          </p:nvPr>
        </p:nvSpPr>
        <p:spPr>
          <a:xfrm>
            <a:off x="-2752725" y="1279525"/>
            <a:ext cx="12263438" cy="8489950"/>
          </a:xfrm>
          <a:ln/>
        </p:spPr>
      </p:sp>
      <p:sp>
        <p:nvSpPr>
          <p:cNvPr id="22531" name="Rectangle 3"/>
          <p:cNvSpPr>
            <a:spLocks noGrp="1" noChangeArrowheads="1"/>
          </p:cNvSpPr>
          <p:nvPr>
            <p:ph type="body" idx="1"/>
          </p:nvPr>
        </p:nvSpPr>
        <p:spPr>
          <a:xfrm>
            <a:off x="814388" y="369888"/>
            <a:ext cx="5797550" cy="2513012"/>
          </a:xfrm>
          <a:noFill/>
          <a:ln/>
        </p:spPr>
        <p:txBody>
          <a:bodyPr/>
          <a:lstStyle/>
          <a:p>
            <a:pPr marL="190500" lvl="1" indent="0" eaLnBrk="1" hangingPunct="1">
              <a:buFont typeface="Symbol" pitchFamily="18" charset="2"/>
              <a:buNone/>
            </a:pPr>
            <a:r>
              <a:rPr lang="en-US" smtClean="0"/>
              <a:t>WHY is UNDP interested in wind investment?</a:t>
            </a:r>
          </a:p>
          <a:p>
            <a:pPr marL="190500" lvl="1" indent="0" eaLnBrk="1" hangingPunct="1">
              <a:buFont typeface="Symbol" pitchFamily="18" charset="2"/>
              <a:buChar char="·"/>
            </a:pPr>
            <a:r>
              <a:rPr lang="en-US" smtClean="0"/>
              <a:t>Over 60 years ago, in 1945, the United Nations was founded</a:t>
            </a:r>
          </a:p>
          <a:p>
            <a:pPr marL="190500" lvl="1" indent="0" eaLnBrk="1" hangingPunct="1">
              <a:buFont typeface="Symbol" pitchFamily="18" charset="2"/>
              <a:buChar char="·"/>
            </a:pPr>
            <a:r>
              <a:rPr lang="en-US" smtClean="0"/>
              <a:t>The UN was formed on the fundamental principle that nations have more in common than that sets them apart, and that global issues can require multilateral solutions. Today,  in this era of globalization, this still holds true. </a:t>
            </a:r>
          </a:p>
          <a:p>
            <a:pPr marL="190500" lvl="1" indent="0" eaLnBrk="1" hangingPunct="1">
              <a:buFont typeface="Symbol" pitchFamily="18" charset="2"/>
              <a:buChar char="·"/>
            </a:pPr>
            <a:r>
              <a:rPr lang="en-US" smtClean="0"/>
              <a:t>Why is the United Nations involved in development? </a:t>
            </a:r>
          </a:p>
          <a:p>
            <a:pPr marL="381000" lvl="2" indent="0" eaLnBrk="1" hangingPunct="1">
              <a:buFont typeface="Courier New" pitchFamily="49" charset="0"/>
              <a:buChar char="o"/>
            </a:pPr>
            <a:r>
              <a:rPr lang="en-US" smtClean="0"/>
              <a:t>Because development is integral to its mission and its charter</a:t>
            </a:r>
          </a:p>
          <a:p>
            <a:pPr marL="381000" lvl="2" indent="0" eaLnBrk="1" hangingPunct="1">
              <a:buFont typeface="Courier New" pitchFamily="49" charset="0"/>
              <a:buChar char="o"/>
            </a:pPr>
            <a:r>
              <a:rPr lang="en-US" smtClean="0"/>
              <a:t>The UN</a:t>
            </a:r>
            <a:r>
              <a:rPr lang="en-US" smtClean="0">
                <a:latin typeface="Arial" charset="0"/>
              </a:rPr>
              <a:t>’</a:t>
            </a:r>
            <a:r>
              <a:rPr lang="en-US" smtClean="0"/>
              <a:t>s mission can be said to stand on three pillars</a:t>
            </a:r>
          </a:p>
          <a:p>
            <a:pPr marL="381000" lvl="2" indent="0" eaLnBrk="1" hangingPunct="1">
              <a:buFont typeface="Courier New" pitchFamily="49" charset="0"/>
              <a:buChar char="o"/>
            </a:pPr>
            <a:r>
              <a:rPr lang="en-US" smtClean="0"/>
              <a:t>If we want to enjoy one of the three, we must advance all of them</a:t>
            </a:r>
          </a:p>
          <a:p>
            <a:pPr eaLnBrk="1" hangingPunct="1"/>
            <a:endParaRPr lang="en-US" b="0" smtClean="0">
              <a:latin typeface="Arial" charset="0"/>
            </a:endParaRPr>
          </a:p>
          <a:p>
            <a:pPr eaLnBrk="1" hangingPunct="1"/>
            <a:endParaRPr lang="en-US" b="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6073775" y="9547225"/>
            <a:ext cx="539750" cy="196850"/>
          </a:xfrm>
          <a:prstGeom prst="rect">
            <a:avLst/>
          </a:prstGeom>
          <a:noFill/>
          <a:ln w="9525">
            <a:noFill/>
            <a:miter lim="800000"/>
            <a:headEnd/>
            <a:tailEnd/>
          </a:ln>
        </p:spPr>
        <p:txBody>
          <a:bodyPr lIns="0" tIns="0" rIns="0" bIns="0" anchor="b">
            <a:spAutoFit/>
          </a:bodyPr>
          <a:lstStyle/>
          <a:p>
            <a:pPr algn="r" defTabSz="920750"/>
            <a:fld id="{1DCCBBB3-C528-42D6-B4CD-B350BF123F31}" type="slidenum">
              <a:rPr lang="en-US" sz="1200" u="none"/>
              <a:pPr algn="r" defTabSz="920750"/>
              <a:t>2</a:t>
            </a:fld>
            <a:endParaRPr lang="en-US" sz="1200" u="none"/>
          </a:p>
        </p:txBody>
      </p:sp>
      <p:sp>
        <p:nvSpPr>
          <p:cNvPr id="24578" name="Rectangle 2"/>
          <p:cNvSpPr>
            <a:spLocks noGrp="1" noRot="1" noChangeArrowheads="1" noTextEdit="1"/>
          </p:cNvSpPr>
          <p:nvPr>
            <p:ph type="sldImg"/>
          </p:nvPr>
        </p:nvSpPr>
        <p:spPr>
          <a:xfrm>
            <a:off x="-2752725" y="1279525"/>
            <a:ext cx="12263438" cy="8489950"/>
          </a:xfrm>
          <a:ln/>
        </p:spPr>
      </p:sp>
      <p:sp>
        <p:nvSpPr>
          <p:cNvPr id="24579" name="Rectangle 3"/>
          <p:cNvSpPr>
            <a:spLocks noGrp="1" noChangeArrowheads="1"/>
          </p:cNvSpPr>
          <p:nvPr>
            <p:ph type="body" idx="1"/>
          </p:nvPr>
        </p:nvSpPr>
        <p:spPr>
          <a:xfrm>
            <a:off x="814388" y="369888"/>
            <a:ext cx="5797550" cy="2513012"/>
          </a:xfrm>
          <a:noFill/>
          <a:ln/>
        </p:spPr>
        <p:txBody>
          <a:bodyPr/>
          <a:lstStyle/>
          <a:p>
            <a:pPr marL="190500" lvl="1" indent="0" eaLnBrk="1" hangingPunct="1">
              <a:buFont typeface="Symbol" pitchFamily="18" charset="2"/>
              <a:buNone/>
            </a:pPr>
            <a:r>
              <a:rPr lang="en-US" smtClean="0"/>
              <a:t>WHY is UNDP interested in wind investment?</a:t>
            </a:r>
          </a:p>
          <a:p>
            <a:pPr marL="190500" lvl="1" indent="0" eaLnBrk="1" hangingPunct="1">
              <a:buFont typeface="Symbol" pitchFamily="18" charset="2"/>
              <a:buChar char="·"/>
            </a:pPr>
            <a:r>
              <a:rPr lang="en-US" smtClean="0"/>
              <a:t>Over 60 years ago, in 1945, the United Nations was founded</a:t>
            </a:r>
          </a:p>
          <a:p>
            <a:pPr marL="190500" lvl="1" indent="0" eaLnBrk="1" hangingPunct="1">
              <a:buFont typeface="Symbol" pitchFamily="18" charset="2"/>
              <a:buChar char="·"/>
            </a:pPr>
            <a:r>
              <a:rPr lang="en-US" smtClean="0"/>
              <a:t>The UN was formed on the fundamental principle that nations have more in common than that sets them apart, and that global issues can require multilateral solutions. Today,  in this era of globalization, this still holds true. </a:t>
            </a:r>
          </a:p>
          <a:p>
            <a:pPr marL="190500" lvl="1" indent="0" eaLnBrk="1" hangingPunct="1">
              <a:buFont typeface="Symbol" pitchFamily="18" charset="2"/>
              <a:buChar char="·"/>
            </a:pPr>
            <a:r>
              <a:rPr lang="en-US" smtClean="0"/>
              <a:t>Why is the United Nations involved in development? </a:t>
            </a:r>
          </a:p>
          <a:p>
            <a:pPr marL="381000" lvl="2" indent="0" eaLnBrk="1" hangingPunct="1">
              <a:buFont typeface="Courier New" pitchFamily="49" charset="0"/>
              <a:buChar char="o"/>
            </a:pPr>
            <a:r>
              <a:rPr lang="en-US" smtClean="0"/>
              <a:t>Because development is integral to its mission and its charter</a:t>
            </a:r>
          </a:p>
          <a:p>
            <a:pPr marL="381000" lvl="2" indent="0" eaLnBrk="1" hangingPunct="1">
              <a:buFont typeface="Courier New" pitchFamily="49" charset="0"/>
              <a:buChar char="o"/>
            </a:pPr>
            <a:r>
              <a:rPr lang="en-US" smtClean="0"/>
              <a:t>The UN</a:t>
            </a:r>
            <a:r>
              <a:rPr lang="en-US" smtClean="0">
                <a:latin typeface="Arial" charset="0"/>
              </a:rPr>
              <a:t>’</a:t>
            </a:r>
            <a:r>
              <a:rPr lang="en-US" smtClean="0"/>
              <a:t>s mission can be said to stand on three pillars</a:t>
            </a:r>
          </a:p>
          <a:p>
            <a:pPr marL="381000" lvl="2" indent="0" eaLnBrk="1" hangingPunct="1">
              <a:buFont typeface="Courier New" pitchFamily="49" charset="0"/>
              <a:buChar char="o"/>
            </a:pPr>
            <a:r>
              <a:rPr lang="en-US" smtClean="0"/>
              <a:t>If we want to enjoy one of the three, we must advance all of them</a:t>
            </a:r>
          </a:p>
          <a:p>
            <a:pPr eaLnBrk="1" hangingPunct="1"/>
            <a:endParaRPr lang="en-US" b="0" smtClean="0">
              <a:latin typeface="Arial" charset="0"/>
            </a:endParaRPr>
          </a:p>
          <a:p>
            <a:pPr eaLnBrk="1" hangingPunct="1"/>
            <a:endParaRPr lang="en-US" b="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073775" y="9547225"/>
            <a:ext cx="539750" cy="196850"/>
          </a:xfrm>
          <a:prstGeom prst="rect">
            <a:avLst/>
          </a:prstGeom>
          <a:noFill/>
          <a:ln w="9525">
            <a:noFill/>
            <a:miter lim="800000"/>
            <a:headEnd/>
            <a:tailEnd/>
          </a:ln>
        </p:spPr>
        <p:txBody>
          <a:bodyPr lIns="0" tIns="0" rIns="0" bIns="0" anchor="b">
            <a:spAutoFit/>
          </a:bodyPr>
          <a:lstStyle/>
          <a:p>
            <a:pPr algn="r" defTabSz="920750"/>
            <a:fld id="{B2093771-2928-4FCA-8FC0-A51A61499ADC}" type="slidenum">
              <a:rPr lang="en-US" sz="1200" u="none"/>
              <a:pPr algn="r" defTabSz="920750"/>
              <a:t>3</a:t>
            </a:fld>
            <a:endParaRPr lang="en-US" sz="1200" u="none"/>
          </a:p>
        </p:txBody>
      </p:sp>
      <p:sp>
        <p:nvSpPr>
          <p:cNvPr id="26626" name="Rectangle 2"/>
          <p:cNvSpPr>
            <a:spLocks noGrp="1" noRot="1" noChangeArrowheads="1" noTextEdit="1"/>
          </p:cNvSpPr>
          <p:nvPr>
            <p:ph type="sldImg"/>
          </p:nvPr>
        </p:nvSpPr>
        <p:spPr>
          <a:xfrm>
            <a:off x="-2752725" y="1279525"/>
            <a:ext cx="12263438" cy="8489950"/>
          </a:xfrm>
          <a:ln/>
        </p:spPr>
      </p:sp>
      <p:sp>
        <p:nvSpPr>
          <p:cNvPr id="26627" name="Rectangle 3"/>
          <p:cNvSpPr>
            <a:spLocks noGrp="1" noChangeArrowheads="1"/>
          </p:cNvSpPr>
          <p:nvPr>
            <p:ph type="body" idx="1"/>
          </p:nvPr>
        </p:nvSpPr>
        <p:spPr>
          <a:xfrm>
            <a:off x="814388" y="369888"/>
            <a:ext cx="5797550" cy="2513012"/>
          </a:xfrm>
          <a:noFill/>
          <a:ln/>
        </p:spPr>
        <p:txBody>
          <a:bodyPr/>
          <a:lstStyle/>
          <a:p>
            <a:pPr marL="190500" lvl="1" indent="0" eaLnBrk="1" hangingPunct="1">
              <a:buFont typeface="Symbol" pitchFamily="18" charset="2"/>
              <a:buNone/>
            </a:pPr>
            <a:r>
              <a:rPr lang="en-US" smtClean="0"/>
              <a:t>WHY is UNDP interested in wind investment?</a:t>
            </a:r>
          </a:p>
          <a:p>
            <a:pPr marL="190500" lvl="1" indent="0" eaLnBrk="1" hangingPunct="1">
              <a:buFont typeface="Symbol" pitchFamily="18" charset="2"/>
              <a:buChar char="·"/>
            </a:pPr>
            <a:r>
              <a:rPr lang="en-US" smtClean="0"/>
              <a:t>Over 60 years ago, in 1945, the United Nations was founded</a:t>
            </a:r>
          </a:p>
          <a:p>
            <a:pPr marL="190500" lvl="1" indent="0" eaLnBrk="1" hangingPunct="1">
              <a:buFont typeface="Symbol" pitchFamily="18" charset="2"/>
              <a:buChar char="·"/>
            </a:pPr>
            <a:r>
              <a:rPr lang="en-US" smtClean="0"/>
              <a:t>The UN was formed on the fundamental principle that nations have more in common than that sets them apart, and that global issues can require multilateral solutions. Today,  in this era of globalization, this still holds true. </a:t>
            </a:r>
          </a:p>
          <a:p>
            <a:pPr marL="190500" lvl="1" indent="0" eaLnBrk="1" hangingPunct="1">
              <a:buFont typeface="Symbol" pitchFamily="18" charset="2"/>
              <a:buChar char="·"/>
            </a:pPr>
            <a:r>
              <a:rPr lang="en-US" smtClean="0"/>
              <a:t>Why is the United Nations involved in development? </a:t>
            </a:r>
          </a:p>
          <a:p>
            <a:pPr marL="381000" lvl="2" indent="0" eaLnBrk="1" hangingPunct="1">
              <a:buFont typeface="Courier New" pitchFamily="49" charset="0"/>
              <a:buChar char="o"/>
            </a:pPr>
            <a:r>
              <a:rPr lang="en-US" smtClean="0"/>
              <a:t>Because development is integral to its mission and its charter</a:t>
            </a:r>
          </a:p>
          <a:p>
            <a:pPr marL="381000" lvl="2" indent="0" eaLnBrk="1" hangingPunct="1">
              <a:buFont typeface="Courier New" pitchFamily="49" charset="0"/>
              <a:buChar char="o"/>
            </a:pPr>
            <a:r>
              <a:rPr lang="en-US" smtClean="0"/>
              <a:t>The UN</a:t>
            </a:r>
            <a:r>
              <a:rPr lang="en-US" smtClean="0">
                <a:latin typeface="Arial" charset="0"/>
              </a:rPr>
              <a:t>’</a:t>
            </a:r>
            <a:r>
              <a:rPr lang="en-US" smtClean="0"/>
              <a:t>s mission can be said to stand on three pillars</a:t>
            </a:r>
          </a:p>
          <a:p>
            <a:pPr marL="381000" lvl="2" indent="0" eaLnBrk="1" hangingPunct="1">
              <a:buFont typeface="Courier New" pitchFamily="49" charset="0"/>
              <a:buChar char="o"/>
            </a:pPr>
            <a:r>
              <a:rPr lang="en-US" smtClean="0"/>
              <a:t>If we want to enjoy one of the three, we must advance all of them</a:t>
            </a:r>
          </a:p>
          <a:p>
            <a:pPr eaLnBrk="1" hangingPunct="1"/>
            <a:endParaRPr lang="en-US" b="0" smtClean="0">
              <a:latin typeface="Arial" charset="0"/>
            </a:endParaRPr>
          </a:p>
          <a:p>
            <a:pPr eaLnBrk="1" hangingPunct="1"/>
            <a:endParaRPr lang="en-US" b="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6073775" y="9547225"/>
            <a:ext cx="539750" cy="196850"/>
          </a:xfrm>
          <a:prstGeom prst="rect">
            <a:avLst/>
          </a:prstGeom>
          <a:noFill/>
          <a:ln w="9525">
            <a:noFill/>
            <a:miter lim="800000"/>
            <a:headEnd/>
            <a:tailEnd/>
          </a:ln>
        </p:spPr>
        <p:txBody>
          <a:bodyPr lIns="0" tIns="0" rIns="0" bIns="0" anchor="b">
            <a:spAutoFit/>
          </a:bodyPr>
          <a:lstStyle/>
          <a:p>
            <a:pPr algn="r" defTabSz="920750"/>
            <a:fld id="{59025C7A-7739-4F4F-BF20-0FE4841BE2EA}" type="slidenum">
              <a:rPr lang="en-US" sz="1200" u="none"/>
              <a:pPr algn="r" defTabSz="920750"/>
              <a:t>4</a:t>
            </a:fld>
            <a:endParaRPr lang="en-US" sz="1200" u="none"/>
          </a:p>
        </p:txBody>
      </p:sp>
      <p:sp>
        <p:nvSpPr>
          <p:cNvPr id="28674" name="Rectangle 2"/>
          <p:cNvSpPr>
            <a:spLocks noGrp="1" noRot="1" noChangeArrowheads="1" noTextEdit="1"/>
          </p:cNvSpPr>
          <p:nvPr>
            <p:ph type="sldImg"/>
          </p:nvPr>
        </p:nvSpPr>
        <p:spPr>
          <a:xfrm>
            <a:off x="-2752725" y="1279525"/>
            <a:ext cx="12263438" cy="8489950"/>
          </a:xfrm>
          <a:ln/>
        </p:spPr>
      </p:sp>
      <p:sp>
        <p:nvSpPr>
          <p:cNvPr id="28675" name="Rectangle 3"/>
          <p:cNvSpPr>
            <a:spLocks noGrp="1" noChangeArrowheads="1"/>
          </p:cNvSpPr>
          <p:nvPr>
            <p:ph type="body" idx="1"/>
          </p:nvPr>
        </p:nvSpPr>
        <p:spPr>
          <a:xfrm>
            <a:off x="814388" y="369888"/>
            <a:ext cx="5797550" cy="2513012"/>
          </a:xfrm>
          <a:noFill/>
          <a:ln/>
        </p:spPr>
        <p:txBody>
          <a:bodyPr/>
          <a:lstStyle/>
          <a:p>
            <a:pPr marL="190500" lvl="1" indent="0" eaLnBrk="1" hangingPunct="1">
              <a:buFont typeface="Symbol" pitchFamily="18" charset="2"/>
              <a:buNone/>
            </a:pPr>
            <a:r>
              <a:rPr lang="en-US" smtClean="0"/>
              <a:t>WHY is UNDP interested in wind investment?</a:t>
            </a:r>
          </a:p>
          <a:p>
            <a:pPr marL="190500" lvl="1" indent="0" eaLnBrk="1" hangingPunct="1">
              <a:buFont typeface="Symbol" pitchFamily="18" charset="2"/>
              <a:buChar char="·"/>
            </a:pPr>
            <a:r>
              <a:rPr lang="en-US" smtClean="0"/>
              <a:t>Over 60 years ago, in 1945, the United Nations was founded</a:t>
            </a:r>
          </a:p>
          <a:p>
            <a:pPr marL="190500" lvl="1" indent="0" eaLnBrk="1" hangingPunct="1">
              <a:buFont typeface="Symbol" pitchFamily="18" charset="2"/>
              <a:buChar char="·"/>
            </a:pPr>
            <a:r>
              <a:rPr lang="en-US" smtClean="0"/>
              <a:t>The UN was formed on the fundamental principle that nations have more in common than that sets them apart, and that global issues can require multilateral solutions. Today,  in this era of globalization, this still holds true. </a:t>
            </a:r>
          </a:p>
          <a:p>
            <a:pPr marL="190500" lvl="1" indent="0" eaLnBrk="1" hangingPunct="1">
              <a:buFont typeface="Symbol" pitchFamily="18" charset="2"/>
              <a:buChar char="·"/>
            </a:pPr>
            <a:r>
              <a:rPr lang="en-US" smtClean="0"/>
              <a:t>Why is the United Nations involved in development? </a:t>
            </a:r>
          </a:p>
          <a:p>
            <a:pPr marL="381000" lvl="2" indent="0" eaLnBrk="1" hangingPunct="1">
              <a:buFont typeface="Courier New" pitchFamily="49" charset="0"/>
              <a:buChar char="o"/>
            </a:pPr>
            <a:r>
              <a:rPr lang="en-US" smtClean="0"/>
              <a:t>Because development is integral to its mission and its charter</a:t>
            </a:r>
          </a:p>
          <a:p>
            <a:pPr marL="381000" lvl="2" indent="0" eaLnBrk="1" hangingPunct="1">
              <a:buFont typeface="Courier New" pitchFamily="49" charset="0"/>
              <a:buChar char="o"/>
            </a:pPr>
            <a:r>
              <a:rPr lang="en-US" smtClean="0"/>
              <a:t>The UN</a:t>
            </a:r>
            <a:r>
              <a:rPr lang="en-US" smtClean="0">
                <a:latin typeface="Arial" charset="0"/>
              </a:rPr>
              <a:t>’</a:t>
            </a:r>
            <a:r>
              <a:rPr lang="en-US" smtClean="0"/>
              <a:t>s mission can be said to stand on three pillars</a:t>
            </a:r>
          </a:p>
          <a:p>
            <a:pPr marL="381000" lvl="2" indent="0" eaLnBrk="1" hangingPunct="1">
              <a:buFont typeface="Courier New" pitchFamily="49" charset="0"/>
              <a:buChar char="o"/>
            </a:pPr>
            <a:r>
              <a:rPr lang="en-US" smtClean="0"/>
              <a:t>If we want to enjoy one of the three, we must advance all of them</a:t>
            </a:r>
          </a:p>
          <a:p>
            <a:pPr eaLnBrk="1" hangingPunct="1"/>
            <a:endParaRPr lang="en-US" b="0" smtClean="0">
              <a:latin typeface="Arial" charset="0"/>
            </a:endParaRPr>
          </a:p>
          <a:p>
            <a:pPr eaLnBrk="1" hangingPunct="1"/>
            <a:endParaRPr lang="en-US" b="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mtClean="0">
              <a:latin typeface="Arial" charset="0"/>
            </a:endParaRPr>
          </a:p>
        </p:txBody>
      </p:sp>
      <p:sp>
        <p:nvSpPr>
          <p:cNvPr id="4" name="Slide Number Placeholder 3"/>
          <p:cNvSpPr txBox="1">
            <a:spLocks noGrp="1"/>
          </p:cNvSpPr>
          <p:nvPr/>
        </p:nvSpPr>
        <p:spPr bwMode="auto">
          <a:xfrm>
            <a:off x="6073775" y="9559925"/>
            <a:ext cx="539750" cy="184150"/>
          </a:xfrm>
          <a:prstGeom prst="rect">
            <a:avLst/>
          </a:prstGeom>
          <a:noFill/>
          <a:ln>
            <a:miter lim="800000"/>
            <a:headEnd/>
            <a:tailEnd/>
          </a:ln>
        </p:spPr>
        <p:txBody>
          <a:bodyPr lIns="0" tIns="0" rIns="0" bIns="0" anchor="b">
            <a:spAutoFit/>
          </a:bodyPr>
          <a:lstStyle/>
          <a:p>
            <a:pPr algn="r" defTabSz="920750">
              <a:defRPr/>
            </a:pPr>
            <a:fld id="{3875B3DE-779B-458E-9FC6-FC2CE566CFA0}" type="slidenum">
              <a:rPr lang="en-US" sz="1200" u="none">
                <a:latin typeface="Arial" pitchFamily="34" charset="0"/>
                <a:cs typeface="+mn-cs"/>
              </a:rPr>
              <a:pPr algn="r" defTabSz="920750">
                <a:defRPr/>
              </a:pPr>
              <a:t>5</a:t>
            </a:fld>
            <a:endParaRPr lang="en-US" sz="1200" u="none">
              <a:latin typeface="Arial" pitchFamily="34"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pPr defTabSz="977900">
                <a:defRPr/>
              </a:pPr>
              <a:r>
                <a:rPr lang="en-US" sz="1500" u="none">
                  <a:latin typeface="Arial" pitchFamily="34" charset="0"/>
                  <a:cs typeface="+mn-cs"/>
                </a:rPr>
                <a:t>CONFIDENTIAL</a:t>
              </a:r>
            </a:p>
          </p:txBody>
        </p:sp>
        <p:sp>
          <p:nvSpPr>
            <p:cNvPr id="6" name="McK Document" hidden="1"/>
            <p:cNvSpPr txBox="1">
              <a:spLocks noChangeArrowheads="1"/>
            </p:cNvSpPr>
            <p:nvPr userDrawn="1"/>
          </p:nvSpPr>
          <p:spPr bwMode="auto">
            <a:xfrm>
              <a:off x="1663" y="3049"/>
              <a:ext cx="3167" cy="122"/>
            </a:xfrm>
            <a:prstGeom prst="rect">
              <a:avLst/>
            </a:prstGeom>
            <a:noFill/>
            <a:ln w="9525">
              <a:noFill/>
              <a:miter lim="800000"/>
              <a:headEnd/>
              <a:tailEnd/>
            </a:ln>
            <a:effectLst/>
          </p:spPr>
          <p:txBody>
            <a:bodyPr lIns="0" tIns="0" rIns="0" bIns="0">
              <a:spAutoFit/>
            </a:bodyPr>
            <a:lstStyle/>
            <a:p>
              <a:pPr defTabSz="977900">
                <a:defRPr/>
              </a:pPr>
              <a:r>
                <a:rPr lang="en-US" sz="1500" u="none">
                  <a:latin typeface="Arial" pitchFamily="34" charset="0"/>
                  <a:cs typeface="+mn-cs"/>
                </a:rPr>
                <a:t>Document</a:t>
              </a:r>
            </a:p>
          </p:txBody>
        </p:sp>
        <p:sp>
          <p:nvSpPr>
            <p:cNvPr id="7"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pPr defTabSz="977900">
                <a:defRPr/>
              </a:pPr>
              <a:r>
                <a:rPr lang="en-US" sz="1500" u="none">
                  <a:latin typeface="Arial" pitchFamily="34" charset="0"/>
                  <a:cs typeface="+mn-cs"/>
                </a:rPr>
                <a:t>Date</a:t>
              </a:r>
            </a:p>
          </p:txBody>
        </p:sp>
        <p:sp>
          <p:nvSpPr>
            <p:cNvPr id="8"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spAutoFit/>
            </a:bodyPr>
            <a:lstStyle/>
            <a:p>
              <a:pPr defTabSz="860425" eaLnBrk="0" hangingPunct="0">
                <a:defRPr/>
              </a:pPr>
              <a:r>
                <a:rPr lang="en-US" sz="1000" u="none">
                  <a:latin typeface="Arial" pitchFamily="34" charset="0"/>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pic>
        <p:nvPicPr>
          <p:cNvPr id="9" name="Picture 33" descr="UNDP Footer"/>
          <p:cNvPicPr>
            <a:picLocks noChangeAspect="1" noChangeArrowheads="1"/>
          </p:cNvPicPr>
          <p:nvPr/>
        </p:nvPicPr>
        <p:blipFill>
          <a:blip r:embed="rId3"/>
          <a:srcRect/>
          <a:stretch>
            <a:fillRect/>
          </a:stretch>
        </p:blipFill>
        <p:spPr bwMode="auto">
          <a:xfrm>
            <a:off x="0" y="6475413"/>
            <a:ext cx="9906000" cy="379412"/>
          </a:xfrm>
          <a:prstGeom prst="rect">
            <a:avLst/>
          </a:prstGeom>
          <a:noFill/>
          <a:ln w="9525">
            <a:noFill/>
            <a:miter lim="800000"/>
            <a:headEnd/>
            <a:tailEnd/>
          </a:ln>
        </p:spPr>
      </p:pic>
      <p:sp>
        <p:nvSpPr>
          <p:cNvPr id="10" name="Rectangle 38"/>
          <p:cNvSpPr>
            <a:spLocks noChangeArrowheads="1"/>
          </p:cNvSpPr>
          <p:nvPr/>
        </p:nvSpPr>
        <p:spPr bwMode="auto">
          <a:xfrm>
            <a:off x="0" y="622300"/>
            <a:ext cx="2779713" cy="5853113"/>
          </a:xfrm>
          <a:prstGeom prst="rect">
            <a:avLst/>
          </a:prstGeom>
          <a:solidFill>
            <a:srgbClr val="003399"/>
          </a:solidFill>
          <a:ln w="9525">
            <a:noFill/>
            <a:miter lim="800000"/>
            <a:headEnd/>
            <a:tailEnd/>
          </a:ln>
          <a:effectLst/>
        </p:spPr>
        <p:txBody>
          <a:bodyPr wrap="none" anchor="ctr"/>
          <a:lstStyle/>
          <a:p>
            <a:pPr>
              <a:defRPr/>
            </a:pPr>
            <a:endParaRPr lang="en-US">
              <a:latin typeface="Arial" pitchFamily="34" charset="0"/>
              <a:cs typeface="+mn-cs"/>
            </a:endParaRPr>
          </a:p>
        </p:txBody>
      </p:sp>
      <p:pic>
        <p:nvPicPr>
          <p:cNvPr id="11" name="Picture 39" descr="bundp43mm"/>
          <p:cNvPicPr>
            <a:picLocks noChangeAspect="1" noChangeArrowheads="1"/>
          </p:cNvPicPr>
          <p:nvPr/>
        </p:nvPicPr>
        <p:blipFill>
          <a:blip r:embed="rId4"/>
          <a:srcRect/>
          <a:stretch>
            <a:fillRect/>
          </a:stretch>
        </p:blipFill>
        <p:spPr bwMode="auto">
          <a:xfrm>
            <a:off x="588963" y="1631950"/>
            <a:ext cx="1604962" cy="2840038"/>
          </a:xfrm>
          <a:prstGeom prst="rect">
            <a:avLst/>
          </a:prstGeom>
          <a:noFill/>
          <a:ln w="9525">
            <a:noFill/>
            <a:miter lim="800000"/>
            <a:headEnd/>
            <a:tailEnd/>
          </a:ln>
        </p:spPr>
      </p:pic>
      <p:pic>
        <p:nvPicPr>
          <p:cNvPr id="12" name="Picture 40" descr="UNDP Header - No Logo"/>
          <p:cNvPicPr>
            <a:picLocks noChangeAspect="1" noChangeArrowheads="1"/>
          </p:cNvPicPr>
          <p:nvPr/>
        </p:nvPicPr>
        <p:blipFill>
          <a:blip r:embed="rId5"/>
          <a:srcRect/>
          <a:stretch>
            <a:fillRect/>
          </a:stretch>
        </p:blipFill>
        <p:spPr bwMode="auto">
          <a:xfrm>
            <a:off x="0" y="0"/>
            <a:ext cx="9906000" cy="622300"/>
          </a:xfrm>
          <a:prstGeom prst="rect">
            <a:avLst/>
          </a:prstGeom>
          <a:noFill/>
          <a:ln w="9525">
            <a:noFill/>
            <a:miter lim="800000"/>
            <a:headEnd/>
            <a:tailEnd/>
          </a:ln>
        </p:spPr>
      </p:pic>
      <p:sp>
        <p:nvSpPr>
          <p:cNvPr id="13314" name="Rectangle 2"/>
          <p:cNvSpPr>
            <a:spLocks noGrp="1" noChangeArrowheads="1"/>
          </p:cNvSpPr>
          <p:nvPr>
            <p:ph type="ctrTitle"/>
          </p:nvPr>
        </p:nvSpPr>
        <p:spPr>
          <a:xfrm>
            <a:off x="2917825" y="2757488"/>
            <a:ext cx="5557838" cy="396875"/>
          </a:xfrm>
        </p:spPr>
        <p:txBody>
          <a:bodyPr/>
          <a:lstStyle>
            <a:lvl1pPr>
              <a:defRPr sz="2600" b="0"/>
            </a:lvl1pPr>
          </a:lstStyle>
          <a:p>
            <a:r>
              <a:rPr lang="en-US"/>
              <a:t>Click to edit Master title style</a:t>
            </a:r>
          </a:p>
        </p:txBody>
      </p:sp>
      <p:sp>
        <p:nvSpPr>
          <p:cNvPr id="13315" name="Rectangle 3"/>
          <p:cNvSpPr>
            <a:spLocks noGrp="1" noChangeArrowheads="1"/>
          </p:cNvSpPr>
          <p:nvPr>
            <p:ph type="subTitle" idx="1"/>
          </p:nvPr>
        </p:nvSpPr>
        <p:spPr>
          <a:xfrm>
            <a:off x="2917825" y="3962400"/>
            <a:ext cx="5557838" cy="320675"/>
          </a:xfrm>
        </p:spPr>
        <p:txBody>
          <a:bodyPr/>
          <a:lstStyle>
            <a:lvl1pPr>
              <a:defRPr sz="2100"/>
            </a:lvl1pPr>
          </a:lstStyle>
          <a:p>
            <a:r>
              <a:rPr lang="en-US"/>
              <a:t>Click to edit Master subtitle style</a:t>
            </a:r>
          </a:p>
        </p:txBody>
      </p:sp>
      <p:sp>
        <p:nvSpPr>
          <p:cNvPr id="13" name="doc id"/>
          <p:cNvSpPr>
            <a:spLocks noGrp="1" noChangeArrowheads="1"/>
          </p:cNvSpPr>
          <p:nvPr>
            <p:ph type="ftr" sz="quarter" idx="10"/>
          </p:nvPr>
        </p:nvSpPr>
        <p:spPr bwMode="auto">
          <a:xfrm>
            <a:off x="9290050" y="36513"/>
            <a:ext cx="368300" cy="136525"/>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z="900" u="none">
                <a:solidFill>
                  <a:srgbClr val="000000"/>
                </a:solidFill>
                <a:latin typeface="Arial" charset="0"/>
                <a:cs typeface="Arial" charset="0"/>
              </a:defRPr>
            </a:lvl1pPr>
          </a:lstStyle>
          <a:p>
            <a:pPr>
              <a:defRPr/>
            </a:pPr>
            <a:r>
              <a:rPr lang="da-DK"/>
              <a:t>Presentation to RR Meeting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6BD405F-FD4A-4269-9A1F-151C7EB415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9800" y="717550"/>
            <a:ext cx="2386013" cy="220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1763" y="717550"/>
            <a:ext cx="7005637" cy="220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4CD77DA-4E38-4A8B-85FF-C1D54DA63FC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1763" y="717550"/>
            <a:ext cx="9526587" cy="304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9225" y="1338263"/>
            <a:ext cx="9526588" cy="1585912"/>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FC6CEDD7-E364-4D1A-8AC2-D35173FE215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717550"/>
            <a:ext cx="9526587" cy="304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9225" y="1338263"/>
            <a:ext cx="4686300" cy="158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7925" y="1338263"/>
            <a:ext cx="4687888" cy="158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883BEF2-DA89-4A27-A1B4-4EBE25067B3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1763" y="717550"/>
            <a:ext cx="9526587" cy="304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9225" y="1338263"/>
            <a:ext cx="4686300" cy="158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87925" y="1338263"/>
            <a:ext cx="4687888" cy="158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57B03B2-8C9A-4586-B4C2-091A89E209D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1763" y="717550"/>
            <a:ext cx="9526587" cy="304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9225" y="1338263"/>
            <a:ext cx="9526588" cy="71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9225" y="2206625"/>
            <a:ext cx="9526588" cy="717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3027BDF-7BFC-4753-B51E-F7FAFE54CA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0DAD13A-8280-4EF9-B491-2758CD0A70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BC90458-09B1-4976-A21D-30D06C652B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9225" y="1338263"/>
            <a:ext cx="4686300" cy="158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7925" y="1338263"/>
            <a:ext cx="4687888" cy="158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FCABEDB-39A0-4CE6-A03E-EBDBC02925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5D57CB1-D854-4CBA-A6D6-1F6D2D3007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0D9F039-DD6A-4964-9C1C-AE27765E58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D28051D-6937-4963-90D5-A034105A3F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5EE703D-472E-4C6C-A0F2-9952FE940E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BB26473-1512-41B8-850C-626181B4E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3" descr="UNDP Header"/>
          <p:cNvPicPr>
            <a:picLocks noChangeAspect="1" noChangeArrowheads="1"/>
          </p:cNvPicPr>
          <p:nvPr/>
        </p:nvPicPr>
        <p:blipFill>
          <a:blip r:embed="rId17"/>
          <a:srcRect/>
          <a:stretch>
            <a:fillRect/>
          </a:stretch>
        </p:blipFill>
        <p:spPr bwMode="auto">
          <a:xfrm>
            <a:off x="0" y="0"/>
            <a:ext cx="9906000" cy="6223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594600" y="6643688"/>
            <a:ext cx="2063750" cy="1984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300" u="none">
                <a:solidFill>
                  <a:srgbClr val="000000"/>
                </a:solidFill>
                <a:latin typeface="Arial" charset="0"/>
                <a:cs typeface="Arial" charset="0"/>
              </a:defRPr>
            </a:lvl1pPr>
          </a:lstStyle>
          <a:p>
            <a:pPr>
              <a:defRPr/>
            </a:pPr>
            <a:fld id="{0EA34050-380B-46F4-BD66-8251A438C5E9}" type="slidenum">
              <a:rPr lang="en-US"/>
              <a:pPr>
                <a:defRPr/>
              </a:pPr>
              <a:t>‹#›</a:t>
            </a:fld>
            <a:endParaRPr lang="en-US"/>
          </a:p>
        </p:txBody>
      </p:sp>
      <p:sp>
        <p:nvSpPr>
          <p:cNvPr id="1028" name="Rectangle 2"/>
          <p:cNvSpPr>
            <a:spLocks noGrp="1" noChangeArrowheads="1"/>
          </p:cNvSpPr>
          <p:nvPr>
            <p:ph type="title"/>
          </p:nvPr>
        </p:nvSpPr>
        <p:spPr bwMode="auto">
          <a:xfrm>
            <a:off x="131763" y="717550"/>
            <a:ext cx="9526587" cy="304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9" name="Rectangle 3"/>
          <p:cNvSpPr>
            <a:spLocks noGrp="1" noChangeArrowheads="1"/>
          </p:cNvSpPr>
          <p:nvPr>
            <p:ph type="body" idx="1"/>
          </p:nvPr>
        </p:nvSpPr>
        <p:spPr bwMode="auto">
          <a:xfrm>
            <a:off x="149225" y="1338263"/>
            <a:ext cx="9526588" cy="15859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McK Slide Elements"/>
          <p:cNvGrpSpPr>
            <a:grpSpLocks/>
          </p:cNvGrpSpPr>
          <p:nvPr/>
        </p:nvGrpSpPr>
        <p:grpSpPr bwMode="auto">
          <a:xfrm>
            <a:off x="134938" y="542925"/>
            <a:ext cx="9526587" cy="6288088"/>
            <a:chOff x="77" y="335"/>
            <a:chExt cx="5429" cy="3882"/>
          </a:xfrm>
        </p:grpSpPr>
        <p:sp>
          <p:nvSpPr>
            <p:cNvPr id="1032" name="McK Measure" hidden="1"/>
            <p:cNvSpPr txBox="1">
              <a:spLocks noChangeArrowheads="1"/>
            </p:cNvSpPr>
            <p:nvPr userDrawn="1"/>
          </p:nvSpPr>
          <p:spPr bwMode="auto">
            <a:xfrm>
              <a:off x="77" y="335"/>
              <a:ext cx="5429" cy="154"/>
            </a:xfrm>
            <a:prstGeom prst="rect">
              <a:avLst/>
            </a:prstGeom>
            <a:noFill/>
            <a:ln w="9525">
              <a:noFill/>
              <a:miter lim="800000"/>
              <a:headEnd/>
              <a:tailEnd/>
            </a:ln>
            <a:effectLst/>
          </p:spPr>
          <p:txBody>
            <a:bodyPr lIns="0" tIns="0" rIns="0" bIns="0">
              <a:spAutoFit/>
            </a:bodyPr>
            <a:lstStyle/>
            <a:p>
              <a:pPr defTabSz="957263">
                <a:defRPr/>
              </a:pPr>
              <a:r>
                <a:rPr lang="en-US" sz="1700" u="none">
                  <a:latin typeface="Arial" pitchFamily="34" charset="0"/>
                  <a:cs typeface="+mn-cs"/>
                </a:rPr>
                <a:t>Unit of measure</a:t>
              </a:r>
            </a:p>
          </p:txBody>
        </p:sp>
        <p:sp>
          <p:nvSpPr>
            <p:cNvPr id="1033" name="McK Footnote" hidden="1"/>
            <p:cNvSpPr txBox="1">
              <a:spLocks noChangeArrowheads="1"/>
            </p:cNvSpPr>
            <p:nvPr userDrawn="1"/>
          </p:nvSpPr>
          <p:spPr bwMode="auto">
            <a:xfrm>
              <a:off x="79" y="3964"/>
              <a:ext cx="5145" cy="253"/>
            </a:xfrm>
            <a:prstGeom prst="rect">
              <a:avLst/>
            </a:prstGeom>
            <a:noFill/>
            <a:ln w="9525">
              <a:noFill/>
              <a:miter lim="800000"/>
              <a:headEnd/>
              <a:tailEnd/>
            </a:ln>
            <a:effectLst/>
          </p:spPr>
          <p:txBody>
            <a:bodyPr lIns="0" tIns="0" rIns="0" bIns="0">
              <a:spAutoFit/>
            </a:bodyPr>
            <a:lstStyle/>
            <a:p>
              <a:pPr marL="614363" indent="-614363" defTabSz="957263">
                <a:tabLst>
                  <a:tab pos="569913" algn="r"/>
                </a:tabLst>
                <a:defRPr/>
              </a:pPr>
              <a:r>
                <a:rPr lang="en-US" sz="1300" u="none">
                  <a:solidFill>
                    <a:srgbClr val="000000"/>
                  </a:solidFill>
                  <a:latin typeface="Arial" pitchFamily="34" charset="0"/>
                  <a:cs typeface="+mn-cs"/>
                </a:rPr>
                <a:t>	*	Footnote</a:t>
              </a:r>
            </a:p>
            <a:p>
              <a:pPr marL="614363" indent="-614363" defTabSz="957263">
                <a:spcBef>
                  <a:spcPct val="20000"/>
                </a:spcBef>
                <a:tabLst>
                  <a:tab pos="569913" algn="r"/>
                </a:tabLst>
                <a:defRPr/>
              </a:pPr>
              <a:r>
                <a:rPr lang="en-US" sz="1300" u="none">
                  <a:solidFill>
                    <a:srgbClr val="000000"/>
                  </a:solidFill>
                  <a:latin typeface="Arial" pitchFamily="34" charset="0"/>
                  <a:cs typeface="+mn-cs"/>
                </a:rPr>
                <a:t>Source:		Source</a:t>
              </a:r>
            </a:p>
          </p:txBody>
        </p:sp>
      </p:grpSp>
      <p:pic>
        <p:nvPicPr>
          <p:cNvPr id="1031" name="Picture 28" descr="UNDP Footer"/>
          <p:cNvPicPr>
            <a:picLocks noChangeAspect="1" noChangeArrowheads="1"/>
          </p:cNvPicPr>
          <p:nvPr/>
        </p:nvPicPr>
        <p:blipFill>
          <a:blip r:embed="rId18"/>
          <a:srcRect/>
          <a:stretch>
            <a:fillRect/>
          </a:stretch>
        </p:blipFill>
        <p:spPr bwMode="auto">
          <a:xfrm>
            <a:off x="0" y="6475413"/>
            <a:ext cx="9906000" cy="379412"/>
          </a:xfrm>
          <a:prstGeom prst="rect">
            <a:avLst/>
          </a:prstGeom>
          <a:noFill/>
          <a:ln w="9525">
            <a:noFill/>
            <a:miter lim="800000"/>
            <a:headEnd/>
            <a:tailEnd/>
          </a:ln>
        </p:spPr>
      </p:pic>
      <p:sp>
        <p:nvSpPr>
          <p:cNvPr id="1054" name="Rectangle 30"/>
          <p:cNvSpPr>
            <a:spLocks noChangeArrowheads="1"/>
          </p:cNvSpPr>
          <p:nvPr/>
        </p:nvSpPr>
        <p:spPr bwMode="auto">
          <a:xfrm>
            <a:off x="127000" y="6556375"/>
            <a:ext cx="3817938" cy="246063"/>
          </a:xfrm>
          <a:prstGeom prst="rect">
            <a:avLst/>
          </a:prstGeom>
          <a:noFill/>
          <a:ln w="9525">
            <a:noFill/>
            <a:miter lim="800000"/>
            <a:headEnd/>
            <a:tailEnd/>
          </a:ln>
          <a:effectLst/>
        </p:spPr>
        <p:txBody>
          <a:bodyPr lIns="97642" tIns="48821" rIns="97642" bIns="48821" anchor="b"/>
          <a:lstStyle/>
          <a:p>
            <a:pPr defTabSz="977900">
              <a:defRPr/>
            </a:pPr>
            <a:endParaRPr lang="en-GB" sz="1100" b="1" u="none">
              <a:solidFill>
                <a:schemeClr val="bg1"/>
              </a:solidFill>
              <a:latin typeface="Tahoma" pitchFamily="34" charset="0"/>
              <a:cs typeface="+mn-cs"/>
            </a:endParaRPr>
          </a:p>
        </p:txBody>
      </p:sp>
      <p:sp>
        <p:nvSpPr>
          <p:cNvPr id="1055" name="Rectangle 31"/>
          <p:cNvSpPr>
            <a:spLocks noChangeArrowheads="1"/>
          </p:cNvSpPr>
          <p:nvPr/>
        </p:nvSpPr>
        <p:spPr bwMode="auto">
          <a:xfrm>
            <a:off x="7834313" y="6621463"/>
            <a:ext cx="2105025" cy="233362"/>
          </a:xfrm>
          <a:prstGeom prst="rect">
            <a:avLst/>
          </a:prstGeom>
          <a:noFill/>
          <a:ln w="9525">
            <a:noFill/>
            <a:miter lim="800000"/>
            <a:headEnd/>
            <a:tailEnd/>
          </a:ln>
          <a:effectLst/>
        </p:spPr>
        <p:txBody>
          <a:bodyPr lIns="97642" tIns="48821" rIns="97642" bIns="48821" anchor="b"/>
          <a:lstStyle/>
          <a:p>
            <a:pPr algn="r" defTabSz="977900">
              <a:defRPr/>
            </a:pPr>
            <a:fld id="{E15720F4-20CE-44FF-AC54-4C9779D7BBE8}" type="slidenum">
              <a:rPr lang="en-US" sz="1300" b="1" u="none">
                <a:solidFill>
                  <a:schemeClr val="bg1"/>
                </a:solidFill>
                <a:latin typeface="Tahoma" pitchFamily="34" charset="0"/>
                <a:cs typeface="+mn-cs"/>
              </a:rPr>
              <a:pPr algn="r" defTabSz="977900">
                <a:defRPr/>
              </a:pPr>
              <a:t>‹#›</a:t>
            </a:fld>
            <a:endParaRPr lang="en-US" sz="1300" b="1" u="none">
              <a:solidFill>
                <a:schemeClr val="bg1"/>
              </a:solidFill>
              <a:latin typeface="Tahoma" pitchFamily="34" charset="0"/>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 id="2147483652" r:id="rId13"/>
    <p:sldLayoutId id="2147483651" r:id="rId14"/>
    <p:sldLayoutId id="2147483650" r:id="rId15"/>
  </p:sldLayoutIdLst>
  <p:hf hdr="0" ftr="0" dt="0"/>
  <p:txStyles>
    <p:titleStyle>
      <a:lvl1pPr algn="r" defTabSz="957263" rtl="0" eaLnBrk="0" fontAlgn="base" hangingPunct="0">
        <a:spcBef>
          <a:spcPct val="0"/>
        </a:spcBef>
        <a:spcAft>
          <a:spcPct val="0"/>
        </a:spcAft>
        <a:defRPr sz="2000" b="1">
          <a:solidFill>
            <a:srgbClr val="3333CC"/>
          </a:solidFill>
          <a:latin typeface="+mj-lt"/>
          <a:ea typeface="+mj-ea"/>
          <a:cs typeface="+mj-cs"/>
        </a:defRPr>
      </a:lvl1pPr>
      <a:lvl2pPr algn="r" defTabSz="957263" rtl="0" eaLnBrk="0" fontAlgn="base" hangingPunct="0">
        <a:spcBef>
          <a:spcPct val="0"/>
        </a:spcBef>
        <a:spcAft>
          <a:spcPct val="0"/>
        </a:spcAft>
        <a:defRPr sz="2000" b="1">
          <a:solidFill>
            <a:srgbClr val="3333CC"/>
          </a:solidFill>
          <a:latin typeface="Arial" pitchFamily="34" charset="0"/>
        </a:defRPr>
      </a:lvl2pPr>
      <a:lvl3pPr algn="r" defTabSz="957263" rtl="0" eaLnBrk="0" fontAlgn="base" hangingPunct="0">
        <a:spcBef>
          <a:spcPct val="0"/>
        </a:spcBef>
        <a:spcAft>
          <a:spcPct val="0"/>
        </a:spcAft>
        <a:defRPr sz="2000" b="1">
          <a:solidFill>
            <a:srgbClr val="3333CC"/>
          </a:solidFill>
          <a:latin typeface="Arial" pitchFamily="34" charset="0"/>
        </a:defRPr>
      </a:lvl3pPr>
      <a:lvl4pPr algn="r" defTabSz="957263" rtl="0" eaLnBrk="0" fontAlgn="base" hangingPunct="0">
        <a:spcBef>
          <a:spcPct val="0"/>
        </a:spcBef>
        <a:spcAft>
          <a:spcPct val="0"/>
        </a:spcAft>
        <a:defRPr sz="2000" b="1">
          <a:solidFill>
            <a:srgbClr val="3333CC"/>
          </a:solidFill>
          <a:latin typeface="Arial" pitchFamily="34" charset="0"/>
        </a:defRPr>
      </a:lvl4pPr>
      <a:lvl5pPr algn="r" defTabSz="957263" rtl="0" eaLnBrk="0" fontAlgn="base" hangingPunct="0">
        <a:spcBef>
          <a:spcPct val="0"/>
        </a:spcBef>
        <a:spcAft>
          <a:spcPct val="0"/>
        </a:spcAft>
        <a:defRPr sz="2000" b="1">
          <a:solidFill>
            <a:srgbClr val="3333CC"/>
          </a:solidFill>
          <a:latin typeface="Arial" pitchFamily="34" charset="0"/>
        </a:defRPr>
      </a:lvl5pPr>
      <a:lvl6pPr marL="457200" algn="r" defTabSz="957263" rtl="0" fontAlgn="base">
        <a:spcBef>
          <a:spcPct val="0"/>
        </a:spcBef>
        <a:spcAft>
          <a:spcPct val="0"/>
        </a:spcAft>
        <a:defRPr sz="2000" b="1">
          <a:solidFill>
            <a:srgbClr val="3333CC"/>
          </a:solidFill>
          <a:latin typeface="Arial" pitchFamily="34" charset="0"/>
        </a:defRPr>
      </a:lvl6pPr>
      <a:lvl7pPr marL="914400" algn="r" defTabSz="957263" rtl="0" fontAlgn="base">
        <a:spcBef>
          <a:spcPct val="0"/>
        </a:spcBef>
        <a:spcAft>
          <a:spcPct val="0"/>
        </a:spcAft>
        <a:defRPr sz="2000" b="1">
          <a:solidFill>
            <a:srgbClr val="3333CC"/>
          </a:solidFill>
          <a:latin typeface="Arial" pitchFamily="34" charset="0"/>
        </a:defRPr>
      </a:lvl7pPr>
      <a:lvl8pPr marL="1371600" algn="r" defTabSz="957263" rtl="0" fontAlgn="base">
        <a:spcBef>
          <a:spcPct val="0"/>
        </a:spcBef>
        <a:spcAft>
          <a:spcPct val="0"/>
        </a:spcAft>
        <a:defRPr sz="2000" b="1">
          <a:solidFill>
            <a:srgbClr val="3333CC"/>
          </a:solidFill>
          <a:latin typeface="Arial" pitchFamily="34" charset="0"/>
        </a:defRPr>
      </a:lvl8pPr>
      <a:lvl9pPr marL="1828800" algn="r" defTabSz="957263" rtl="0" fontAlgn="base">
        <a:spcBef>
          <a:spcPct val="0"/>
        </a:spcBef>
        <a:spcAft>
          <a:spcPct val="0"/>
        </a:spcAft>
        <a:defRPr sz="2000" b="1">
          <a:solidFill>
            <a:srgbClr val="3333CC"/>
          </a:solidFill>
          <a:latin typeface="Arial" pitchFamily="34" charset="0"/>
        </a:defRPr>
      </a:lvl9pPr>
    </p:titleStyle>
    <p:bodyStyle>
      <a:lvl1pPr marL="342900" indent="-342900" algn="l" defTabSz="957263" rtl="0" eaLnBrk="0" fontAlgn="base" hangingPunct="0">
        <a:spcBef>
          <a:spcPct val="0"/>
        </a:spcBef>
        <a:spcAft>
          <a:spcPct val="0"/>
        </a:spcAft>
        <a:buSzPct val="120000"/>
        <a:buChar char="•"/>
        <a:defRPr sz="2600">
          <a:solidFill>
            <a:schemeClr val="tx1"/>
          </a:solidFill>
          <a:latin typeface="+mn-lt"/>
          <a:ea typeface="+mn-ea"/>
          <a:cs typeface="+mn-cs"/>
        </a:defRPr>
      </a:lvl1pPr>
      <a:lvl2pPr marL="153988" indent="-152400" algn="l" defTabSz="957263" rtl="0" eaLnBrk="0" fontAlgn="base" hangingPunct="0">
        <a:spcBef>
          <a:spcPct val="0"/>
        </a:spcBef>
        <a:spcAft>
          <a:spcPct val="0"/>
        </a:spcAft>
        <a:buSzPct val="120000"/>
        <a:buChar char="•"/>
        <a:defRPr sz="2100">
          <a:solidFill>
            <a:schemeClr val="tx1"/>
          </a:solidFill>
          <a:latin typeface="+mn-lt"/>
        </a:defRPr>
      </a:lvl2pPr>
      <a:lvl3pPr marL="315913" indent="-160338" algn="l" defTabSz="957263" rtl="0" eaLnBrk="0" fontAlgn="base" hangingPunct="0">
        <a:spcBef>
          <a:spcPct val="0"/>
        </a:spcBef>
        <a:spcAft>
          <a:spcPct val="0"/>
        </a:spcAft>
        <a:buChar char="–"/>
        <a:defRPr sz="2100">
          <a:solidFill>
            <a:schemeClr val="tx1"/>
          </a:solidFill>
          <a:latin typeface="+mn-lt"/>
        </a:defRPr>
      </a:lvl3pPr>
      <a:lvl4pPr marL="461963" indent="-144463" algn="l" defTabSz="957263" rtl="0" eaLnBrk="0" fontAlgn="base" hangingPunct="0">
        <a:spcBef>
          <a:spcPct val="0"/>
        </a:spcBef>
        <a:spcAft>
          <a:spcPct val="0"/>
        </a:spcAft>
        <a:buSzPct val="89000"/>
        <a:buChar char="•"/>
        <a:defRPr sz="1900">
          <a:solidFill>
            <a:schemeClr val="tx1"/>
          </a:solidFill>
          <a:latin typeface="+mn-lt"/>
        </a:defRPr>
      </a:lvl4pPr>
      <a:lvl5pPr marL="622300" indent="-158750" algn="l" defTabSz="957263" rtl="0" eaLnBrk="0" fontAlgn="base" hangingPunct="0">
        <a:spcBef>
          <a:spcPct val="0"/>
        </a:spcBef>
        <a:spcAft>
          <a:spcPct val="0"/>
        </a:spcAft>
        <a:buSzPct val="75000"/>
        <a:buChar char="–"/>
        <a:defRPr sz="1700">
          <a:solidFill>
            <a:schemeClr val="tx1"/>
          </a:solidFill>
          <a:latin typeface="+mn-lt"/>
        </a:defRPr>
      </a:lvl5pPr>
      <a:lvl6pPr marL="1079500" indent="-158750" algn="l" defTabSz="957263" rtl="0" fontAlgn="base">
        <a:spcBef>
          <a:spcPct val="0"/>
        </a:spcBef>
        <a:spcAft>
          <a:spcPct val="0"/>
        </a:spcAft>
        <a:buSzPct val="75000"/>
        <a:buChar char="–"/>
        <a:defRPr sz="1700">
          <a:solidFill>
            <a:schemeClr val="tx1"/>
          </a:solidFill>
          <a:latin typeface="+mn-lt"/>
        </a:defRPr>
      </a:lvl6pPr>
      <a:lvl7pPr marL="1536700" indent="-158750" algn="l" defTabSz="957263" rtl="0" fontAlgn="base">
        <a:spcBef>
          <a:spcPct val="0"/>
        </a:spcBef>
        <a:spcAft>
          <a:spcPct val="0"/>
        </a:spcAft>
        <a:buSzPct val="75000"/>
        <a:buChar char="–"/>
        <a:defRPr sz="1700">
          <a:solidFill>
            <a:schemeClr val="tx1"/>
          </a:solidFill>
          <a:latin typeface="+mn-lt"/>
        </a:defRPr>
      </a:lvl7pPr>
      <a:lvl8pPr marL="1993900" indent="-158750" algn="l" defTabSz="957263" rtl="0" fontAlgn="base">
        <a:spcBef>
          <a:spcPct val="0"/>
        </a:spcBef>
        <a:spcAft>
          <a:spcPct val="0"/>
        </a:spcAft>
        <a:buSzPct val="75000"/>
        <a:buChar char="–"/>
        <a:defRPr sz="1700">
          <a:solidFill>
            <a:schemeClr val="tx1"/>
          </a:solidFill>
          <a:latin typeface="+mn-lt"/>
        </a:defRPr>
      </a:lvl8pPr>
      <a:lvl9pPr marL="2451100" indent="-158750" algn="l" defTabSz="957263" rtl="0" fontAlgn="base">
        <a:spcBef>
          <a:spcPct val="0"/>
        </a:spcBef>
        <a:spcAft>
          <a:spcPct val="0"/>
        </a:spcAft>
        <a:buSzPct val="75000"/>
        <a:buChar char="–"/>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3543300" y="1316038"/>
            <a:ext cx="5715000" cy="5121275"/>
          </a:xfrm>
        </p:spPr>
        <p:txBody>
          <a:bodyPr/>
          <a:lstStyle/>
          <a:p>
            <a:pPr algn="ctr"/>
            <a:r>
              <a:rPr lang="en-US" altLang="ja-JP" sz="3200" b="1" smtClean="0">
                <a:ea typeface="MS PGothic" pitchFamily="34" charset="-128"/>
              </a:rPr>
              <a:t/>
            </a:r>
            <a:br>
              <a:rPr lang="en-US" altLang="ja-JP" sz="3200" b="1" smtClean="0">
                <a:ea typeface="MS PGothic" pitchFamily="34" charset="-128"/>
              </a:rPr>
            </a:br>
            <a:r>
              <a:rPr lang="en-US" altLang="ja-JP" sz="4000" b="1" smtClean="0">
                <a:ea typeface="MS PGothic" pitchFamily="34" charset="-128"/>
              </a:rPr>
              <a:t/>
            </a:r>
            <a:br>
              <a:rPr lang="en-US" altLang="ja-JP" sz="4000" b="1" smtClean="0">
                <a:ea typeface="MS PGothic" pitchFamily="34" charset="-128"/>
              </a:rPr>
            </a:br>
            <a:r>
              <a:rPr lang="en-US" altLang="ja-JP" sz="4000" b="1" smtClean="0">
                <a:ea typeface="MS PGothic" pitchFamily="34" charset="-128"/>
              </a:rPr>
              <a:t>Nairobi Framework</a:t>
            </a:r>
            <a:r>
              <a:rPr lang="en-US" altLang="ja-JP" sz="3600" b="1" smtClean="0">
                <a:ea typeface="MS PGothic" pitchFamily="34" charset="-128"/>
              </a:rPr>
              <a:t/>
            </a:r>
            <a:br>
              <a:rPr lang="en-US" altLang="ja-JP" sz="3600" b="1" smtClean="0">
                <a:ea typeface="MS PGothic" pitchFamily="34" charset="-128"/>
              </a:rPr>
            </a:br>
            <a:r>
              <a:rPr lang="en-US" altLang="ja-JP" sz="2400" b="1" smtClean="0">
                <a:ea typeface="MS PGothic" pitchFamily="34" charset="-128"/>
              </a:rPr>
              <a:t/>
            </a:r>
            <a:br>
              <a:rPr lang="en-US" altLang="ja-JP" sz="2400" b="1" smtClean="0">
                <a:ea typeface="MS PGothic" pitchFamily="34" charset="-128"/>
              </a:rPr>
            </a:br>
            <a:r>
              <a:rPr lang="en-US" altLang="ja-JP" sz="2000" b="1" i="1" smtClean="0">
                <a:ea typeface="MS PGothic" pitchFamily="34" charset="-128"/>
              </a:rPr>
              <a:t> </a:t>
            </a:r>
            <a:r>
              <a:rPr lang="en-US" sz="2800" b="1" smtClean="0">
                <a:solidFill>
                  <a:schemeClr val="tx2"/>
                </a:solidFill>
                <a:cs typeface="Times New Roman" pitchFamily="18" charset="0"/>
              </a:rPr>
              <a:t/>
            </a:r>
            <a:br>
              <a:rPr lang="en-US" sz="2800" b="1" smtClean="0">
                <a:solidFill>
                  <a:schemeClr val="tx2"/>
                </a:solidFill>
                <a:cs typeface="Times New Roman" pitchFamily="18" charset="0"/>
              </a:rPr>
            </a:br>
            <a:r>
              <a:rPr lang="en-US" sz="2800" b="1" smtClean="0">
                <a:solidFill>
                  <a:schemeClr val="tx2"/>
                </a:solidFill>
                <a:cs typeface="Times New Roman" pitchFamily="18" charset="0"/>
              </a:rPr>
              <a:t/>
            </a:r>
            <a:br>
              <a:rPr lang="en-US" sz="2800" b="1" smtClean="0">
                <a:solidFill>
                  <a:schemeClr val="tx2"/>
                </a:solidFill>
                <a:cs typeface="Times New Roman" pitchFamily="18" charset="0"/>
              </a:rPr>
            </a:br>
            <a:r>
              <a:rPr lang="en-US" sz="2800" b="1" smtClean="0">
                <a:solidFill>
                  <a:schemeClr val="tx2"/>
                </a:solidFill>
                <a:cs typeface="Times New Roman" pitchFamily="18" charset="0"/>
              </a:rPr>
              <a:t/>
            </a:r>
            <a:br>
              <a:rPr lang="en-US" sz="2800" b="1" smtClean="0">
                <a:solidFill>
                  <a:schemeClr val="tx2"/>
                </a:solidFill>
                <a:cs typeface="Times New Roman" pitchFamily="18" charset="0"/>
              </a:rPr>
            </a:br>
            <a:r>
              <a:rPr lang="en-US" sz="2800" b="1" smtClean="0">
                <a:solidFill>
                  <a:schemeClr val="tx2"/>
                </a:solidFill>
                <a:cs typeface="Times New Roman" pitchFamily="18" charset="0"/>
              </a:rPr>
              <a:t> </a:t>
            </a:r>
            <a:r>
              <a:rPr lang="en-US" sz="2000" b="1" smtClean="0">
                <a:solidFill>
                  <a:schemeClr val="tx2"/>
                </a:solidFill>
                <a:cs typeface="Times New Roman" pitchFamily="18" charset="0"/>
              </a:rPr>
              <a:t>Matt Spannagle</a:t>
            </a:r>
            <a:br>
              <a:rPr lang="en-US" sz="2000" b="1" smtClean="0">
                <a:solidFill>
                  <a:schemeClr val="tx2"/>
                </a:solidFill>
                <a:cs typeface="Times New Roman" pitchFamily="18" charset="0"/>
              </a:rPr>
            </a:br>
            <a:r>
              <a:rPr lang="en-US" sz="2000" b="1" smtClean="0">
                <a:solidFill>
                  <a:schemeClr val="tx2"/>
                </a:solidFill>
                <a:cs typeface="Times New Roman" pitchFamily="18" charset="0"/>
              </a:rPr>
              <a:t>Environment &amp; Energy Group</a:t>
            </a:r>
            <a:r>
              <a:rPr lang="en-US" sz="2800" b="1" smtClean="0">
                <a:solidFill>
                  <a:schemeClr val="tx2"/>
                </a:solidFill>
                <a:cs typeface="Times New Roman" pitchFamily="18" charset="0"/>
              </a:rPr>
              <a:t> </a:t>
            </a:r>
            <a:br>
              <a:rPr lang="en-US" sz="2800" b="1" smtClean="0">
                <a:solidFill>
                  <a:schemeClr val="tx2"/>
                </a:solidFill>
                <a:cs typeface="Times New Roman" pitchFamily="18" charset="0"/>
              </a:rPr>
            </a:br>
            <a:r>
              <a:rPr lang="en-US" sz="2800" b="1" smtClean="0">
                <a:solidFill>
                  <a:schemeClr val="tx2"/>
                </a:solidFill>
                <a:cs typeface="Times New Roman" pitchFamily="18" charset="0"/>
              </a:rPr>
              <a:t/>
            </a:r>
            <a:br>
              <a:rPr lang="en-US" sz="2800" b="1" smtClean="0">
                <a:solidFill>
                  <a:schemeClr val="tx2"/>
                </a:solidFill>
                <a:cs typeface="Times New Roman" pitchFamily="18" charset="0"/>
              </a:rPr>
            </a:br>
            <a:r>
              <a:rPr lang="en-US" sz="2000" b="1" smtClean="0">
                <a:solidFill>
                  <a:schemeClr val="tx2"/>
                </a:solidFill>
                <a:cs typeface="Times New Roman" pitchFamily="18" charset="0"/>
              </a:rPr>
              <a:t>Cancun </a:t>
            </a:r>
            <a:br>
              <a:rPr lang="en-US" sz="2000" b="1" smtClean="0">
                <a:solidFill>
                  <a:schemeClr val="tx2"/>
                </a:solidFill>
                <a:cs typeface="Times New Roman" pitchFamily="18" charset="0"/>
              </a:rPr>
            </a:br>
            <a:r>
              <a:rPr lang="en-US" sz="2000" b="1" smtClean="0">
                <a:solidFill>
                  <a:schemeClr val="tx2"/>
                </a:solidFill>
                <a:cs typeface="Times New Roman" pitchFamily="18" charset="0"/>
              </a:rPr>
              <a:t>Wednesday December 1st, 2010 </a:t>
            </a:r>
            <a:endParaRPr lang="en-GB" sz="2000" b="1" smtClean="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131763" y="717550"/>
            <a:ext cx="9526587" cy="365125"/>
          </a:xfrm>
        </p:spPr>
        <p:txBody>
          <a:bodyPr/>
          <a:lstStyle/>
          <a:p>
            <a:pPr eaLnBrk="1" hangingPunct="1"/>
            <a:r>
              <a:rPr lang="en-US" sz="2400" smtClean="0"/>
              <a:t>Programmes for Nairobi Framework</a:t>
            </a:r>
          </a:p>
        </p:txBody>
      </p:sp>
      <p:sp>
        <p:nvSpPr>
          <p:cNvPr id="21506" name="Rounded Rectangle 10"/>
          <p:cNvSpPr>
            <a:spLocks noChangeArrowheads="1"/>
          </p:cNvSpPr>
          <p:nvPr/>
        </p:nvSpPr>
        <p:spPr bwMode="auto">
          <a:xfrm>
            <a:off x="382588" y="1147763"/>
            <a:ext cx="9178925" cy="5200650"/>
          </a:xfrm>
          <a:prstGeom prst="roundRect">
            <a:avLst>
              <a:gd name="adj" fmla="val 16667"/>
            </a:avLst>
          </a:prstGeom>
          <a:solidFill>
            <a:schemeClr val="accent1"/>
          </a:solidFill>
          <a:ln w="25400" algn="ctr">
            <a:noFill/>
            <a:round/>
            <a:headEnd/>
            <a:tailEnd/>
          </a:ln>
        </p:spPr>
        <p:txBody>
          <a:bodyPr/>
          <a:lstStyle/>
          <a:p>
            <a:pPr marL="304800" indent="-304800"/>
            <a:r>
              <a:rPr lang="en-US" sz="2000" b="1" u="none"/>
              <a:t>East Africa capacity development: </a:t>
            </a:r>
          </a:p>
          <a:p>
            <a:pPr marL="304800" indent="-304800"/>
            <a:r>
              <a:rPr lang="en-GB" sz="1800" u="none"/>
              <a:t>Ethiopia, Kenya, Mauritius, Mozambique, Tanzania &amp; Zambia</a:t>
            </a:r>
          </a:p>
          <a:p>
            <a:pPr marL="304800" indent="-304800"/>
            <a:endParaRPr lang="en-US" sz="1800" b="1" u="none"/>
          </a:p>
          <a:p>
            <a:pPr marL="304800" indent="-304800"/>
            <a:r>
              <a:rPr lang="en-GB" sz="2000" b="1" u="none"/>
              <a:t>Latin America and Caribbean Region (LAC) ‘Carbon 2012’</a:t>
            </a:r>
          </a:p>
          <a:p>
            <a:pPr marL="304800" indent="-304800"/>
            <a:r>
              <a:rPr lang="en-GB" sz="1800" u="none"/>
              <a:t>Uruguay, El Salvador, Honduras, Peru, and Dominican Republic </a:t>
            </a:r>
          </a:p>
          <a:p>
            <a:pPr marL="304800" indent="-304800"/>
            <a:r>
              <a:rPr lang="en-GB" sz="1800" u="none"/>
              <a:t>Costa Rica added 2010</a:t>
            </a:r>
            <a:r>
              <a:rPr lang="en-US" sz="1800"/>
              <a:t> </a:t>
            </a:r>
            <a:endParaRPr lang="en-US" sz="1800" u="none"/>
          </a:p>
          <a:p>
            <a:pPr marL="304800" indent="-304800"/>
            <a:endParaRPr lang="en-GB" sz="1800" u="none"/>
          </a:p>
          <a:p>
            <a:pPr marL="304800" indent="-304800"/>
            <a:r>
              <a:rPr lang="en-GB" sz="1800" u="none"/>
              <a:t>Overall outputs </a:t>
            </a:r>
          </a:p>
          <a:p>
            <a:pPr marL="304800" indent="-304800">
              <a:buFontTx/>
              <a:buAutoNum type="arabicParenBoth"/>
            </a:pPr>
            <a:r>
              <a:rPr lang="en-GB" sz="1800" u="none"/>
              <a:t>Targeted Public Sector Capacity Development Activities; </a:t>
            </a:r>
          </a:p>
          <a:p>
            <a:pPr marL="304800" indent="-304800">
              <a:buFontTx/>
              <a:buAutoNum type="arabicParenBoth"/>
            </a:pPr>
            <a:r>
              <a:rPr lang="en-GB" sz="1800" u="none"/>
              <a:t>Targeted Private Sector Capacity Development Activities; </a:t>
            </a:r>
          </a:p>
          <a:p>
            <a:pPr marL="304800" indent="-304800">
              <a:buFontTx/>
              <a:buAutoNum type="arabicParenBoth"/>
            </a:pPr>
            <a:r>
              <a:rPr lang="en-GB" sz="1800" u="none"/>
              <a:t>South-South technical exchange; </a:t>
            </a:r>
          </a:p>
          <a:p>
            <a:pPr marL="304800" indent="-304800">
              <a:buFontTx/>
              <a:buAutoNum type="arabicParenBoth"/>
            </a:pPr>
            <a:r>
              <a:rPr lang="en-GB" sz="1800" u="none"/>
              <a:t>Catalysing the creation of a CDM project pipeline; </a:t>
            </a:r>
          </a:p>
          <a:p>
            <a:pPr marL="304800" indent="-304800">
              <a:buFontTx/>
              <a:buAutoNum type="arabicParenBoth"/>
            </a:pPr>
            <a:r>
              <a:rPr lang="en-GB" sz="1800" u="none"/>
              <a:t>Strengthening the linkages between the CDM and other areas of policy-making</a:t>
            </a:r>
            <a:r>
              <a:rPr lang="en-US" sz="1800"/>
              <a:t> </a:t>
            </a:r>
            <a:endParaRPr lang="en-US" sz="2400" u="none"/>
          </a:p>
          <a:p>
            <a:pPr marL="304800" indent="-304800"/>
            <a:endParaRPr lang="en-US" sz="2400" u="none"/>
          </a:p>
          <a:p>
            <a:pPr marL="304800" indent="-304800"/>
            <a:r>
              <a:rPr lang="en-US" sz="2800" u="none"/>
              <a:t>In LAC including consideration/integration of scaled up approaches</a:t>
            </a:r>
            <a:endParaRPr lang="en-US" sz="3600" b="1" u="non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131763" y="717550"/>
            <a:ext cx="9526587" cy="427038"/>
          </a:xfrm>
        </p:spPr>
        <p:txBody>
          <a:bodyPr/>
          <a:lstStyle/>
          <a:p>
            <a:pPr eaLnBrk="1" hangingPunct="1"/>
            <a:r>
              <a:rPr lang="en-US" sz="2800" smtClean="0"/>
              <a:t>UNDP generally</a:t>
            </a:r>
          </a:p>
        </p:txBody>
      </p:sp>
      <p:sp>
        <p:nvSpPr>
          <p:cNvPr id="23554" name="Rounded Rectangle 10"/>
          <p:cNvSpPr>
            <a:spLocks noChangeArrowheads="1"/>
          </p:cNvSpPr>
          <p:nvPr/>
        </p:nvSpPr>
        <p:spPr bwMode="auto">
          <a:xfrm>
            <a:off x="420688" y="1201738"/>
            <a:ext cx="9178925" cy="5046662"/>
          </a:xfrm>
          <a:prstGeom prst="roundRect">
            <a:avLst>
              <a:gd name="adj" fmla="val 16667"/>
            </a:avLst>
          </a:prstGeom>
          <a:solidFill>
            <a:schemeClr val="accent1"/>
          </a:solidFill>
          <a:ln w="25400" algn="ctr">
            <a:noFill/>
            <a:round/>
            <a:headEnd/>
            <a:tailEnd/>
          </a:ln>
        </p:spPr>
        <p:txBody>
          <a:bodyPr/>
          <a:lstStyle/>
          <a:p>
            <a:r>
              <a:rPr lang="en-US" sz="2400" b="1" u="none"/>
              <a:t>DNAs</a:t>
            </a:r>
          </a:p>
          <a:p>
            <a:r>
              <a:rPr lang="en-US" b="1" u="none"/>
              <a:t>“DNA Communicator of the Year Showcase”</a:t>
            </a:r>
            <a:endParaRPr lang="en-US"/>
          </a:p>
          <a:p>
            <a:r>
              <a:rPr lang="en-US" sz="2400" b="1" u="none"/>
              <a:t>	</a:t>
            </a:r>
            <a:r>
              <a:rPr lang="en-US" sz="2000" b="1" u="none"/>
              <a:t>Armenia </a:t>
            </a:r>
          </a:p>
          <a:p>
            <a:r>
              <a:rPr lang="en-US" sz="2000" b="1" u="none"/>
              <a:t>	Rwanda</a:t>
            </a:r>
          </a:p>
          <a:p>
            <a:endParaRPr lang="en-US" sz="2000" b="1" u="none"/>
          </a:p>
          <a:p>
            <a:r>
              <a:rPr lang="en-US" sz="2400" b="1" u="none"/>
              <a:t>Carbon finance</a:t>
            </a:r>
          </a:p>
          <a:p>
            <a:r>
              <a:rPr lang="en-US" sz="2400" b="1" u="none"/>
              <a:t>	New Methodologies/clarifications/revisions</a:t>
            </a:r>
          </a:p>
          <a:p>
            <a:r>
              <a:rPr lang="en-US" sz="2400" b="1" u="none"/>
              <a:t>	Suppressed Demand</a:t>
            </a:r>
          </a:p>
          <a:p>
            <a:r>
              <a:rPr lang="en-US" sz="2400" b="1" u="none"/>
              <a:t>	Voluntary market – </a:t>
            </a:r>
            <a:r>
              <a:rPr lang="en-US" sz="2000" b="1" u="none"/>
              <a:t>Gold Standard</a:t>
            </a:r>
          </a:p>
          <a:p>
            <a:endParaRPr lang="en-US" sz="2400" b="1" u="none"/>
          </a:p>
          <a:p>
            <a:r>
              <a:rPr lang="en-US" sz="2400" b="1" u="none"/>
              <a:t>	MDG Carbon Facility</a:t>
            </a:r>
          </a:p>
          <a:p>
            <a:endParaRPr lang="en-US" sz="2400" b="1" u="none"/>
          </a:p>
          <a:p>
            <a:endParaRPr lang="en-US" sz="2400" b="1" u="none"/>
          </a:p>
          <a:p>
            <a:endParaRPr lang="en-US" b="1" u="non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31763" y="717550"/>
            <a:ext cx="9526587" cy="427038"/>
          </a:xfrm>
        </p:spPr>
        <p:txBody>
          <a:bodyPr/>
          <a:lstStyle/>
          <a:p>
            <a:pPr eaLnBrk="1" hangingPunct="1"/>
            <a:r>
              <a:rPr lang="en-US" sz="2800" smtClean="0"/>
              <a:t>UNDP generally</a:t>
            </a:r>
          </a:p>
        </p:txBody>
      </p:sp>
      <p:sp>
        <p:nvSpPr>
          <p:cNvPr id="25602" name="Rounded Rectangle 10"/>
          <p:cNvSpPr>
            <a:spLocks noChangeArrowheads="1"/>
          </p:cNvSpPr>
          <p:nvPr/>
        </p:nvSpPr>
        <p:spPr bwMode="auto">
          <a:xfrm>
            <a:off x="420688" y="1201738"/>
            <a:ext cx="9178925" cy="5046662"/>
          </a:xfrm>
          <a:prstGeom prst="roundRect">
            <a:avLst>
              <a:gd name="adj" fmla="val 16667"/>
            </a:avLst>
          </a:prstGeom>
          <a:solidFill>
            <a:schemeClr val="accent1"/>
          </a:solidFill>
          <a:ln w="25400" algn="ctr">
            <a:noFill/>
            <a:round/>
            <a:headEnd/>
            <a:tailEnd/>
          </a:ln>
        </p:spPr>
        <p:txBody>
          <a:bodyPr/>
          <a:lstStyle/>
          <a:p>
            <a:r>
              <a:rPr lang="en-US" sz="2400" b="1" u="none"/>
              <a:t>NAMA/Sectoral/LCDS/MRV</a:t>
            </a:r>
          </a:p>
          <a:p>
            <a:endParaRPr lang="en-US" sz="2400" b="1" u="none"/>
          </a:p>
          <a:p>
            <a:r>
              <a:rPr lang="en-US" sz="2400" b="1" u="none"/>
              <a:t>ACF</a:t>
            </a:r>
          </a:p>
          <a:p>
            <a:endParaRPr lang="en-US" sz="2400" b="1" u="none"/>
          </a:p>
          <a:p>
            <a:r>
              <a:rPr lang="en-US" sz="2400" b="1" u="none"/>
              <a:t>Policy support/UNFCCC</a:t>
            </a:r>
          </a:p>
          <a:p>
            <a:r>
              <a:rPr lang="en-US" sz="2400" b="1" u="none"/>
              <a:t>Training and support for women’s participation in CMPs</a:t>
            </a:r>
          </a:p>
          <a:p>
            <a:endParaRPr lang="en-US" sz="2400" b="1" u="none"/>
          </a:p>
          <a:p>
            <a:endParaRPr lang="en-US" sz="2400" b="1" u="none"/>
          </a:p>
          <a:p>
            <a:r>
              <a:rPr lang="en-US" sz="2400" b="1" u="none"/>
              <a:t>Country driven… </a:t>
            </a:r>
          </a:p>
          <a:p>
            <a:endParaRPr lang="en-US" sz="2400" b="1" u="none"/>
          </a:p>
          <a:p>
            <a:r>
              <a:rPr lang="en-US" sz="2400" b="1" u="none"/>
              <a:t>Knowledge Management and sharing </a:t>
            </a:r>
            <a:endParaRPr lang="en-US" b="1" u="non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ounded Rectangle 10"/>
          <p:cNvSpPr>
            <a:spLocks noChangeArrowheads="1"/>
          </p:cNvSpPr>
          <p:nvPr/>
        </p:nvSpPr>
        <p:spPr bwMode="auto">
          <a:xfrm>
            <a:off x="420688" y="1201738"/>
            <a:ext cx="9178925" cy="5046662"/>
          </a:xfrm>
          <a:prstGeom prst="roundRect">
            <a:avLst>
              <a:gd name="adj" fmla="val 16667"/>
            </a:avLst>
          </a:prstGeom>
          <a:solidFill>
            <a:schemeClr val="accent1"/>
          </a:solidFill>
          <a:ln w="25400" algn="ctr">
            <a:noFill/>
            <a:round/>
            <a:headEnd/>
            <a:tailEnd/>
          </a:ln>
        </p:spPr>
        <p:txBody>
          <a:bodyPr/>
          <a:lstStyle/>
          <a:p>
            <a:endParaRPr lang="en-US" b="1" u="none"/>
          </a:p>
        </p:txBody>
      </p:sp>
      <p:grpSp>
        <p:nvGrpSpPr>
          <p:cNvPr id="27650" name="Group 41"/>
          <p:cNvGrpSpPr>
            <a:grpSpLocks/>
          </p:cNvGrpSpPr>
          <p:nvPr/>
        </p:nvGrpSpPr>
        <p:grpSpPr bwMode="auto">
          <a:xfrm>
            <a:off x="1419225" y="1624013"/>
            <a:ext cx="5761038" cy="4378325"/>
            <a:chOff x="4644" y="3006"/>
            <a:chExt cx="1161" cy="1065"/>
          </a:xfrm>
        </p:grpSpPr>
        <p:pic>
          <p:nvPicPr>
            <p:cNvPr id="27651" name="Picture 43" descr="images"/>
            <p:cNvPicPr>
              <a:picLocks noChangeAspect="1" noChangeArrowheads="1"/>
            </p:cNvPicPr>
            <p:nvPr/>
          </p:nvPicPr>
          <p:blipFill>
            <a:blip r:embed="rId3"/>
            <a:srcRect/>
            <a:stretch>
              <a:fillRect/>
            </a:stretch>
          </p:blipFill>
          <p:spPr bwMode="auto">
            <a:xfrm>
              <a:off x="4813" y="3128"/>
              <a:ext cx="793" cy="823"/>
            </a:xfrm>
            <a:prstGeom prst="rect">
              <a:avLst/>
            </a:prstGeom>
            <a:noFill/>
            <a:ln w="9525">
              <a:noFill/>
              <a:miter lim="800000"/>
              <a:headEnd/>
              <a:tailEnd/>
            </a:ln>
          </p:spPr>
        </p:pic>
        <p:sp>
          <p:nvSpPr>
            <p:cNvPr id="27652" name="Line 44"/>
            <p:cNvSpPr>
              <a:spLocks noChangeShapeType="1"/>
            </p:cNvSpPr>
            <p:nvPr/>
          </p:nvSpPr>
          <p:spPr bwMode="auto">
            <a:xfrm>
              <a:off x="4644" y="3006"/>
              <a:ext cx="1161" cy="1065"/>
            </a:xfrm>
            <a:prstGeom prst="line">
              <a:avLst/>
            </a:prstGeom>
            <a:noFill/>
            <a:ln w="44450">
              <a:solidFill>
                <a:srgbClr val="FF0000"/>
              </a:solidFill>
              <a:round/>
              <a:headEnd/>
              <a:tailEnd/>
            </a:ln>
          </p:spPr>
          <p:txBody>
            <a:bodyPr/>
            <a:lstStyle/>
            <a:p>
              <a:endParaRPr lang="en-US"/>
            </a:p>
          </p:txBody>
        </p:sp>
        <p:sp>
          <p:nvSpPr>
            <p:cNvPr id="27653" name="Line 45"/>
            <p:cNvSpPr>
              <a:spLocks noChangeShapeType="1"/>
            </p:cNvSpPr>
            <p:nvPr/>
          </p:nvSpPr>
          <p:spPr bwMode="auto">
            <a:xfrm flipH="1">
              <a:off x="4741" y="3007"/>
              <a:ext cx="1016" cy="1016"/>
            </a:xfrm>
            <a:prstGeom prst="line">
              <a:avLst/>
            </a:prstGeom>
            <a:noFill/>
            <a:ln w="444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8"/>
          <p:cNvGrpSpPr>
            <a:grpSpLocks/>
          </p:cNvGrpSpPr>
          <p:nvPr/>
        </p:nvGrpSpPr>
        <p:grpSpPr bwMode="auto">
          <a:xfrm>
            <a:off x="496888" y="687388"/>
            <a:ext cx="8488362" cy="5541962"/>
            <a:chOff x="313" y="433"/>
            <a:chExt cx="5347" cy="3491"/>
          </a:xfrm>
        </p:grpSpPr>
        <p:pic>
          <p:nvPicPr>
            <p:cNvPr id="29698" name="Picture 44"/>
            <p:cNvPicPr>
              <a:picLocks noChangeAspect="1" noChangeArrowheads="1"/>
            </p:cNvPicPr>
            <p:nvPr/>
          </p:nvPicPr>
          <p:blipFill>
            <a:blip r:embed="rId3"/>
            <a:srcRect/>
            <a:stretch>
              <a:fillRect/>
            </a:stretch>
          </p:blipFill>
          <p:spPr bwMode="auto">
            <a:xfrm>
              <a:off x="313" y="433"/>
              <a:ext cx="5347" cy="3168"/>
            </a:xfrm>
            <a:prstGeom prst="rect">
              <a:avLst/>
            </a:prstGeom>
            <a:noFill/>
            <a:ln w="9525">
              <a:noFill/>
              <a:miter lim="800000"/>
              <a:headEnd/>
              <a:tailEnd/>
            </a:ln>
          </p:spPr>
        </p:pic>
        <p:sp>
          <p:nvSpPr>
            <p:cNvPr id="29699" name="Text Box 45"/>
            <p:cNvSpPr txBox="1">
              <a:spLocks noChangeArrowheads="1"/>
            </p:cNvSpPr>
            <p:nvPr/>
          </p:nvSpPr>
          <p:spPr bwMode="auto">
            <a:xfrm>
              <a:off x="798" y="3636"/>
              <a:ext cx="1766" cy="288"/>
            </a:xfrm>
            <a:prstGeom prst="rect">
              <a:avLst/>
            </a:prstGeom>
            <a:noFill/>
            <a:ln w="9525">
              <a:noFill/>
              <a:miter lim="800000"/>
              <a:headEnd/>
              <a:tailEnd/>
            </a:ln>
          </p:spPr>
          <p:txBody>
            <a:bodyPr>
              <a:spAutoFit/>
            </a:bodyPr>
            <a:lstStyle/>
            <a:p>
              <a:pPr>
                <a:spcBef>
                  <a:spcPct val="50000"/>
                </a:spcBef>
              </a:pPr>
              <a:r>
                <a:rPr lang="en-US" sz="1200" u="none"/>
                <a:t>NASA data for Jan-Apr 2010, 0.75</a:t>
              </a:r>
              <a:r>
                <a:rPr lang="en-US" sz="1200" u="none" baseline="30000"/>
                <a:t>o</a:t>
              </a:r>
              <a:r>
                <a:rPr lang="en-US" sz="1200" u="none"/>
                <a:t>C above 1951-80 base period</a:t>
              </a:r>
            </a:p>
          </p:txBody>
        </p:sp>
        <p:pic>
          <p:nvPicPr>
            <p:cNvPr id="29700" name="Picture 47"/>
            <p:cNvPicPr>
              <a:picLocks noChangeAspect="1" noChangeArrowheads="1"/>
            </p:cNvPicPr>
            <p:nvPr/>
          </p:nvPicPr>
          <p:blipFill>
            <a:blip r:embed="rId4"/>
            <a:srcRect/>
            <a:stretch>
              <a:fillRect/>
            </a:stretch>
          </p:blipFill>
          <p:spPr bwMode="auto">
            <a:xfrm>
              <a:off x="2515" y="3660"/>
              <a:ext cx="2298" cy="25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469.875"/>
  <p:tag name="LLEFT" val=" 210.125"/>
  <p:tag name="RESIZE" val="Yes"/>
  <p:tag name="NAME" val="McK Disclaimer"/>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sng"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sng"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lank Presentation 2">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FFFFFF"/>
        </a:lt2>
        <a:accent1>
          <a:srgbClr val="495E7D"/>
        </a:accent1>
        <a:accent2>
          <a:srgbClr val="939393"/>
        </a:accent2>
        <a:accent3>
          <a:srgbClr val="AAAAAA"/>
        </a:accent3>
        <a:accent4>
          <a:srgbClr val="DADADA"/>
        </a:accent4>
        <a:accent5>
          <a:srgbClr val="B1B6BF"/>
        </a:accent5>
        <a:accent6>
          <a:srgbClr val="858585"/>
        </a:accent6>
        <a:hlink>
          <a:srgbClr val="282F52"/>
        </a:hlink>
        <a:folHlink>
          <a:srgbClr val="375AB1"/>
        </a:folHlink>
      </a:clrScheme>
      <a:clrMap bg1="dk2" tx1="lt1" bg2="dk1" tx2="lt2" accent1="accent1" accent2="accent2" accent3="accent3" accent4="accent4" accent5="accent5" accent6="accent6" hlink="hlink" folHlink="folHlink"/>
    </a:extraClrScheme>
    <a:extraClrScheme>
      <a:clrScheme name="Blank Presentation 4">
        <a:dk1>
          <a:srgbClr val="000000"/>
        </a:dk1>
        <a:lt1>
          <a:srgbClr val="FFFFCC"/>
        </a:lt1>
        <a:dk2>
          <a:srgbClr val="000000"/>
        </a:dk2>
        <a:lt2>
          <a:srgbClr val="FFFFCC"/>
        </a:lt2>
        <a:accent1>
          <a:srgbClr val="F76A01"/>
        </a:accent1>
        <a:accent2>
          <a:srgbClr val="FFCC00"/>
        </a:accent2>
        <a:accent3>
          <a:srgbClr val="AAAAAA"/>
        </a:accent3>
        <a:accent4>
          <a:srgbClr val="DADAAE"/>
        </a:accent4>
        <a:accent5>
          <a:srgbClr val="FAB9AA"/>
        </a:accent5>
        <a:accent6>
          <a:srgbClr val="E7B900"/>
        </a:accent6>
        <a:hlink>
          <a:srgbClr val="385610"/>
        </a:hlink>
        <a:folHlink>
          <a:srgbClr val="7BBF21"/>
        </a:folHlink>
      </a:clrScheme>
      <a:clrMap bg1="dk2" tx1="lt1" bg2="dk1" tx2="lt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777777"/>
        </a:lt2>
        <a:accent1>
          <a:srgbClr val="ADFFF1"/>
        </a:accent1>
        <a:accent2>
          <a:srgbClr val="2A8BB2"/>
        </a:accent2>
        <a:accent3>
          <a:srgbClr val="FFFFFF"/>
        </a:accent3>
        <a:accent4>
          <a:srgbClr val="000000"/>
        </a:accent4>
        <a:accent5>
          <a:srgbClr val="D3FFF7"/>
        </a:accent5>
        <a:accent6>
          <a:srgbClr val="257DA1"/>
        </a:accent6>
        <a:hlink>
          <a:srgbClr val="86BA8A"/>
        </a:hlink>
        <a:folHlink>
          <a:srgbClr val="3B5C34"/>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50"/>
        </a:dk2>
        <a:lt2>
          <a:srgbClr val="FFFFFF"/>
        </a:lt2>
        <a:accent1>
          <a:srgbClr val="004A82"/>
        </a:accent1>
        <a:accent2>
          <a:srgbClr val="0091FE"/>
        </a:accent2>
        <a:accent3>
          <a:srgbClr val="AAAAB3"/>
        </a:accent3>
        <a:accent4>
          <a:srgbClr val="DADADA"/>
        </a:accent4>
        <a:accent5>
          <a:srgbClr val="AAB1C1"/>
        </a:accent5>
        <a:accent6>
          <a:srgbClr val="0083E6"/>
        </a:accent6>
        <a:hlink>
          <a:srgbClr val="016D18"/>
        </a:hlink>
        <a:folHlink>
          <a:srgbClr val="02AA2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A:\Blank Presentation.pot</Template>
  <TotalTime>36820</TotalTime>
  <Words>546</Words>
  <Application>Microsoft Office PowerPoint</Application>
  <PresentationFormat>A4 Paper (210x297 mm)</PresentationFormat>
  <Paragraphs>77</Paragraphs>
  <Slides>6</Slides>
  <Notes>6</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6</vt:i4>
      </vt:variant>
    </vt:vector>
  </HeadingPairs>
  <TitlesOfParts>
    <vt:vector size="14" baseType="lpstr">
      <vt:lpstr>Arial</vt:lpstr>
      <vt:lpstr>Times New Roman</vt:lpstr>
      <vt:lpstr>Tahoma</vt:lpstr>
      <vt:lpstr>MS PGothic</vt:lpstr>
      <vt:lpstr>Symbol</vt:lpstr>
      <vt:lpstr>Courier New</vt:lpstr>
      <vt:lpstr>Blank Presentation</vt:lpstr>
      <vt:lpstr>Blank Presentation</vt:lpstr>
      <vt:lpstr>  Nairobi Framework       Matt Spannagle Environment &amp; Energy Group   Cancun  Wednesday December 1st, 2010 </vt:lpstr>
      <vt:lpstr>Programmes for Nairobi Framework</vt:lpstr>
      <vt:lpstr>UNDP generally</vt:lpstr>
      <vt:lpstr>UNDP generally</vt:lpstr>
      <vt:lpstr>Slide 4</vt:lpstr>
      <vt:lpstr>Slide 5</vt:lpstr>
    </vt:vector>
  </TitlesOfParts>
  <Company>UNDP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Nairobi Framework side event</dc:title>
  <dc:creator>Matt Spannagle</dc:creator>
  <cp:lastModifiedBy>Waruingi</cp:lastModifiedBy>
  <cp:revision>2055</cp:revision>
  <dcterms:created xsi:type="dcterms:W3CDTF">2002-03-15T00:48:39Z</dcterms:created>
  <dcterms:modified xsi:type="dcterms:W3CDTF">2010-12-07T16:58:59Z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ies>
</file>