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>
        <p:scale>
          <a:sx n="33" d="100"/>
          <a:sy n="33" d="100"/>
        </p:scale>
        <p:origin x="184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-Anne Comel" userId="eb929abe-f15a-4062-ad16-f5ea0a968d0a" providerId="ADAL" clId="{5351AB49-B379-4BCC-9897-EC3E46A6ADDF}"/>
    <pc:docChg chg="undo redo custSel addSld delSld modSld sldOrd">
      <pc:chgData name="Sara-Anne Comel" userId="eb929abe-f15a-4062-ad16-f5ea0a968d0a" providerId="ADAL" clId="{5351AB49-B379-4BCC-9897-EC3E46A6ADDF}" dt="2024-11-15T11:29:26.997" v="877" actId="47"/>
      <pc:docMkLst>
        <pc:docMk/>
      </pc:docMkLst>
      <pc:sldChg chg="addSp delSp modSp mod">
        <pc:chgData name="Sara-Anne Comel" userId="eb929abe-f15a-4062-ad16-f5ea0a968d0a" providerId="ADAL" clId="{5351AB49-B379-4BCC-9897-EC3E46A6ADDF}" dt="2024-11-14T13:47:37.068" v="39" actId="1076"/>
        <pc:sldMkLst>
          <pc:docMk/>
          <pc:sldMk cId="30612815" sldId="256"/>
        </pc:sldMkLst>
        <pc:spChg chg="del">
          <ac:chgData name="Sara-Anne Comel" userId="eb929abe-f15a-4062-ad16-f5ea0a968d0a" providerId="ADAL" clId="{5351AB49-B379-4BCC-9897-EC3E46A6ADDF}" dt="2024-11-14T13:44:40.428" v="6" actId="478"/>
          <ac:spMkLst>
            <pc:docMk/>
            <pc:sldMk cId="30612815" sldId="256"/>
            <ac:spMk id="2" creationId="{5A1E3A43-7361-42C2-94DD-88B6CD020D93}"/>
          </ac:spMkLst>
        </pc:spChg>
        <pc:spChg chg="add del">
          <ac:chgData name="Sara-Anne Comel" userId="eb929abe-f15a-4062-ad16-f5ea0a968d0a" providerId="ADAL" clId="{5351AB49-B379-4BCC-9897-EC3E46A6ADDF}" dt="2024-11-14T12:20:24.261" v="2" actId="478"/>
          <ac:spMkLst>
            <pc:docMk/>
            <pc:sldMk cId="30612815" sldId="256"/>
            <ac:spMk id="3" creationId="{8A94CEFC-2AD7-4DE5-AA19-08A8D7BFA1E8}"/>
          </ac:spMkLst>
        </pc:spChg>
        <pc:spChg chg="add del mod">
          <ac:chgData name="Sara-Anne Comel" userId="eb929abe-f15a-4062-ad16-f5ea0a968d0a" providerId="ADAL" clId="{5351AB49-B379-4BCC-9897-EC3E46A6ADDF}" dt="2024-11-14T13:44:41.748" v="7" actId="478"/>
          <ac:spMkLst>
            <pc:docMk/>
            <pc:sldMk cId="30612815" sldId="256"/>
            <ac:spMk id="5" creationId="{45CC33A0-AC13-4CA8-AFC7-B1089FAE8315}"/>
          </ac:spMkLst>
        </pc:spChg>
        <pc:spChg chg="add del mod">
          <ac:chgData name="Sara-Anne Comel" userId="eb929abe-f15a-4062-ad16-f5ea0a968d0a" providerId="ADAL" clId="{5351AB49-B379-4BCC-9897-EC3E46A6ADDF}" dt="2024-11-14T13:47:08.691" v="30"/>
          <ac:spMkLst>
            <pc:docMk/>
            <pc:sldMk cId="30612815" sldId="256"/>
            <ac:spMk id="19" creationId="{A23E8222-2515-4B35-B261-6721DB8C597F}"/>
          </ac:spMkLst>
        </pc:spChg>
        <pc:spChg chg="add del mod">
          <ac:chgData name="Sara-Anne Comel" userId="eb929abe-f15a-4062-ad16-f5ea0a968d0a" providerId="ADAL" clId="{5351AB49-B379-4BCC-9897-EC3E46A6ADDF}" dt="2024-11-14T13:47:23.918" v="34"/>
          <ac:spMkLst>
            <pc:docMk/>
            <pc:sldMk cId="30612815" sldId="256"/>
            <ac:spMk id="21" creationId="{C996EA9F-B287-4790-9C47-C70528033340}"/>
          </ac:spMkLst>
        </pc:spChg>
        <pc:picChg chg="add del mod">
          <ac:chgData name="Sara-Anne Comel" userId="eb929abe-f15a-4062-ad16-f5ea0a968d0a" providerId="ADAL" clId="{5351AB49-B379-4BCC-9897-EC3E46A6ADDF}" dt="2024-11-14T13:44:51.220" v="12" actId="478"/>
          <ac:picMkLst>
            <pc:docMk/>
            <pc:sldMk cId="30612815" sldId="256"/>
            <ac:picMk id="7" creationId="{AC847117-84FB-4450-AF27-06EEDC5C0F86}"/>
          </ac:picMkLst>
        </pc:picChg>
        <pc:picChg chg="add mod">
          <ac:chgData name="Sara-Anne Comel" userId="eb929abe-f15a-4062-ad16-f5ea0a968d0a" providerId="ADAL" clId="{5351AB49-B379-4BCC-9897-EC3E46A6ADDF}" dt="2024-11-14T13:45:27.968" v="18" actId="1038"/>
          <ac:picMkLst>
            <pc:docMk/>
            <pc:sldMk cId="30612815" sldId="256"/>
            <ac:picMk id="9" creationId="{5B538928-601B-4E28-9203-61482D6B43D3}"/>
          </ac:picMkLst>
        </pc:picChg>
        <pc:picChg chg="add mod">
          <ac:chgData name="Sara-Anne Comel" userId="eb929abe-f15a-4062-ad16-f5ea0a968d0a" providerId="ADAL" clId="{5351AB49-B379-4BCC-9897-EC3E46A6ADDF}" dt="2024-11-14T13:43:52.206" v="5" actId="14100"/>
          <ac:picMkLst>
            <pc:docMk/>
            <pc:sldMk cId="30612815" sldId="256"/>
            <ac:picMk id="10" creationId="{DF54AB60-3910-49A5-8106-7E541C926A67}"/>
          </ac:picMkLst>
        </pc:picChg>
        <pc:picChg chg="add mod modCrop">
          <ac:chgData name="Sara-Anne Comel" userId="eb929abe-f15a-4062-ad16-f5ea0a968d0a" providerId="ADAL" clId="{5351AB49-B379-4BCC-9897-EC3E46A6ADDF}" dt="2024-11-14T13:46:54.928" v="28" actId="1076"/>
          <ac:picMkLst>
            <pc:docMk/>
            <pc:sldMk cId="30612815" sldId="256"/>
            <ac:picMk id="12" creationId="{CBEF3948-A207-4825-AE80-7A4B9FC71736}"/>
          </ac:picMkLst>
        </pc:picChg>
        <pc:picChg chg="add del">
          <ac:chgData name="Sara-Anne Comel" userId="eb929abe-f15a-4062-ad16-f5ea0a968d0a" providerId="ADAL" clId="{5351AB49-B379-4BCC-9897-EC3E46A6ADDF}" dt="2024-11-14T13:47:09.841" v="32" actId="478"/>
          <ac:picMkLst>
            <pc:docMk/>
            <pc:sldMk cId="30612815" sldId="256"/>
            <ac:picMk id="13" creationId="{B278BBB7-331C-41B9-8FDA-577160FED81A}"/>
          </ac:picMkLst>
        </pc:picChg>
        <pc:picChg chg="add mod">
          <ac:chgData name="Sara-Anne Comel" userId="eb929abe-f15a-4062-ad16-f5ea0a968d0a" providerId="ADAL" clId="{5351AB49-B379-4BCC-9897-EC3E46A6ADDF}" dt="2024-11-14T13:47:37.068" v="39" actId="1076"/>
          <ac:picMkLst>
            <pc:docMk/>
            <pc:sldMk cId="30612815" sldId="256"/>
            <ac:picMk id="14" creationId="{34F357A9-58FB-471D-948F-65D6D19AE78E}"/>
          </ac:picMkLst>
        </pc:picChg>
        <pc:picChg chg="del">
          <ac:chgData name="Sara-Anne Comel" userId="eb929abe-f15a-4062-ad16-f5ea0a968d0a" providerId="ADAL" clId="{5351AB49-B379-4BCC-9897-EC3E46A6ADDF}" dt="2024-11-14T12:20:05.876" v="0" actId="478"/>
          <ac:picMkLst>
            <pc:docMk/>
            <pc:sldMk cId="30612815" sldId="256"/>
            <ac:picMk id="15" creationId="{A51DA351-DD25-40AA-98A2-A055BE6607EF}"/>
          </ac:picMkLst>
        </pc:picChg>
        <pc:picChg chg="add del mod">
          <ac:chgData name="Sara-Anne Comel" userId="eb929abe-f15a-4062-ad16-f5ea0a968d0a" providerId="ADAL" clId="{5351AB49-B379-4BCC-9897-EC3E46A6ADDF}" dt="2024-11-14T13:47:23.918" v="34"/>
          <ac:picMkLst>
            <pc:docMk/>
            <pc:sldMk cId="30612815" sldId="256"/>
            <ac:picMk id="22" creationId="{DED9CE40-7D4A-4A82-97CA-134E4C863A55}"/>
          </ac:picMkLst>
        </pc:picChg>
        <pc:picChg chg="del">
          <ac:chgData name="Sara-Anne Comel" userId="eb929abe-f15a-4062-ad16-f5ea0a968d0a" providerId="ADAL" clId="{5351AB49-B379-4BCC-9897-EC3E46A6ADDF}" dt="2024-11-14T13:45:34.951" v="19" actId="478"/>
          <ac:picMkLst>
            <pc:docMk/>
            <pc:sldMk cId="30612815" sldId="256"/>
            <ac:picMk id="23" creationId="{4F0E15B4-2760-4799-BB65-8A8514CF22F4}"/>
          </ac:picMkLst>
        </pc:picChg>
        <pc:picChg chg="add del mod">
          <ac:chgData name="Sara-Anne Comel" userId="eb929abe-f15a-4062-ad16-f5ea0a968d0a" providerId="ADAL" clId="{5351AB49-B379-4BCC-9897-EC3E46A6ADDF}" dt="2024-11-14T13:47:23.918" v="34"/>
          <ac:picMkLst>
            <pc:docMk/>
            <pc:sldMk cId="30612815" sldId="256"/>
            <ac:picMk id="24" creationId="{3693EE36-EE94-474A-9AAE-9DA06732D868}"/>
          </ac:picMkLst>
        </pc:picChg>
        <pc:picChg chg="add del mod">
          <ac:chgData name="Sara-Anne Comel" userId="eb929abe-f15a-4062-ad16-f5ea0a968d0a" providerId="ADAL" clId="{5351AB49-B379-4BCC-9897-EC3E46A6ADDF}" dt="2024-11-14T13:47:23.918" v="34"/>
          <ac:picMkLst>
            <pc:docMk/>
            <pc:sldMk cId="30612815" sldId="256"/>
            <ac:picMk id="25" creationId="{5BD7FA93-1932-480F-B4CF-AE90194C13E0}"/>
          </ac:picMkLst>
        </pc:picChg>
        <pc:picChg chg="add del mod">
          <ac:chgData name="Sara-Anne Comel" userId="eb929abe-f15a-4062-ad16-f5ea0a968d0a" providerId="ADAL" clId="{5351AB49-B379-4BCC-9897-EC3E46A6ADDF}" dt="2024-11-14T13:47:23.918" v="34"/>
          <ac:picMkLst>
            <pc:docMk/>
            <pc:sldMk cId="30612815" sldId="256"/>
            <ac:picMk id="26" creationId="{1553AD27-D2A9-44B8-AC9F-B0AD0EFE1A4F}"/>
          </ac:picMkLst>
        </pc:picChg>
        <pc:picChg chg="add del mod">
          <ac:chgData name="Sara-Anne Comel" userId="eb929abe-f15a-4062-ad16-f5ea0a968d0a" providerId="ADAL" clId="{5351AB49-B379-4BCC-9897-EC3E46A6ADDF}" dt="2024-11-14T13:47:23.918" v="34"/>
          <ac:picMkLst>
            <pc:docMk/>
            <pc:sldMk cId="30612815" sldId="256"/>
            <ac:picMk id="27" creationId="{BA180B09-2505-4B1C-A6FD-35FCBD68D2D9}"/>
          </ac:picMkLst>
        </pc:picChg>
        <pc:picChg chg="add del mod">
          <ac:chgData name="Sara-Anne Comel" userId="eb929abe-f15a-4062-ad16-f5ea0a968d0a" providerId="ADAL" clId="{5351AB49-B379-4BCC-9897-EC3E46A6ADDF}" dt="2024-11-14T13:47:23.918" v="34"/>
          <ac:picMkLst>
            <pc:docMk/>
            <pc:sldMk cId="30612815" sldId="256"/>
            <ac:picMk id="28" creationId="{CA4AA012-0E35-4022-89A0-02944E1EBFFE}"/>
          </ac:picMkLst>
        </pc:picChg>
        <pc:picChg chg="del">
          <ac:chgData name="Sara-Anne Comel" userId="eb929abe-f15a-4062-ad16-f5ea0a968d0a" providerId="ADAL" clId="{5351AB49-B379-4BCC-9897-EC3E46A6ADDF}" dt="2024-11-14T13:45:34.951" v="19" actId="478"/>
          <ac:picMkLst>
            <pc:docMk/>
            <pc:sldMk cId="30612815" sldId="256"/>
            <ac:picMk id="29" creationId="{16FFC9D5-0D5D-4AAC-BE21-D6C1A259C371}"/>
          </ac:picMkLst>
        </pc:picChg>
        <pc:picChg chg="add del mod">
          <ac:chgData name="Sara-Anne Comel" userId="eb929abe-f15a-4062-ad16-f5ea0a968d0a" providerId="ADAL" clId="{5351AB49-B379-4BCC-9897-EC3E46A6ADDF}" dt="2024-11-14T13:47:23.918" v="34"/>
          <ac:picMkLst>
            <pc:docMk/>
            <pc:sldMk cId="30612815" sldId="256"/>
            <ac:picMk id="30" creationId="{A70CDA1A-3919-49B9-8D2C-756DB624278A}"/>
          </ac:picMkLst>
        </pc:picChg>
        <pc:picChg chg="del">
          <ac:chgData name="Sara-Anne Comel" userId="eb929abe-f15a-4062-ad16-f5ea0a968d0a" providerId="ADAL" clId="{5351AB49-B379-4BCC-9897-EC3E46A6ADDF}" dt="2024-11-14T13:45:34.951" v="19" actId="478"/>
          <ac:picMkLst>
            <pc:docMk/>
            <pc:sldMk cId="30612815" sldId="256"/>
            <ac:picMk id="31" creationId="{B51BAEF9-C395-44A7-8867-EBCCA16987FE}"/>
          </ac:picMkLst>
        </pc:picChg>
        <pc:picChg chg="add del mod">
          <ac:chgData name="Sara-Anne Comel" userId="eb929abe-f15a-4062-ad16-f5ea0a968d0a" providerId="ADAL" clId="{5351AB49-B379-4BCC-9897-EC3E46A6ADDF}" dt="2024-11-14T13:47:23.918" v="34"/>
          <ac:picMkLst>
            <pc:docMk/>
            <pc:sldMk cId="30612815" sldId="256"/>
            <ac:picMk id="32" creationId="{B5838DAD-6F7F-4DCB-966F-7BA1CDE589B5}"/>
          </ac:picMkLst>
        </pc:picChg>
        <pc:picChg chg="del">
          <ac:chgData name="Sara-Anne Comel" userId="eb929abe-f15a-4062-ad16-f5ea0a968d0a" providerId="ADAL" clId="{5351AB49-B379-4BCC-9897-EC3E46A6ADDF}" dt="2024-11-14T13:45:34.951" v="19" actId="478"/>
          <ac:picMkLst>
            <pc:docMk/>
            <pc:sldMk cId="30612815" sldId="256"/>
            <ac:picMk id="33" creationId="{A542FCB0-860D-4134-A40F-AE0F85F262DF}"/>
          </ac:picMkLst>
        </pc:picChg>
        <pc:picChg chg="add del mod">
          <ac:chgData name="Sara-Anne Comel" userId="eb929abe-f15a-4062-ad16-f5ea0a968d0a" providerId="ADAL" clId="{5351AB49-B379-4BCC-9897-EC3E46A6ADDF}" dt="2024-11-14T13:47:23.918" v="34"/>
          <ac:picMkLst>
            <pc:docMk/>
            <pc:sldMk cId="30612815" sldId="256"/>
            <ac:picMk id="34" creationId="{FF651E05-6A5A-4C84-8D75-223A4BFFB5B9}"/>
          </ac:picMkLst>
        </pc:picChg>
        <pc:picChg chg="add del mod">
          <ac:chgData name="Sara-Anne Comel" userId="eb929abe-f15a-4062-ad16-f5ea0a968d0a" providerId="ADAL" clId="{5351AB49-B379-4BCC-9897-EC3E46A6ADDF}" dt="2024-11-14T13:47:23.918" v="34"/>
          <ac:picMkLst>
            <pc:docMk/>
            <pc:sldMk cId="30612815" sldId="256"/>
            <ac:picMk id="35" creationId="{4D8B99C5-5FED-4A61-B007-DADC34AC272B}"/>
          </ac:picMkLst>
        </pc:picChg>
        <pc:picChg chg="del">
          <ac:chgData name="Sara-Anne Comel" userId="eb929abe-f15a-4062-ad16-f5ea0a968d0a" providerId="ADAL" clId="{5351AB49-B379-4BCC-9897-EC3E46A6ADDF}" dt="2024-11-14T13:45:34.951" v="19" actId="478"/>
          <ac:picMkLst>
            <pc:docMk/>
            <pc:sldMk cId="30612815" sldId="256"/>
            <ac:picMk id="37" creationId="{4EDC1C93-ACFE-4F22-AF73-AEDBA02970C2}"/>
          </ac:picMkLst>
        </pc:picChg>
      </pc:sldChg>
      <pc:sldChg chg="del">
        <pc:chgData name="Sara-Anne Comel" userId="eb929abe-f15a-4062-ad16-f5ea0a968d0a" providerId="ADAL" clId="{5351AB49-B379-4BCC-9897-EC3E46A6ADDF}" dt="2024-11-14T13:47:51.457" v="40" actId="47"/>
        <pc:sldMkLst>
          <pc:docMk/>
          <pc:sldMk cId="2044998797" sldId="258"/>
        </pc:sldMkLst>
      </pc:sldChg>
      <pc:sldChg chg="del">
        <pc:chgData name="Sara-Anne Comel" userId="eb929abe-f15a-4062-ad16-f5ea0a968d0a" providerId="ADAL" clId="{5351AB49-B379-4BCC-9897-EC3E46A6ADDF}" dt="2024-11-15T11:06:46.729" v="357" actId="47"/>
        <pc:sldMkLst>
          <pc:docMk/>
          <pc:sldMk cId="2225642776" sldId="259"/>
        </pc:sldMkLst>
      </pc:sldChg>
      <pc:sldChg chg="addSp delSp modSp mod">
        <pc:chgData name="Sara-Anne Comel" userId="eb929abe-f15a-4062-ad16-f5ea0a968d0a" providerId="ADAL" clId="{5351AB49-B379-4BCC-9897-EC3E46A6ADDF}" dt="2024-11-15T11:26:00.929" v="875" actId="1076"/>
        <pc:sldMkLst>
          <pc:docMk/>
          <pc:sldMk cId="3988406786" sldId="260"/>
        </pc:sldMkLst>
        <pc:spChg chg="add del mod">
          <ac:chgData name="Sara-Anne Comel" userId="eb929abe-f15a-4062-ad16-f5ea0a968d0a" providerId="ADAL" clId="{5351AB49-B379-4BCC-9897-EC3E46A6ADDF}" dt="2024-11-15T11:18:21.048" v="796" actId="478"/>
          <ac:spMkLst>
            <pc:docMk/>
            <pc:sldMk cId="3988406786" sldId="260"/>
            <ac:spMk id="11" creationId="{18850BCD-2BD4-48FB-8919-E88D82B1C1B7}"/>
          </ac:spMkLst>
        </pc:spChg>
        <pc:spChg chg="add del mod">
          <ac:chgData name="Sara-Anne Comel" userId="eb929abe-f15a-4062-ad16-f5ea0a968d0a" providerId="ADAL" clId="{5351AB49-B379-4BCC-9897-EC3E46A6ADDF}" dt="2024-11-15T11:12:26.589" v="659" actId="21"/>
          <ac:spMkLst>
            <pc:docMk/>
            <pc:sldMk cId="3988406786" sldId="260"/>
            <ac:spMk id="17" creationId="{F11033A9-3288-4A13-BAA6-B1E013C387EE}"/>
          </ac:spMkLst>
        </pc:spChg>
        <pc:spChg chg="add del mod">
          <ac:chgData name="Sara-Anne Comel" userId="eb929abe-f15a-4062-ad16-f5ea0a968d0a" providerId="ADAL" clId="{5351AB49-B379-4BCC-9897-EC3E46A6ADDF}" dt="2024-11-15T11:12:26.589" v="659" actId="21"/>
          <ac:spMkLst>
            <pc:docMk/>
            <pc:sldMk cId="3988406786" sldId="260"/>
            <ac:spMk id="18" creationId="{3050E74E-90EF-4AD3-869D-AAD518709B3E}"/>
          </ac:spMkLst>
        </pc:spChg>
        <pc:spChg chg="add del mod">
          <ac:chgData name="Sara-Anne Comel" userId="eb929abe-f15a-4062-ad16-f5ea0a968d0a" providerId="ADAL" clId="{5351AB49-B379-4BCC-9897-EC3E46A6ADDF}" dt="2024-11-15T11:12:26.589" v="659" actId="21"/>
          <ac:spMkLst>
            <pc:docMk/>
            <pc:sldMk cId="3988406786" sldId="260"/>
            <ac:spMk id="19" creationId="{275136AD-244C-4AF0-A3A8-B053370C4E64}"/>
          </ac:spMkLst>
        </pc:spChg>
        <pc:spChg chg="add del mod">
          <ac:chgData name="Sara-Anne Comel" userId="eb929abe-f15a-4062-ad16-f5ea0a968d0a" providerId="ADAL" clId="{5351AB49-B379-4BCC-9897-EC3E46A6ADDF}" dt="2024-11-15T11:11:25.323" v="603" actId="478"/>
          <ac:spMkLst>
            <pc:docMk/>
            <pc:sldMk cId="3988406786" sldId="260"/>
            <ac:spMk id="20" creationId="{17F1CF97-3B73-4DE0-982A-747563015537}"/>
          </ac:spMkLst>
        </pc:spChg>
        <pc:spChg chg="add del mod">
          <ac:chgData name="Sara-Anne Comel" userId="eb929abe-f15a-4062-ad16-f5ea0a968d0a" providerId="ADAL" clId="{5351AB49-B379-4BCC-9897-EC3E46A6ADDF}" dt="2024-11-15T11:12:26.589" v="659" actId="21"/>
          <ac:spMkLst>
            <pc:docMk/>
            <pc:sldMk cId="3988406786" sldId="260"/>
            <ac:spMk id="21" creationId="{A74AAB2C-248B-471E-8293-486935538631}"/>
          </ac:spMkLst>
        </pc:spChg>
        <pc:spChg chg="add del mod">
          <ac:chgData name="Sara-Anne Comel" userId="eb929abe-f15a-4062-ad16-f5ea0a968d0a" providerId="ADAL" clId="{5351AB49-B379-4BCC-9897-EC3E46A6ADDF}" dt="2024-11-15T11:12:26.589" v="659" actId="21"/>
          <ac:spMkLst>
            <pc:docMk/>
            <pc:sldMk cId="3988406786" sldId="260"/>
            <ac:spMk id="25" creationId="{4757270F-9F32-43DF-B1CC-CCB05BCF8DFB}"/>
          </ac:spMkLst>
        </pc:spChg>
        <pc:spChg chg="add del mod">
          <ac:chgData name="Sara-Anne Comel" userId="eb929abe-f15a-4062-ad16-f5ea0a968d0a" providerId="ADAL" clId="{5351AB49-B379-4BCC-9897-EC3E46A6ADDF}" dt="2024-11-15T11:12:26.589" v="659" actId="21"/>
          <ac:spMkLst>
            <pc:docMk/>
            <pc:sldMk cId="3988406786" sldId="260"/>
            <ac:spMk id="26" creationId="{C397CC8B-2002-42E9-8144-179DBC2EAD0E}"/>
          </ac:spMkLst>
        </pc:spChg>
        <pc:spChg chg="add del mod">
          <ac:chgData name="Sara-Anne Comel" userId="eb929abe-f15a-4062-ad16-f5ea0a968d0a" providerId="ADAL" clId="{5351AB49-B379-4BCC-9897-EC3E46A6ADDF}" dt="2024-11-15T11:12:26.589" v="659" actId="21"/>
          <ac:spMkLst>
            <pc:docMk/>
            <pc:sldMk cId="3988406786" sldId="260"/>
            <ac:spMk id="27" creationId="{E829BCD1-D8ED-49D0-AE55-79BE54DC7A79}"/>
          </ac:spMkLst>
        </pc:spChg>
        <pc:spChg chg="add del mod">
          <ac:chgData name="Sara-Anne Comel" userId="eb929abe-f15a-4062-ad16-f5ea0a968d0a" providerId="ADAL" clId="{5351AB49-B379-4BCC-9897-EC3E46A6ADDF}" dt="2024-11-15T11:12:13.508" v="647"/>
          <ac:spMkLst>
            <pc:docMk/>
            <pc:sldMk cId="3988406786" sldId="260"/>
            <ac:spMk id="32" creationId="{7C168DB3-0F6B-4965-8AE0-9228C22E1EE0}"/>
          </ac:spMkLst>
        </pc:spChg>
        <pc:spChg chg="add del mod">
          <ac:chgData name="Sara-Anne Comel" userId="eb929abe-f15a-4062-ad16-f5ea0a968d0a" providerId="ADAL" clId="{5351AB49-B379-4BCC-9897-EC3E46A6ADDF}" dt="2024-11-15T11:12:13.508" v="647"/>
          <ac:spMkLst>
            <pc:docMk/>
            <pc:sldMk cId="3988406786" sldId="260"/>
            <ac:spMk id="33" creationId="{3C1AB184-6B15-436E-8908-DB87EAA125EB}"/>
          </ac:spMkLst>
        </pc:spChg>
        <pc:spChg chg="add del mod">
          <ac:chgData name="Sara-Anne Comel" userId="eb929abe-f15a-4062-ad16-f5ea0a968d0a" providerId="ADAL" clId="{5351AB49-B379-4BCC-9897-EC3E46A6ADDF}" dt="2024-11-15T11:12:13.508" v="647"/>
          <ac:spMkLst>
            <pc:docMk/>
            <pc:sldMk cId="3988406786" sldId="260"/>
            <ac:spMk id="34" creationId="{4D9E468C-31FD-4333-9F12-9C10D09DB7BB}"/>
          </ac:spMkLst>
        </pc:spChg>
        <pc:spChg chg="add del mod">
          <ac:chgData name="Sara-Anne Comel" userId="eb929abe-f15a-4062-ad16-f5ea0a968d0a" providerId="ADAL" clId="{5351AB49-B379-4BCC-9897-EC3E46A6ADDF}" dt="2024-11-15T11:12:13.508" v="647"/>
          <ac:spMkLst>
            <pc:docMk/>
            <pc:sldMk cId="3988406786" sldId="260"/>
            <ac:spMk id="35" creationId="{501F3D97-DAE8-4DC6-950F-2E6900B52161}"/>
          </ac:spMkLst>
        </pc:spChg>
        <pc:spChg chg="add del mod">
          <ac:chgData name="Sara-Anne Comel" userId="eb929abe-f15a-4062-ad16-f5ea0a968d0a" providerId="ADAL" clId="{5351AB49-B379-4BCC-9897-EC3E46A6ADDF}" dt="2024-11-15T11:12:13.508" v="647"/>
          <ac:spMkLst>
            <pc:docMk/>
            <pc:sldMk cId="3988406786" sldId="260"/>
            <ac:spMk id="39" creationId="{957DE583-ABAC-456F-84A3-9C0211ACA333}"/>
          </ac:spMkLst>
        </pc:spChg>
        <pc:spChg chg="add del mod">
          <ac:chgData name="Sara-Anne Comel" userId="eb929abe-f15a-4062-ad16-f5ea0a968d0a" providerId="ADAL" clId="{5351AB49-B379-4BCC-9897-EC3E46A6ADDF}" dt="2024-11-15T11:12:13.508" v="647"/>
          <ac:spMkLst>
            <pc:docMk/>
            <pc:sldMk cId="3988406786" sldId="260"/>
            <ac:spMk id="40" creationId="{112C5B12-53CD-4FF8-822C-46B5D78CD073}"/>
          </ac:spMkLst>
        </pc:spChg>
        <pc:spChg chg="add del mod">
          <ac:chgData name="Sara-Anne Comel" userId="eb929abe-f15a-4062-ad16-f5ea0a968d0a" providerId="ADAL" clId="{5351AB49-B379-4BCC-9897-EC3E46A6ADDF}" dt="2024-11-15T11:12:13.508" v="647"/>
          <ac:spMkLst>
            <pc:docMk/>
            <pc:sldMk cId="3988406786" sldId="260"/>
            <ac:spMk id="41" creationId="{B7E4747B-3864-447E-A876-8518EEB6DCCC}"/>
          </ac:spMkLst>
        </pc:spChg>
        <pc:spChg chg="add del mod">
          <ac:chgData name="Sara-Anne Comel" userId="eb929abe-f15a-4062-ad16-f5ea0a968d0a" providerId="ADAL" clId="{5351AB49-B379-4BCC-9897-EC3E46A6ADDF}" dt="2024-11-15T11:11:52.998" v="624"/>
          <ac:spMkLst>
            <pc:docMk/>
            <pc:sldMk cId="3988406786" sldId="260"/>
            <ac:spMk id="46" creationId="{FF558B89-4F23-4B32-B4D6-F499A245D863}"/>
          </ac:spMkLst>
        </pc:spChg>
        <pc:spChg chg="add del mod">
          <ac:chgData name="Sara-Anne Comel" userId="eb929abe-f15a-4062-ad16-f5ea0a968d0a" providerId="ADAL" clId="{5351AB49-B379-4BCC-9897-EC3E46A6ADDF}" dt="2024-11-15T11:11:52.998" v="624"/>
          <ac:spMkLst>
            <pc:docMk/>
            <pc:sldMk cId="3988406786" sldId="260"/>
            <ac:spMk id="47" creationId="{8800BB7D-6C74-4550-9E0F-2868C9A43B0C}"/>
          </ac:spMkLst>
        </pc:spChg>
        <pc:spChg chg="add del mod">
          <ac:chgData name="Sara-Anne Comel" userId="eb929abe-f15a-4062-ad16-f5ea0a968d0a" providerId="ADAL" clId="{5351AB49-B379-4BCC-9897-EC3E46A6ADDF}" dt="2024-11-15T11:11:52.998" v="624"/>
          <ac:spMkLst>
            <pc:docMk/>
            <pc:sldMk cId="3988406786" sldId="260"/>
            <ac:spMk id="48" creationId="{8DB401FA-81EF-4BCC-8DCE-B20A6547438E}"/>
          </ac:spMkLst>
        </pc:spChg>
        <pc:spChg chg="add del mod">
          <ac:chgData name="Sara-Anne Comel" userId="eb929abe-f15a-4062-ad16-f5ea0a968d0a" providerId="ADAL" clId="{5351AB49-B379-4BCC-9897-EC3E46A6ADDF}" dt="2024-11-15T11:11:52.998" v="624"/>
          <ac:spMkLst>
            <pc:docMk/>
            <pc:sldMk cId="3988406786" sldId="260"/>
            <ac:spMk id="49" creationId="{280FF6E3-7529-4F27-8F2B-B74415751861}"/>
          </ac:spMkLst>
        </pc:spChg>
        <pc:spChg chg="add del mod">
          <ac:chgData name="Sara-Anne Comel" userId="eb929abe-f15a-4062-ad16-f5ea0a968d0a" providerId="ADAL" clId="{5351AB49-B379-4BCC-9897-EC3E46A6ADDF}" dt="2024-11-15T11:11:52.998" v="624"/>
          <ac:spMkLst>
            <pc:docMk/>
            <pc:sldMk cId="3988406786" sldId="260"/>
            <ac:spMk id="53" creationId="{90BDD40E-B295-47BA-9A0A-8E4D5E9E7A44}"/>
          </ac:spMkLst>
        </pc:spChg>
        <pc:spChg chg="add del mod">
          <ac:chgData name="Sara-Anne Comel" userId="eb929abe-f15a-4062-ad16-f5ea0a968d0a" providerId="ADAL" clId="{5351AB49-B379-4BCC-9897-EC3E46A6ADDF}" dt="2024-11-15T11:11:52.998" v="624"/>
          <ac:spMkLst>
            <pc:docMk/>
            <pc:sldMk cId="3988406786" sldId="260"/>
            <ac:spMk id="54" creationId="{F2514D18-C7DE-4C04-8322-BCE062656FD2}"/>
          </ac:spMkLst>
        </pc:spChg>
        <pc:spChg chg="add del mod">
          <ac:chgData name="Sara-Anne Comel" userId="eb929abe-f15a-4062-ad16-f5ea0a968d0a" providerId="ADAL" clId="{5351AB49-B379-4BCC-9897-EC3E46A6ADDF}" dt="2024-11-15T11:11:52.998" v="624"/>
          <ac:spMkLst>
            <pc:docMk/>
            <pc:sldMk cId="3988406786" sldId="260"/>
            <ac:spMk id="55" creationId="{4C4CA472-53E2-4666-9FE6-BCCEE95C3682}"/>
          </ac:spMkLst>
        </pc:spChg>
        <pc:spChg chg="add del mod">
          <ac:chgData name="Sara-Anne Comel" userId="eb929abe-f15a-4062-ad16-f5ea0a968d0a" providerId="ADAL" clId="{5351AB49-B379-4BCC-9897-EC3E46A6ADDF}" dt="2024-11-15T11:12:29.392" v="661"/>
          <ac:spMkLst>
            <pc:docMk/>
            <pc:sldMk cId="3988406786" sldId="260"/>
            <ac:spMk id="61" creationId="{A2E26598-5F4A-4573-9AF9-89C51288384E}"/>
          </ac:spMkLst>
        </pc:spChg>
        <pc:spChg chg="add del mod">
          <ac:chgData name="Sara-Anne Comel" userId="eb929abe-f15a-4062-ad16-f5ea0a968d0a" providerId="ADAL" clId="{5351AB49-B379-4BCC-9897-EC3E46A6ADDF}" dt="2024-11-15T11:12:29.392" v="661"/>
          <ac:spMkLst>
            <pc:docMk/>
            <pc:sldMk cId="3988406786" sldId="260"/>
            <ac:spMk id="62" creationId="{6B717049-2517-4262-B877-7FC72AABAB37}"/>
          </ac:spMkLst>
        </pc:spChg>
        <pc:spChg chg="add del mod">
          <ac:chgData name="Sara-Anne Comel" userId="eb929abe-f15a-4062-ad16-f5ea0a968d0a" providerId="ADAL" clId="{5351AB49-B379-4BCC-9897-EC3E46A6ADDF}" dt="2024-11-15T11:12:29.392" v="661"/>
          <ac:spMkLst>
            <pc:docMk/>
            <pc:sldMk cId="3988406786" sldId="260"/>
            <ac:spMk id="63" creationId="{13B732D4-3D79-4453-B167-509267562F52}"/>
          </ac:spMkLst>
        </pc:spChg>
        <pc:spChg chg="add del mod">
          <ac:chgData name="Sara-Anne Comel" userId="eb929abe-f15a-4062-ad16-f5ea0a968d0a" providerId="ADAL" clId="{5351AB49-B379-4BCC-9897-EC3E46A6ADDF}" dt="2024-11-15T11:12:29.392" v="661"/>
          <ac:spMkLst>
            <pc:docMk/>
            <pc:sldMk cId="3988406786" sldId="260"/>
            <ac:spMk id="64" creationId="{FD9660E3-E133-46A9-BC65-CCF7769780BB}"/>
          </ac:spMkLst>
        </pc:spChg>
        <pc:spChg chg="add del mod">
          <ac:chgData name="Sara-Anne Comel" userId="eb929abe-f15a-4062-ad16-f5ea0a968d0a" providerId="ADAL" clId="{5351AB49-B379-4BCC-9897-EC3E46A6ADDF}" dt="2024-11-15T11:12:29.392" v="661"/>
          <ac:spMkLst>
            <pc:docMk/>
            <pc:sldMk cId="3988406786" sldId="260"/>
            <ac:spMk id="68" creationId="{C9015B17-3CFD-49C0-98D0-EACEAFAD2CE6}"/>
          </ac:spMkLst>
        </pc:spChg>
        <pc:spChg chg="add del mod">
          <ac:chgData name="Sara-Anne Comel" userId="eb929abe-f15a-4062-ad16-f5ea0a968d0a" providerId="ADAL" clId="{5351AB49-B379-4BCC-9897-EC3E46A6ADDF}" dt="2024-11-15T11:12:29.392" v="661"/>
          <ac:spMkLst>
            <pc:docMk/>
            <pc:sldMk cId="3988406786" sldId="260"/>
            <ac:spMk id="69" creationId="{0FD1B256-B7BF-4371-90B2-C05DAB4DB526}"/>
          </ac:spMkLst>
        </pc:spChg>
        <pc:spChg chg="add del mod">
          <ac:chgData name="Sara-Anne Comel" userId="eb929abe-f15a-4062-ad16-f5ea0a968d0a" providerId="ADAL" clId="{5351AB49-B379-4BCC-9897-EC3E46A6ADDF}" dt="2024-11-15T11:12:29.392" v="661"/>
          <ac:spMkLst>
            <pc:docMk/>
            <pc:sldMk cId="3988406786" sldId="260"/>
            <ac:spMk id="70" creationId="{6B0DB39A-09F1-4FE4-B5BF-F01FFB9EAEEC}"/>
          </ac:spMkLst>
        </pc:spChg>
        <pc:spChg chg="add del mod">
          <ac:chgData name="Sara-Anne Comel" userId="eb929abe-f15a-4062-ad16-f5ea0a968d0a" providerId="ADAL" clId="{5351AB49-B379-4BCC-9897-EC3E46A6ADDF}" dt="2024-11-15T11:15:07.006" v="727"/>
          <ac:spMkLst>
            <pc:docMk/>
            <pc:sldMk cId="3988406786" sldId="260"/>
            <ac:spMk id="80" creationId="{53562F3E-6EDC-400D-872C-BC3D15FC1B2A}"/>
          </ac:spMkLst>
        </pc:spChg>
        <pc:spChg chg="add del mod">
          <ac:chgData name="Sara-Anne Comel" userId="eb929abe-f15a-4062-ad16-f5ea0a968d0a" providerId="ADAL" clId="{5351AB49-B379-4BCC-9897-EC3E46A6ADDF}" dt="2024-11-15T11:15:07.006" v="727"/>
          <ac:spMkLst>
            <pc:docMk/>
            <pc:sldMk cId="3988406786" sldId="260"/>
            <ac:spMk id="81" creationId="{BDBF7B33-2D80-408A-A252-CBEECA9D3B0D}"/>
          </ac:spMkLst>
        </pc:spChg>
        <pc:spChg chg="add del mod">
          <ac:chgData name="Sara-Anne Comel" userId="eb929abe-f15a-4062-ad16-f5ea0a968d0a" providerId="ADAL" clId="{5351AB49-B379-4BCC-9897-EC3E46A6ADDF}" dt="2024-11-15T11:17:51.768" v="782" actId="478"/>
          <ac:spMkLst>
            <pc:docMk/>
            <pc:sldMk cId="3988406786" sldId="260"/>
            <ac:spMk id="104" creationId="{0515FEFC-FA05-4EC1-824D-0136A22B607B}"/>
          </ac:spMkLst>
        </pc:spChg>
        <pc:spChg chg="add del mod">
          <ac:chgData name="Sara-Anne Comel" userId="eb929abe-f15a-4062-ad16-f5ea0a968d0a" providerId="ADAL" clId="{5351AB49-B379-4BCC-9897-EC3E46A6ADDF}" dt="2024-11-15T11:18:23.153" v="797" actId="478"/>
          <ac:spMkLst>
            <pc:docMk/>
            <pc:sldMk cId="3988406786" sldId="260"/>
            <ac:spMk id="106" creationId="{B72D23E5-5BCA-427E-A1BB-3F7098071AAA}"/>
          </ac:spMkLst>
        </pc:spChg>
        <pc:spChg chg="add mod ord">
          <ac:chgData name="Sara-Anne Comel" userId="eb929abe-f15a-4062-ad16-f5ea0a968d0a" providerId="ADAL" clId="{5351AB49-B379-4BCC-9897-EC3E46A6ADDF}" dt="2024-11-15T11:19:48.105" v="812" actId="1076"/>
          <ac:spMkLst>
            <pc:docMk/>
            <pc:sldMk cId="3988406786" sldId="260"/>
            <ac:spMk id="108" creationId="{A356DA4C-F439-48F6-96C7-9C71A04F3B1B}"/>
          </ac:spMkLst>
        </pc:spChg>
        <pc:picChg chg="add del mod">
          <ac:chgData name="Sara-Anne Comel" userId="eb929abe-f15a-4062-ad16-f5ea0a968d0a" providerId="ADAL" clId="{5351AB49-B379-4BCC-9897-EC3E46A6ADDF}" dt="2024-11-15T11:12:12.190" v="644"/>
          <ac:picMkLst>
            <pc:docMk/>
            <pc:sldMk cId="3988406786" sldId="260"/>
            <ac:picMk id="2" creationId="{093C6BCF-0EB4-4B21-8BDF-AB0503ECFFB1}"/>
          </ac:picMkLst>
        </pc:picChg>
        <pc:picChg chg="add del mod">
          <ac:chgData name="Sara-Anne Comel" userId="eb929abe-f15a-4062-ad16-f5ea0a968d0a" providerId="ADAL" clId="{5351AB49-B379-4BCC-9897-EC3E46A6ADDF}" dt="2024-11-15T11:15:22.082" v="731" actId="21"/>
          <ac:picMkLst>
            <pc:docMk/>
            <pc:sldMk cId="3988406786" sldId="260"/>
            <ac:picMk id="3" creationId="{893F9218-0F1D-4BEA-A41F-3EED5F24715D}"/>
          </ac:picMkLst>
        </pc:picChg>
        <pc:picChg chg="add del mod">
          <ac:chgData name="Sara-Anne Comel" userId="eb929abe-f15a-4062-ad16-f5ea0a968d0a" providerId="ADAL" clId="{5351AB49-B379-4BCC-9897-EC3E46A6ADDF}" dt="2024-11-15T11:17:27.786" v="771" actId="21"/>
          <ac:picMkLst>
            <pc:docMk/>
            <pc:sldMk cId="3988406786" sldId="260"/>
            <ac:picMk id="4" creationId="{CA9485EF-59E9-4155-BF4F-C9F0E28A2BBA}"/>
          </ac:picMkLst>
        </pc:picChg>
        <pc:picChg chg="del">
          <ac:chgData name="Sara-Anne Comel" userId="eb929abe-f15a-4062-ad16-f5ea0a968d0a" providerId="ADAL" clId="{5351AB49-B379-4BCC-9897-EC3E46A6ADDF}" dt="2024-11-15T11:17:56.117" v="784" actId="478"/>
          <ac:picMkLst>
            <pc:docMk/>
            <pc:sldMk cId="3988406786" sldId="260"/>
            <ac:picMk id="5" creationId="{AC1A96DF-97BF-4A09-9AC1-C7F1E0ED4FF9}"/>
          </ac:picMkLst>
        </pc:picChg>
        <pc:picChg chg="del">
          <ac:chgData name="Sara-Anne Comel" userId="eb929abe-f15a-4062-ad16-f5ea0a968d0a" providerId="ADAL" clId="{5351AB49-B379-4BCC-9897-EC3E46A6ADDF}" dt="2024-11-15T11:17:48.652" v="780" actId="478"/>
          <ac:picMkLst>
            <pc:docMk/>
            <pc:sldMk cId="3988406786" sldId="260"/>
            <ac:picMk id="6" creationId="{0CD541D4-15E1-4E63-AE13-32DFB0B62885}"/>
          </ac:picMkLst>
        </pc:picChg>
        <pc:picChg chg="del">
          <ac:chgData name="Sara-Anne Comel" userId="eb929abe-f15a-4062-ad16-f5ea0a968d0a" providerId="ADAL" clId="{5351AB49-B379-4BCC-9897-EC3E46A6ADDF}" dt="2024-11-15T11:18:16.126" v="793" actId="478"/>
          <ac:picMkLst>
            <pc:docMk/>
            <pc:sldMk cId="3988406786" sldId="260"/>
            <ac:picMk id="7" creationId="{F3DA5D39-DE4C-41FE-ADBD-A5F18568232C}"/>
          </ac:picMkLst>
        </pc:picChg>
        <pc:picChg chg="del">
          <ac:chgData name="Sara-Anne Comel" userId="eb929abe-f15a-4062-ad16-f5ea0a968d0a" providerId="ADAL" clId="{5351AB49-B379-4BCC-9897-EC3E46A6ADDF}" dt="2024-11-15T11:17:55.164" v="783" actId="478"/>
          <ac:picMkLst>
            <pc:docMk/>
            <pc:sldMk cId="3988406786" sldId="260"/>
            <ac:picMk id="8" creationId="{24F9F3E2-51BB-46EB-AA30-1E47A79B486B}"/>
          </ac:picMkLst>
        </pc:picChg>
        <pc:picChg chg="add del mod">
          <ac:chgData name="Sara-Anne Comel" userId="eb929abe-f15a-4062-ad16-f5ea0a968d0a" providerId="ADAL" clId="{5351AB49-B379-4BCC-9897-EC3E46A6ADDF}" dt="2024-11-15T11:06:41.431" v="356" actId="478"/>
          <ac:picMkLst>
            <pc:docMk/>
            <pc:sldMk cId="3988406786" sldId="260"/>
            <ac:picMk id="9" creationId="{EDEBBBBD-51B3-4AD3-A993-E2F93C9BFC2C}"/>
          </ac:picMkLst>
        </pc:picChg>
        <pc:picChg chg="add del mod">
          <ac:chgData name="Sara-Anne Comel" userId="eb929abe-f15a-4062-ad16-f5ea0a968d0a" providerId="ADAL" clId="{5351AB49-B379-4BCC-9897-EC3E46A6ADDF}" dt="2024-11-15T11:10:03.952" v="532" actId="478"/>
          <ac:picMkLst>
            <pc:docMk/>
            <pc:sldMk cId="3988406786" sldId="260"/>
            <ac:picMk id="10" creationId="{B2510FCE-FC2E-4C98-8EA3-8D7FA7B11EF4}"/>
          </ac:picMkLst>
        </pc:picChg>
        <pc:picChg chg="add del mod">
          <ac:chgData name="Sara-Anne Comel" userId="eb929abe-f15a-4062-ad16-f5ea0a968d0a" providerId="ADAL" clId="{5351AB49-B379-4BCC-9897-EC3E46A6ADDF}" dt="2024-11-15T11:07:46.421" v="377" actId="478"/>
          <ac:picMkLst>
            <pc:docMk/>
            <pc:sldMk cId="3988406786" sldId="260"/>
            <ac:picMk id="12" creationId="{287F34AD-A7C0-4118-A2C8-314F792B5E3D}"/>
          </ac:picMkLst>
        </pc:picChg>
        <pc:picChg chg="add del mod">
          <ac:chgData name="Sara-Anne Comel" userId="eb929abe-f15a-4062-ad16-f5ea0a968d0a" providerId="ADAL" clId="{5351AB49-B379-4BCC-9897-EC3E46A6ADDF}" dt="2024-11-15T11:12:26.589" v="659" actId="21"/>
          <ac:picMkLst>
            <pc:docMk/>
            <pc:sldMk cId="3988406786" sldId="260"/>
            <ac:picMk id="13" creationId="{9AF16A3E-14DD-4D33-A4E2-CD2F75658BE0}"/>
          </ac:picMkLst>
        </pc:picChg>
        <pc:picChg chg="add del mod">
          <ac:chgData name="Sara-Anne Comel" userId="eb929abe-f15a-4062-ad16-f5ea0a968d0a" providerId="ADAL" clId="{5351AB49-B379-4BCC-9897-EC3E46A6ADDF}" dt="2024-11-15T11:12:26.589" v="659" actId="21"/>
          <ac:picMkLst>
            <pc:docMk/>
            <pc:sldMk cId="3988406786" sldId="260"/>
            <ac:picMk id="14" creationId="{3F53BF3C-9766-4158-BBEB-D11A4795CB3F}"/>
          </ac:picMkLst>
        </pc:picChg>
        <pc:picChg chg="add del mod">
          <ac:chgData name="Sara-Anne Comel" userId="eb929abe-f15a-4062-ad16-f5ea0a968d0a" providerId="ADAL" clId="{5351AB49-B379-4BCC-9897-EC3E46A6ADDF}" dt="2024-11-15T11:12:26.589" v="659" actId="21"/>
          <ac:picMkLst>
            <pc:docMk/>
            <pc:sldMk cId="3988406786" sldId="260"/>
            <ac:picMk id="15" creationId="{E6D4AC55-5AE6-4AF5-A8B5-1FC08FE28F54}"/>
          </ac:picMkLst>
        </pc:picChg>
        <pc:picChg chg="add del mod">
          <ac:chgData name="Sara-Anne Comel" userId="eb929abe-f15a-4062-ad16-f5ea0a968d0a" providerId="ADAL" clId="{5351AB49-B379-4BCC-9897-EC3E46A6ADDF}" dt="2024-11-15T11:12:26.589" v="659" actId="21"/>
          <ac:picMkLst>
            <pc:docMk/>
            <pc:sldMk cId="3988406786" sldId="260"/>
            <ac:picMk id="16" creationId="{76AEEDA8-B449-451A-B92A-C9888382F8AA}"/>
          </ac:picMkLst>
        </pc:picChg>
        <pc:picChg chg="add del mod">
          <ac:chgData name="Sara-Anne Comel" userId="eb929abe-f15a-4062-ad16-f5ea0a968d0a" providerId="ADAL" clId="{5351AB49-B379-4BCC-9897-EC3E46A6ADDF}" dt="2024-11-15T11:12:26.589" v="659" actId="21"/>
          <ac:picMkLst>
            <pc:docMk/>
            <pc:sldMk cId="3988406786" sldId="260"/>
            <ac:picMk id="22" creationId="{BB8A34D0-AC89-4C2F-AC9A-1990B993129A}"/>
          </ac:picMkLst>
        </pc:picChg>
        <pc:picChg chg="add del mod">
          <ac:chgData name="Sara-Anne Comel" userId="eb929abe-f15a-4062-ad16-f5ea0a968d0a" providerId="ADAL" clId="{5351AB49-B379-4BCC-9897-EC3E46A6ADDF}" dt="2024-11-15T11:12:26.589" v="659" actId="21"/>
          <ac:picMkLst>
            <pc:docMk/>
            <pc:sldMk cId="3988406786" sldId="260"/>
            <ac:picMk id="23" creationId="{0A39EC42-411E-4CED-991E-EB545CD78092}"/>
          </ac:picMkLst>
        </pc:picChg>
        <pc:picChg chg="add del mod">
          <ac:chgData name="Sara-Anne Comel" userId="eb929abe-f15a-4062-ad16-f5ea0a968d0a" providerId="ADAL" clId="{5351AB49-B379-4BCC-9897-EC3E46A6ADDF}" dt="2024-11-15T11:12:26.589" v="659" actId="21"/>
          <ac:picMkLst>
            <pc:docMk/>
            <pc:sldMk cId="3988406786" sldId="260"/>
            <ac:picMk id="24" creationId="{7CA884F1-769E-4A1E-AC6D-20C4B76094C6}"/>
          </ac:picMkLst>
        </pc:picChg>
        <pc:picChg chg="add del mod">
          <ac:chgData name="Sara-Anne Comel" userId="eb929abe-f15a-4062-ad16-f5ea0a968d0a" providerId="ADAL" clId="{5351AB49-B379-4BCC-9897-EC3E46A6ADDF}" dt="2024-11-15T11:12:13.508" v="647"/>
          <ac:picMkLst>
            <pc:docMk/>
            <pc:sldMk cId="3988406786" sldId="260"/>
            <ac:picMk id="28" creationId="{006C55AD-8C90-4C2C-9B19-B2E9A705DC3B}"/>
          </ac:picMkLst>
        </pc:picChg>
        <pc:picChg chg="add del mod">
          <ac:chgData name="Sara-Anne Comel" userId="eb929abe-f15a-4062-ad16-f5ea0a968d0a" providerId="ADAL" clId="{5351AB49-B379-4BCC-9897-EC3E46A6ADDF}" dt="2024-11-15T11:12:13.508" v="647"/>
          <ac:picMkLst>
            <pc:docMk/>
            <pc:sldMk cId="3988406786" sldId="260"/>
            <ac:picMk id="29" creationId="{95B72C31-8DE2-4DD8-B27A-837757FA0DDE}"/>
          </ac:picMkLst>
        </pc:picChg>
        <pc:picChg chg="add del mod">
          <ac:chgData name="Sara-Anne Comel" userId="eb929abe-f15a-4062-ad16-f5ea0a968d0a" providerId="ADAL" clId="{5351AB49-B379-4BCC-9897-EC3E46A6ADDF}" dt="2024-11-15T11:12:13.508" v="647"/>
          <ac:picMkLst>
            <pc:docMk/>
            <pc:sldMk cId="3988406786" sldId="260"/>
            <ac:picMk id="30" creationId="{D422A8FD-5746-48DF-A9DB-09AF2E8763A4}"/>
          </ac:picMkLst>
        </pc:picChg>
        <pc:picChg chg="add del mod">
          <ac:chgData name="Sara-Anne Comel" userId="eb929abe-f15a-4062-ad16-f5ea0a968d0a" providerId="ADAL" clId="{5351AB49-B379-4BCC-9897-EC3E46A6ADDF}" dt="2024-11-15T11:12:13.508" v="647"/>
          <ac:picMkLst>
            <pc:docMk/>
            <pc:sldMk cId="3988406786" sldId="260"/>
            <ac:picMk id="31" creationId="{F5417B34-9EAF-4EAD-B68E-C590F9201C51}"/>
          </ac:picMkLst>
        </pc:picChg>
        <pc:picChg chg="add del mod">
          <ac:chgData name="Sara-Anne Comel" userId="eb929abe-f15a-4062-ad16-f5ea0a968d0a" providerId="ADAL" clId="{5351AB49-B379-4BCC-9897-EC3E46A6ADDF}" dt="2024-11-15T11:12:13.508" v="647"/>
          <ac:picMkLst>
            <pc:docMk/>
            <pc:sldMk cId="3988406786" sldId="260"/>
            <ac:picMk id="36" creationId="{64945E89-B815-4287-9F5D-0C050427531C}"/>
          </ac:picMkLst>
        </pc:picChg>
        <pc:picChg chg="add del mod">
          <ac:chgData name="Sara-Anne Comel" userId="eb929abe-f15a-4062-ad16-f5ea0a968d0a" providerId="ADAL" clId="{5351AB49-B379-4BCC-9897-EC3E46A6ADDF}" dt="2024-11-15T11:12:13.508" v="647"/>
          <ac:picMkLst>
            <pc:docMk/>
            <pc:sldMk cId="3988406786" sldId="260"/>
            <ac:picMk id="37" creationId="{7123DD22-FF28-4B64-AEDF-2A6D89956C5B}"/>
          </ac:picMkLst>
        </pc:picChg>
        <pc:picChg chg="add del mod">
          <ac:chgData name="Sara-Anne Comel" userId="eb929abe-f15a-4062-ad16-f5ea0a968d0a" providerId="ADAL" clId="{5351AB49-B379-4BCC-9897-EC3E46A6ADDF}" dt="2024-11-15T11:12:13.508" v="647"/>
          <ac:picMkLst>
            <pc:docMk/>
            <pc:sldMk cId="3988406786" sldId="260"/>
            <ac:picMk id="38" creationId="{CC9822B8-3CC2-4F69-AC0E-E11F720DCC8D}"/>
          </ac:picMkLst>
        </pc:picChg>
        <pc:picChg chg="add del mod">
          <ac:chgData name="Sara-Anne Comel" userId="eb929abe-f15a-4062-ad16-f5ea0a968d0a" providerId="ADAL" clId="{5351AB49-B379-4BCC-9897-EC3E46A6ADDF}" dt="2024-11-15T11:11:52.998" v="624"/>
          <ac:picMkLst>
            <pc:docMk/>
            <pc:sldMk cId="3988406786" sldId="260"/>
            <ac:picMk id="42" creationId="{7B59428D-161B-4E51-9994-5FC6E5BB8164}"/>
          </ac:picMkLst>
        </pc:picChg>
        <pc:picChg chg="add del mod">
          <ac:chgData name="Sara-Anne Comel" userId="eb929abe-f15a-4062-ad16-f5ea0a968d0a" providerId="ADAL" clId="{5351AB49-B379-4BCC-9897-EC3E46A6ADDF}" dt="2024-11-15T11:11:52.998" v="624"/>
          <ac:picMkLst>
            <pc:docMk/>
            <pc:sldMk cId="3988406786" sldId="260"/>
            <ac:picMk id="43" creationId="{C8BC9B77-6D62-4F01-9919-1688FB1EA9DF}"/>
          </ac:picMkLst>
        </pc:picChg>
        <pc:picChg chg="add del mod">
          <ac:chgData name="Sara-Anne Comel" userId="eb929abe-f15a-4062-ad16-f5ea0a968d0a" providerId="ADAL" clId="{5351AB49-B379-4BCC-9897-EC3E46A6ADDF}" dt="2024-11-15T11:11:52.998" v="624"/>
          <ac:picMkLst>
            <pc:docMk/>
            <pc:sldMk cId="3988406786" sldId="260"/>
            <ac:picMk id="44" creationId="{6623FF90-0B92-4DA9-AFCE-6D320033977D}"/>
          </ac:picMkLst>
        </pc:picChg>
        <pc:picChg chg="add del mod">
          <ac:chgData name="Sara-Anne Comel" userId="eb929abe-f15a-4062-ad16-f5ea0a968d0a" providerId="ADAL" clId="{5351AB49-B379-4BCC-9897-EC3E46A6ADDF}" dt="2024-11-15T11:11:52.998" v="624"/>
          <ac:picMkLst>
            <pc:docMk/>
            <pc:sldMk cId="3988406786" sldId="260"/>
            <ac:picMk id="45" creationId="{510D49E4-A395-4BB5-852C-F380711B9892}"/>
          </ac:picMkLst>
        </pc:picChg>
        <pc:picChg chg="add del mod">
          <ac:chgData name="Sara-Anne Comel" userId="eb929abe-f15a-4062-ad16-f5ea0a968d0a" providerId="ADAL" clId="{5351AB49-B379-4BCC-9897-EC3E46A6ADDF}" dt="2024-11-15T11:11:52.998" v="624"/>
          <ac:picMkLst>
            <pc:docMk/>
            <pc:sldMk cId="3988406786" sldId="260"/>
            <ac:picMk id="50" creationId="{EB7DA942-B41A-471E-8383-4316F6AAB793}"/>
          </ac:picMkLst>
        </pc:picChg>
        <pc:picChg chg="add del mod">
          <ac:chgData name="Sara-Anne Comel" userId="eb929abe-f15a-4062-ad16-f5ea0a968d0a" providerId="ADAL" clId="{5351AB49-B379-4BCC-9897-EC3E46A6ADDF}" dt="2024-11-15T11:11:52.998" v="624"/>
          <ac:picMkLst>
            <pc:docMk/>
            <pc:sldMk cId="3988406786" sldId="260"/>
            <ac:picMk id="51" creationId="{A0E1A84A-D94F-4462-83AD-FA46A2C3DF12}"/>
          </ac:picMkLst>
        </pc:picChg>
        <pc:picChg chg="add del mod">
          <ac:chgData name="Sara-Anne Comel" userId="eb929abe-f15a-4062-ad16-f5ea0a968d0a" providerId="ADAL" clId="{5351AB49-B379-4BCC-9897-EC3E46A6ADDF}" dt="2024-11-15T11:11:52.998" v="624"/>
          <ac:picMkLst>
            <pc:docMk/>
            <pc:sldMk cId="3988406786" sldId="260"/>
            <ac:picMk id="52" creationId="{2616B565-9A44-4D22-985F-60CCF4E0871C}"/>
          </ac:picMkLst>
        </pc:picChg>
        <pc:picChg chg="add del mod">
          <ac:chgData name="Sara-Anne Comel" userId="eb929abe-f15a-4062-ad16-f5ea0a968d0a" providerId="ADAL" clId="{5351AB49-B379-4BCC-9897-EC3E46A6ADDF}" dt="2024-11-15T11:12:29.392" v="661"/>
          <ac:picMkLst>
            <pc:docMk/>
            <pc:sldMk cId="3988406786" sldId="260"/>
            <ac:picMk id="56" creationId="{1279EDA5-A458-4C30-AD0B-B0ECCE2F43E6}"/>
          </ac:picMkLst>
        </pc:picChg>
        <pc:picChg chg="add del mod">
          <ac:chgData name="Sara-Anne Comel" userId="eb929abe-f15a-4062-ad16-f5ea0a968d0a" providerId="ADAL" clId="{5351AB49-B379-4BCC-9897-EC3E46A6ADDF}" dt="2024-11-15T11:12:29.392" v="661"/>
          <ac:picMkLst>
            <pc:docMk/>
            <pc:sldMk cId="3988406786" sldId="260"/>
            <ac:picMk id="57" creationId="{D9CEE9F6-30D5-43B4-ABF4-4DA1E38A4E81}"/>
          </ac:picMkLst>
        </pc:picChg>
        <pc:picChg chg="del">
          <ac:chgData name="Sara-Anne Comel" userId="eb929abe-f15a-4062-ad16-f5ea0a968d0a" providerId="ADAL" clId="{5351AB49-B379-4BCC-9897-EC3E46A6ADDF}" dt="2024-11-14T13:48:03.779" v="41" actId="478"/>
          <ac:picMkLst>
            <pc:docMk/>
            <pc:sldMk cId="3988406786" sldId="260"/>
            <ac:picMk id="58" creationId="{5361C261-053A-4D0F-99FE-745E78F9C2C0}"/>
          </ac:picMkLst>
        </pc:picChg>
        <pc:picChg chg="add del mod">
          <ac:chgData name="Sara-Anne Comel" userId="eb929abe-f15a-4062-ad16-f5ea0a968d0a" providerId="ADAL" clId="{5351AB49-B379-4BCC-9897-EC3E46A6ADDF}" dt="2024-11-15T11:12:29.392" v="661"/>
          <ac:picMkLst>
            <pc:docMk/>
            <pc:sldMk cId="3988406786" sldId="260"/>
            <ac:picMk id="59" creationId="{9CB833D2-A0BB-443F-9597-A50EFF073EBF}"/>
          </ac:picMkLst>
        </pc:picChg>
        <pc:picChg chg="add del mod">
          <ac:chgData name="Sara-Anne Comel" userId="eb929abe-f15a-4062-ad16-f5ea0a968d0a" providerId="ADAL" clId="{5351AB49-B379-4BCC-9897-EC3E46A6ADDF}" dt="2024-11-15T11:12:29.392" v="661"/>
          <ac:picMkLst>
            <pc:docMk/>
            <pc:sldMk cId="3988406786" sldId="260"/>
            <ac:picMk id="60" creationId="{AC9F1B8C-1065-4B51-8B9B-8B584373F297}"/>
          </ac:picMkLst>
        </pc:picChg>
        <pc:picChg chg="add del mod">
          <ac:chgData name="Sara-Anne Comel" userId="eb929abe-f15a-4062-ad16-f5ea0a968d0a" providerId="ADAL" clId="{5351AB49-B379-4BCC-9897-EC3E46A6ADDF}" dt="2024-11-15T11:12:29.392" v="661"/>
          <ac:picMkLst>
            <pc:docMk/>
            <pc:sldMk cId="3988406786" sldId="260"/>
            <ac:picMk id="65" creationId="{5973C7AA-D4CA-4D50-84DF-815BF5B8291F}"/>
          </ac:picMkLst>
        </pc:picChg>
        <pc:picChg chg="add del mod">
          <ac:chgData name="Sara-Anne Comel" userId="eb929abe-f15a-4062-ad16-f5ea0a968d0a" providerId="ADAL" clId="{5351AB49-B379-4BCC-9897-EC3E46A6ADDF}" dt="2024-11-15T11:12:29.392" v="661"/>
          <ac:picMkLst>
            <pc:docMk/>
            <pc:sldMk cId="3988406786" sldId="260"/>
            <ac:picMk id="66" creationId="{D4780CB6-31F7-4113-B7BA-BAA035223DCC}"/>
          </ac:picMkLst>
        </pc:picChg>
        <pc:picChg chg="add del mod">
          <ac:chgData name="Sara-Anne Comel" userId="eb929abe-f15a-4062-ad16-f5ea0a968d0a" providerId="ADAL" clId="{5351AB49-B379-4BCC-9897-EC3E46A6ADDF}" dt="2024-11-15T11:12:29.392" v="661"/>
          <ac:picMkLst>
            <pc:docMk/>
            <pc:sldMk cId="3988406786" sldId="260"/>
            <ac:picMk id="67" creationId="{54DB7E8E-EE07-4958-AA41-40943C149009}"/>
          </ac:picMkLst>
        </pc:picChg>
        <pc:picChg chg="add del mod">
          <ac:chgData name="Sara-Anne Comel" userId="eb929abe-f15a-4062-ad16-f5ea0a968d0a" providerId="ADAL" clId="{5351AB49-B379-4BCC-9897-EC3E46A6ADDF}" dt="2024-11-15T11:15:22.082" v="731" actId="21"/>
          <ac:picMkLst>
            <pc:docMk/>
            <pc:sldMk cId="3988406786" sldId="260"/>
            <ac:picMk id="71" creationId="{98CEE225-9407-4720-899C-A5188FA015C9}"/>
          </ac:picMkLst>
        </pc:picChg>
        <pc:picChg chg="add del mod">
          <ac:chgData name="Sara-Anne Comel" userId="eb929abe-f15a-4062-ad16-f5ea0a968d0a" providerId="ADAL" clId="{5351AB49-B379-4BCC-9897-EC3E46A6ADDF}" dt="2024-11-15T11:15:22.082" v="731" actId="21"/>
          <ac:picMkLst>
            <pc:docMk/>
            <pc:sldMk cId="3988406786" sldId="260"/>
            <ac:picMk id="72" creationId="{99E94757-16B4-45D4-A6F5-D9F9DCC02EF4}"/>
          </ac:picMkLst>
        </pc:picChg>
        <pc:picChg chg="add del mod">
          <ac:chgData name="Sara-Anne Comel" userId="eb929abe-f15a-4062-ad16-f5ea0a968d0a" providerId="ADAL" clId="{5351AB49-B379-4BCC-9897-EC3E46A6ADDF}" dt="2024-11-15T11:15:22.082" v="731" actId="21"/>
          <ac:picMkLst>
            <pc:docMk/>
            <pc:sldMk cId="3988406786" sldId="260"/>
            <ac:picMk id="73" creationId="{44959224-DB41-4FDE-9FAA-BD3B056BF708}"/>
          </ac:picMkLst>
        </pc:picChg>
        <pc:picChg chg="add del mod">
          <ac:chgData name="Sara-Anne Comel" userId="eb929abe-f15a-4062-ad16-f5ea0a968d0a" providerId="ADAL" clId="{5351AB49-B379-4BCC-9897-EC3E46A6ADDF}" dt="2024-11-15T11:15:22.082" v="731" actId="21"/>
          <ac:picMkLst>
            <pc:docMk/>
            <pc:sldMk cId="3988406786" sldId="260"/>
            <ac:picMk id="74" creationId="{1CA5FD49-D128-4616-AAF8-7973489FC205}"/>
          </ac:picMkLst>
        </pc:picChg>
        <pc:picChg chg="add del mod">
          <ac:chgData name="Sara-Anne Comel" userId="eb929abe-f15a-4062-ad16-f5ea0a968d0a" providerId="ADAL" clId="{5351AB49-B379-4BCC-9897-EC3E46A6ADDF}" dt="2024-11-15T11:15:22.082" v="731" actId="21"/>
          <ac:picMkLst>
            <pc:docMk/>
            <pc:sldMk cId="3988406786" sldId="260"/>
            <ac:picMk id="75" creationId="{F94888C7-88E1-46C2-87C0-5257EE9DC9BA}"/>
          </ac:picMkLst>
        </pc:picChg>
        <pc:picChg chg="add del mod">
          <ac:chgData name="Sara-Anne Comel" userId="eb929abe-f15a-4062-ad16-f5ea0a968d0a" providerId="ADAL" clId="{5351AB49-B379-4BCC-9897-EC3E46A6ADDF}" dt="2024-11-15T11:15:22.082" v="731" actId="21"/>
          <ac:picMkLst>
            <pc:docMk/>
            <pc:sldMk cId="3988406786" sldId="260"/>
            <ac:picMk id="76" creationId="{689982E7-60BD-4DCD-8746-638DD78A9F8A}"/>
          </ac:picMkLst>
        </pc:picChg>
        <pc:picChg chg="add del mod">
          <ac:chgData name="Sara-Anne Comel" userId="eb929abe-f15a-4062-ad16-f5ea0a968d0a" providerId="ADAL" clId="{5351AB49-B379-4BCC-9897-EC3E46A6ADDF}" dt="2024-11-15T11:15:22.082" v="731" actId="21"/>
          <ac:picMkLst>
            <pc:docMk/>
            <pc:sldMk cId="3988406786" sldId="260"/>
            <ac:picMk id="77" creationId="{B56AEEEA-E20C-48A3-BF3D-3950EE1B2428}"/>
          </ac:picMkLst>
        </pc:picChg>
        <pc:picChg chg="add del mod">
          <ac:chgData name="Sara-Anne Comel" userId="eb929abe-f15a-4062-ad16-f5ea0a968d0a" providerId="ADAL" clId="{5351AB49-B379-4BCC-9897-EC3E46A6ADDF}" dt="2024-11-15T11:15:22.082" v="731" actId="21"/>
          <ac:picMkLst>
            <pc:docMk/>
            <pc:sldMk cId="3988406786" sldId="260"/>
            <ac:picMk id="78" creationId="{514C506E-4D2F-4A07-8324-8B0066B7C712}"/>
          </ac:picMkLst>
        </pc:picChg>
        <pc:picChg chg="add del mod">
          <ac:chgData name="Sara-Anne Comel" userId="eb929abe-f15a-4062-ad16-f5ea0a968d0a" providerId="ADAL" clId="{5351AB49-B379-4BCC-9897-EC3E46A6ADDF}" dt="2024-11-15T11:15:07.006" v="727"/>
          <ac:picMkLst>
            <pc:docMk/>
            <pc:sldMk cId="3988406786" sldId="260"/>
            <ac:picMk id="79" creationId="{697B28E6-F254-478E-87CC-B9C462AD00DF}"/>
          </ac:picMkLst>
        </pc:picChg>
        <pc:picChg chg="add del mod">
          <ac:chgData name="Sara-Anne Comel" userId="eb929abe-f15a-4062-ad16-f5ea0a968d0a" providerId="ADAL" clId="{5351AB49-B379-4BCC-9897-EC3E46A6ADDF}" dt="2024-11-15T11:15:26.053" v="735"/>
          <ac:picMkLst>
            <pc:docMk/>
            <pc:sldMk cId="3988406786" sldId="260"/>
            <ac:picMk id="82" creationId="{D4C7C383-3163-4CCD-9DFD-CD81098546F1}"/>
          </ac:picMkLst>
        </pc:picChg>
        <pc:picChg chg="add del mod">
          <ac:chgData name="Sara-Anne Comel" userId="eb929abe-f15a-4062-ad16-f5ea0a968d0a" providerId="ADAL" clId="{5351AB49-B379-4BCC-9897-EC3E46A6ADDF}" dt="2024-11-15T11:15:26.053" v="735"/>
          <ac:picMkLst>
            <pc:docMk/>
            <pc:sldMk cId="3988406786" sldId="260"/>
            <ac:picMk id="83" creationId="{60BB7D48-E9DC-4D02-8019-34170E3B6C97}"/>
          </ac:picMkLst>
        </pc:picChg>
        <pc:picChg chg="add del mod">
          <ac:chgData name="Sara-Anne Comel" userId="eb929abe-f15a-4062-ad16-f5ea0a968d0a" providerId="ADAL" clId="{5351AB49-B379-4BCC-9897-EC3E46A6ADDF}" dt="2024-11-15T11:15:26.053" v="735"/>
          <ac:picMkLst>
            <pc:docMk/>
            <pc:sldMk cId="3988406786" sldId="260"/>
            <ac:picMk id="84" creationId="{B6520CC1-5C14-4C63-93E5-C500C80D3E52}"/>
          </ac:picMkLst>
        </pc:picChg>
        <pc:picChg chg="add del mod">
          <ac:chgData name="Sara-Anne Comel" userId="eb929abe-f15a-4062-ad16-f5ea0a968d0a" providerId="ADAL" clId="{5351AB49-B379-4BCC-9897-EC3E46A6ADDF}" dt="2024-11-15T11:15:26.053" v="735"/>
          <ac:picMkLst>
            <pc:docMk/>
            <pc:sldMk cId="3988406786" sldId="260"/>
            <ac:picMk id="85" creationId="{F08FECF6-E701-4597-BA8C-FB68B60D8F84}"/>
          </ac:picMkLst>
        </pc:picChg>
        <pc:picChg chg="add del mod">
          <ac:chgData name="Sara-Anne Comel" userId="eb929abe-f15a-4062-ad16-f5ea0a968d0a" providerId="ADAL" clId="{5351AB49-B379-4BCC-9897-EC3E46A6ADDF}" dt="2024-11-15T11:15:26.053" v="735"/>
          <ac:picMkLst>
            <pc:docMk/>
            <pc:sldMk cId="3988406786" sldId="260"/>
            <ac:picMk id="86" creationId="{D48EFFFF-2D8E-4957-8FFC-6FDC5EFD5001}"/>
          </ac:picMkLst>
        </pc:picChg>
        <pc:picChg chg="add del mod">
          <ac:chgData name="Sara-Anne Comel" userId="eb929abe-f15a-4062-ad16-f5ea0a968d0a" providerId="ADAL" clId="{5351AB49-B379-4BCC-9897-EC3E46A6ADDF}" dt="2024-11-15T11:15:26.053" v="735"/>
          <ac:picMkLst>
            <pc:docMk/>
            <pc:sldMk cId="3988406786" sldId="260"/>
            <ac:picMk id="87" creationId="{80311C37-72B6-4FF5-8D5F-710948F511D5}"/>
          </ac:picMkLst>
        </pc:picChg>
        <pc:picChg chg="add del mod">
          <ac:chgData name="Sara-Anne Comel" userId="eb929abe-f15a-4062-ad16-f5ea0a968d0a" providerId="ADAL" clId="{5351AB49-B379-4BCC-9897-EC3E46A6ADDF}" dt="2024-11-15T11:15:26.053" v="735"/>
          <ac:picMkLst>
            <pc:docMk/>
            <pc:sldMk cId="3988406786" sldId="260"/>
            <ac:picMk id="88" creationId="{19313521-F24D-47FD-902C-DE9906E6C901}"/>
          </ac:picMkLst>
        </pc:picChg>
        <pc:picChg chg="add del mod">
          <ac:chgData name="Sara-Anne Comel" userId="eb929abe-f15a-4062-ad16-f5ea0a968d0a" providerId="ADAL" clId="{5351AB49-B379-4BCC-9897-EC3E46A6ADDF}" dt="2024-11-15T11:15:26.053" v="735"/>
          <ac:picMkLst>
            <pc:docMk/>
            <pc:sldMk cId="3988406786" sldId="260"/>
            <ac:picMk id="89" creationId="{DD4436F6-F871-489F-A235-A73BBF2E27FF}"/>
          </ac:picMkLst>
        </pc:picChg>
        <pc:picChg chg="add del mod">
          <ac:chgData name="Sara-Anne Comel" userId="eb929abe-f15a-4062-ad16-f5ea0a968d0a" providerId="ADAL" clId="{5351AB49-B379-4BCC-9897-EC3E46A6ADDF}" dt="2024-11-15T11:15:26.053" v="735"/>
          <ac:picMkLst>
            <pc:docMk/>
            <pc:sldMk cId="3988406786" sldId="260"/>
            <ac:picMk id="90" creationId="{D325E028-2969-4BE0-ABFC-58C031D32A0E}"/>
          </ac:picMkLst>
        </pc:picChg>
        <pc:picChg chg="add del mod modCrop">
          <ac:chgData name="Sara-Anne Comel" userId="eb929abe-f15a-4062-ad16-f5ea0a968d0a" providerId="ADAL" clId="{5351AB49-B379-4BCC-9897-EC3E46A6ADDF}" dt="2024-11-15T11:21:14.909" v="840" actId="1037"/>
          <ac:picMkLst>
            <pc:docMk/>
            <pc:sldMk cId="3988406786" sldId="260"/>
            <ac:picMk id="91" creationId="{791DF691-0F8D-4F8E-B1DC-2835979BF1A3}"/>
          </ac:picMkLst>
        </pc:picChg>
        <pc:picChg chg="add del mod">
          <ac:chgData name="Sara-Anne Comel" userId="eb929abe-f15a-4062-ad16-f5ea0a968d0a" providerId="ADAL" clId="{5351AB49-B379-4BCC-9897-EC3E46A6ADDF}" dt="2024-11-15T11:17:27.786" v="771" actId="21"/>
          <ac:picMkLst>
            <pc:docMk/>
            <pc:sldMk cId="3988406786" sldId="260"/>
            <ac:picMk id="92" creationId="{5F6B7140-7807-4AB7-A36F-AE37D7346B69}"/>
          </ac:picMkLst>
        </pc:picChg>
        <pc:picChg chg="add del mod">
          <ac:chgData name="Sara-Anne Comel" userId="eb929abe-f15a-4062-ad16-f5ea0a968d0a" providerId="ADAL" clId="{5351AB49-B379-4BCC-9897-EC3E46A6ADDF}" dt="2024-11-15T11:17:27.786" v="771" actId="21"/>
          <ac:picMkLst>
            <pc:docMk/>
            <pc:sldMk cId="3988406786" sldId="260"/>
            <ac:picMk id="93" creationId="{C0B67700-E1ED-43AC-BA2B-53CFCCAB0DA4}"/>
          </ac:picMkLst>
        </pc:picChg>
        <pc:picChg chg="add del mod">
          <ac:chgData name="Sara-Anne Comel" userId="eb929abe-f15a-4062-ad16-f5ea0a968d0a" providerId="ADAL" clId="{5351AB49-B379-4BCC-9897-EC3E46A6ADDF}" dt="2024-11-15T11:16:47.314" v="765"/>
          <ac:picMkLst>
            <pc:docMk/>
            <pc:sldMk cId="3988406786" sldId="260"/>
            <ac:picMk id="94" creationId="{FCDAAE0F-D26F-4FAB-A6BF-3B33670DF7FA}"/>
          </ac:picMkLst>
        </pc:picChg>
        <pc:picChg chg="add del mod">
          <ac:chgData name="Sara-Anne Comel" userId="eb929abe-f15a-4062-ad16-f5ea0a968d0a" providerId="ADAL" clId="{5351AB49-B379-4BCC-9897-EC3E46A6ADDF}" dt="2024-11-15T11:16:47.314" v="765"/>
          <ac:picMkLst>
            <pc:docMk/>
            <pc:sldMk cId="3988406786" sldId="260"/>
            <ac:picMk id="95" creationId="{C1D15D7A-9F78-4F2F-B9D3-1E3A62B73BA6}"/>
          </ac:picMkLst>
        </pc:picChg>
        <pc:picChg chg="add del mod">
          <ac:chgData name="Sara-Anne Comel" userId="eb929abe-f15a-4062-ad16-f5ea0a968d0a" providerId="ADAL" clId="{5351AB49-B379-4BCC-9897-EC3E46A6ADDF}" dt="2024-11-15T11:16:47.314" v="765"/>
          <ac:picMkLst>
            <pc:docMk/>
            <pc:sldMk cId="3988406786" sldId="260"/>
            <ac:picMk id="96" creationId="{51686BFA-7089-4A24-874B-E5AB61F36805}"/>
          </ac:picMkLst>
        </pc:picChg>
        <pc:picChg chg="add del mod">
          <ac:chgData name="Sara-Anne Comel" userId="eb929abe-f15a-4062-ad16-f5ea0a968d0a" providerId="ADAL" clId="{5351AB49-B379-4BCC-9897-EC3E46A6ADDF}" dt="2024-11-15T11:16:47.314" v="765"/>
          <ac:picMkLst>
            <pc:docMk/>
            <pc:sldMk cId="3988406786" sldId="260"/>
            <ac:picMk id="97" creationId="{1B14EDA5-F244-4DD0-A1B4-70291A133E9D}"/>
          </ac:picMkLst>
        </pc:picChg>
        <pc:picChg chg="add del mod">
          <ac:chgData name="Sara-Anne Comel" userId="eb929abe-f15a-4062-ad16-f5ea0a968d0a" providerId="ADAL" clId="{5351AB49-B379-4BCC-9897-EC3E46A6ADDF}" dt="2024-11-15T11:17:18.600" v="769"/>
          <ac:picMkLst>
            <pc:docMk/>
            <pc:sldMk cId="3988406786" sldId="260"/>
            <ac:picMk id="98" creationId="{693A163D-4D2D-461C-B558-69344A5A1D7B}"/>
          </ac:picMkLst>
        </pc:picChg>
        <pc:picChg chg="add del mod">
          <ac:chgData name="Sara-Anne Comel" userId="eb929abe-f15a-4062-ad16-f5ea0a968d0a" providerId="ADAL" clId="{5351AB49-B379-4BCC-9897-EC3E46A6ADDF}" dt="2024-11-15T11:17:31.251" v="773"/>
          <ac:picMkLst>
            <pc:docMk/>
            <pc:sldMk cId="3988406786" sldId="260"/>
            <ac:picMk id="99" creationId="{A48A821B-00BF-4C5F-B4FD-BCD564F10BA2}"/>
          </ac:picMkLst>
        </pc:picChg>
        <pc:picChg chg="add del mod">
          <ac:chgData name="Sara-Anne Comel" userId="eb929abe-f15a-4062-ad16-f5ea0a968d0a" providerId="ADAL" clId="{5351AB49-B379-4BCC-9897-EC3E46A6ADDF}" dt="2024-11-15T11:17:31.251" v="773"/>
          <ac:picMkLst>
            <pc:docMk/>
            <pc:sldMk cId="3988406786" sldId="260"/>
            <ac:picMk id="100" creationId="{E8BCD90E-18AD-40AD-B56D-211313DD86AD}"/>
          </ac:picMkLst>
        </pc:picChg>
        <pc:picChg chg="add del mod">
          <ac:chgData name="Sara-Anne Comel" userId="eb929abe-f15a-4062-ad16-f5ea0a968d0a" providerId="ADAL" clId="{5351AB49-B379-4BCC-9897-EC3E46A6ADDF}" dt="2024-11-15T11:17:31.251" v="773"/>
          <ac:picMkLst>
            <pc:docMk/>
            <pc:sldMk cId="3988406786" sldId="260"/>
            <ac:picMk id="101" creationId="{7F6A8F54-FB76-4F74-9250-72111843DF3A}"/>
          </ac:picMkLst>
        </pc:picChg>
        <pc:picChg chg="add del mod">
          <ac:chgData name="Sara-Anne Comel" userId="eb929abe-f15a-4062-ad16-f5ea0a968d0a" providerId="ADAL" clId="{5351AB49-B379-4BCC-9897-EC3E46A6ADDF}" dt="2024-11-15T11:23:09.257" v="851" actId="478"/>
          <ac:picMkLst>
            <pc:docMk/>
            <pc:sldMk cId="3988406786" sldId="260"/>
            <ac:picMk id="102" creationId="{C63DAA1C-CBCB-4BA4-AB11-5476FD67D0BC}"/>
          </ac:picMkLst>
        </pc:picChg>
        <pc:picChg chg="add mod ord">
          <ac:chgData name="Sara-Anne Comel" userId="eb929abe-f15a-4062-ad16-f5ea0a968d0a" providerId="ADAL" clId="{5351AB49-B379-4BCC-9897-EC3E46A6ADDF}" dt="2024-11-15T11:21:10.462" v="834" actId="1035"/>
          <ac:picMkLst>
            <pc:docMk/>
            <pc:sldMk cId="3988406786" sldId="260"/>
            <ac:picMk id="107" creationId="{F8167754-2F3E-44E4-9A99-295814B997C2}"/>
          </ac:picMkLst>
        </pc:picChg>
        <pc:picChg chg="add mod modCrop">
          <ac:chgData name="Sara-Anne Comel" userId="eb929abe-f15a-4062-ad16-f5ea0a968d0a" providerId="ADAL" clId="{5351AB49-B379-4BCC-9897-EC3E46A6ADDF}" dt="2024-11-15T11:22:50.384" v="850" actId="14100"/>
          <ac:picMkLst>
            <pc:docMk/>
            <pc:sldMk cId="3988406786" sldId="260"/>
            <ac:picMk id="109" creationId="{89A5CBBA-CAF9-47F8-A83F-E2A321526328}"/>
          </ac:picMkLst>
        </pc:picChg>
        <pc:picChg chg="add mod">
          <ac:chgData name="Sara-Anne Comel" userId="eb929abe-f15a-4062-ad16-f5ea0a968d0a" providerId="ADAL" clId="{5351AB49-B379-4BCC-9897-EC3E46A6ADDF}" dt="2024-11-15T11:25:18.305" v="871" actId="1076"/>
          <ac:picMkLst>
            <pc:docMk/>
            <pc:sldMk cId="3988406786" sldId="260"/>
            <ac:picMk id="110" creationId="{62654843-6399-44A3-838F-0FFE82F33B30}"/>
          </ac:picMkLst>
        </pc:picChg>
        <pc:picChg chg="add mod modCrop">
          <ac:chgData name="Sara-Anne Comel" userId="eb929abe-f15a-4062-ad16-f5ea0a968d0a" providerId="ADAL" clId="{5351AB49-B379-4BCC-9897-EC3E46A6ADDF}" dt="2024-11-15T11:26:00.929" v="875" actId="1076"/>
          <ac:picMkLst>
            <pc:docMk/>
            <pc:sldMk cId="3988406786" sldId="260"/>
            <ac:picMk id="111" creationId="{2BE41D10-7A7A-4F69-9FF3-768CBDD044F5}"/>
          </ac:picMkLst>
        </pc:picChg>
      </pc:sldChg>
      <pc:sldChg chg="del">
        <pc:chgData name="Sara-Anne Comel" userId="eb929abe-f15a-4062-ad16-f5ea0a968d0a" providerId="ADAL" clId="{5351AB49-B379-4BCC-9897-EC3E46A6ADDF}" dt="2024-11-14T13:48:06.516" v="43" actId="47"/>
        <pc:sldMkLst>
          <pc:docMk/>
          <pc:sldMk cId="3583487696" sldId="261"/>
        </pc:sldMkLst>
      </pc:sldChg>
      <pc:sldChg chg="del">
        <pc:chgData name="Sara-Anne Comel" userId="eb929abe-f15a-4062-ad16-f5ea0a968d0a" providerId="ADAL" clId="{5351AB49-B379-4BCC-9897-EC3E46A6ADDF}" dt="2024-11-14T13:48:08.019" v="47" actId="47"/>
        <pc:sldMkLst>
          <pc:docMk/>
          <pc:sldMk cId="1369975365" sldId="262"/>
        </pc:sldMkLst>
      </pc:sldChg>
      <pc:sldChg chg="del">
        <pc:chgData name="Sara-Anne Comel" userId="eb929abe-f15a-4062-ad16-f5ea0a968d0a" providerId="ADAL" clId="{5351AB49-B379-4BCC-9897-EC3E46A6ADDF}" dt="2024-11-14T13:48:05.998" v="42" actId="47"/>
        <pc:sldMkLst>
          <pc:docMk/>
          <pc:sldMk cId="1478865754" sldId="263"/>
        </pc:sldMkLst>
      </pc:sldChg>
      <pc:sldChg chg="del">
        <pc:chgData name="Sara-Anne Comel" userId="eb929abe-f15a-4062-ad16-f5ea0a968d0a" providerId="ADAL" clId="{5351AB49-B379-4BCC-9897-EC3E46A6ADDF}" dt="2024-11-14T13:48:08.258" v="48" actId="47"/>
        <pc:sldMkLst>
          <pc:docMk/>
          <pc:sldMk cId="1879851490" sldId="265"/>
        </pc:sldMkLst>
      </pc:sldChg>
      <pc:sldChg chg="del">
        <pc:chgData name="Sara-Anne Comel" userId="eb929abe-f15a-4062-ad16-f5ea0a968d0a" providerId="ADAL" clId="{5351AB49-B379-4BCC-9897-EC3E46A6ADDF}" dt="2024-11-14T13:48:06.897" v="44" actId="47"/>
        <pc:sldMkLst>
          <pc:docMk/>
          <pc:sldMk cId="430000948" sldId="266"/>
        </pc:sldMkLst>
      </pc:sldChg>
      <pc:sldChg chg="del">
        <pc:chgData name="Sara-Anne Comel" userId="eb929abe-f15a-4062-ad16-f5ea0a968d0a" providerId="ADAL" clId="{5351AB49-B379-4BCC-9897-EC3E46A6ADDF}" dt="2024-11-14T13:48:07.720" v="46" actId="47"/>
        <pc:sldMkLst>
          <pc:docMk/>
          <pc:sldMk cId="964409376" sldId="267"/>
        </pc:sldMkLst>
      </pc:sldChg>
      <pc:sldChg chg="del">
        <pc:chgData name="Sara-Anne Comel" userId="eb929abe-f15a-4062-ad16-f5ea0a968d0a" providerId="ADAL" clId="{5351AB49-B379-4BCC-9897-EC3E46A6ADDF}" dt="2024-11-14T13:48:07.267" v="45" actId="47"/>
        <pc:sldMkLst>
          <pc:docMk/>
          <pc:sldMk cId="3992795981" sldId="268"/>
        </pc:sldMkLst>
      </pc:sldChg>
      <pc:sldChg chg="del">
        <pc:chgData name="Sara-Anne Comel" userId="eb929abe-f15a-4062-ad16-f5ea0a968d0a" providerId="ADAL" clId="{5351AB49-B379-4BCC-9897-EC3E46A6ADDF}" dt="2024-11-15T11:12:45.398" v="664" actId="47"/>
        <pc:sldMkLst>
          <pc:docMk/>
          <pc:sldMk cId="4122895182" sldId="269"/>
        </pc:sldMkLst>
      </pc:sldChg>
      <pc:sldChg chg="addSp delSp modSp add del mod ord">
        <pc:chgData name="Sara-Anne Comel" userId="eb929abe-f15a-4062-ad16-f5ea0a968d0a" providerId="ADAL" clId="{5351AB49-B379-4BCC-9897-EC3E46A6ADDF}" dt="2024-11-15T11:29:26.997" v="877" actId="47"/>
        <pc:sldMkLst>
          <pc:docMk/>
          <pc:sldMk cId="1161874987" sldId="270"/>
        </pc:sldMkLst>
        <pc:spChg chg="mod">
          <ac:chgData name="Sara-Anne Comel" userId="eb929abe-f15a-4062-ad16-f5ea0a968d0a" providerId="ADAL" clId="{5351AB49-B379-4BCC-9897-EC3E46A6ADDF}" dt="2024-11-14T13:50:00.317" v="79" actId="403"/>
          <ac:spMkLst>
            <pc:docMk/>
            <pc:sldMk cId="1161874987" sldId="270"/>
            <ac:spMk id="11" creationId="{18850BCD-2BD4-48FB-8919-E88D82B1C1B7}"/>
          </ac:spMkLst>
        </pc:spChg>
        <pc:spChg chg="del mod">
          <ac:chgData name="Sara-Anne Comel" userId="eb929abe-f15a-4062-ad16-f5ea0a968d0a" providerId="ADAL" clId="{5351AB49-B379-4BCC-9897-EC3E46A6ADDF}" dt="2024-11-15T11:06:51.926" v="358" actId="21"/>
          <ac:spMkLst>
            <pc:docMk/>
            <pc:sldMk cId="1161874987" sldId="270"/>
            <ac:spMk id="18" creationId="{D6DDC286-EB9C-4369-8075-241F61043182}"/>
          </ac:spMkLst>
        </pc:spChg>
        <pc:spChg chg="del mod">
          <ac:chgData name="Sara-Anne Comel" userId="eb929abe-f15a-4062-ad16-f5ea0a968d0a" providerId="ADAL" clId="{5351AB49-B379-4BCC-9897-EC3E46A6ADDF}" dt="2024-11-15T11:06:51.926" v="358" actId="21"/>
          <ac:spMkLst>
            <pc:docMk/>
            <pc:sldMk cId="1161874987" sldId="270"/>
            <ac:spMk id="20" creationId="{0B93D979-D278-449C-B3D8-9717D00BC035}"/>
          </ac:spMkLst>
        </pc:spChg>
        <pc:spChg chg="del mod">
          <ac:chgData name="Sara-Anne Comel" userId="eb929abe-f15a-4062-ad16-f5ea0a968d0a" providerId="ADAL" clId="{5351AB49-B379-4BCC-9897-EC3E46A6ADDF}" dt="2024-11-15T11:06:51.926" v="358" actId="21"/>
          <ac:spMkLst>
            <pc:docMk/>
            <pc:sldMk cId="1161874987" sldId="270"/>
            <ac:spMk id="23" creationId="{CE84E2BD-1A57-4ABA-A8A6-7D90F4B3145E}"/>
          </ac:spMkLst>
        </pc:spChg>
        <pc:spChg chg="add del mod">
          <ac:chgData name="Sara-Anne Comel" userId="eb929abe-f15a-4062-ad16-f5ea0a968d0a" providerId="ADAL" clId="{5351AB49-B379-4BCC-9897-EC3E46A6ADDF}" dt="2024-11-15T11:05:17.028" v="335" actId="478"/>
          <ac:spMkLst>
            <pc:docMk/>
            <pc:sldMk cId="1161874987" sldId="270"/>
            <ac:spMk id="26" creationId="{870D3438-18DF-4704-9D6C-EE6CE9158AAD}"/>
          </ac:spMkLst>
        </pc:spChg>
        <pc:spChg chg="mod">
          <ac:chgData name="Sara-Anne Comel" userId="eb929abe-f15a-4062-ad16-f5ea0a968d0a" providerId="ADAL" clId="{5351AB49-B379-4BCC-9897-EC3E46A6ADDF}" dt="2024-11-14T13:53:22.632" v="147" actId="20577"/>
          <ac:spMkLst>
            <pc:docMk/>
            <pc:sldMk cId="1161874987" sldId="270"/>
            <ac:spMk id="28" creationId="{40990D67-ADF2-4E54-9D12-842ED041168F}"/>
          </ac:spMkLst>
        </pc:spChg>
        <pc:spChg chg="add mod">
          <ac:chgData name="Sara-Anne Comel" userId="eb929abe-f15a-4062-ad16-f5ea0a968d0a" providerId="ADAL" clId="{5351AB49-B379-4BCC-9897-EC3E46A6ADDF}" dt="2024-11-15T10:19:10.569" v="238" actId="113"/>
          <ac:spMkLst>
            <pc:docMk/>
            <pc:sldMk cId="1161874987" sldId="270"/>
            <ac:spMk id="29" creationId="{F0F0BD70-A9BE-48AB-8168-E0616896096A}"/>
          </ac:spMkLst>
        </pc:spChg>
        <pc:spChg chg="mod">
          <ac:chgData name="Sara-Anne Comel" userId="eb929abe-f15a-4062-ad16-f5ea0a968d0a" providerId="ADAL" clId="{5351AB49-B379-4BCC-9897-EC3E46A6ADDF}" dt="2024-11-14T13:53:57.886" v="156" actId="20577"/>
          <ac:spMkLst>
            <pc:docMk/>
            <pc:sldMk cId="1161874987" sldId="270"/>
            <ac:spMk id="30" creationId="{163EC75C-26C2-4B54-ADFB-A30B7AE4D093}"/>
          </ac:spMkLst>
        </pc:spChg>
        <pc:spChg chg="mod">
          <ac:chgData name="Sara-Anne Comel" userId="eb929abe-f15a-4062-ad16-f5ea0a968d0a" providerId="ADAL" clId="{5351AB49-B379-4BCC-9897-EC3E46A6ADDF}" dt="2024-11-14T13:54:40.916" v="169" actId="20577"/>
          <ac:spMkLst>
            <pc:docMk/>
            <pc:sldMk cId="1161874987" sldId="270"/>
            <ac:spMk id="32" creationId="{84FBEAB7-87AF-4D76-A177-B41527FE7FA3}"/>
          </ac:spMkLst>
        </pc:spChg>
        <pc:spChg chg="add del mod">
          <ac:chgData name="Sara-Anne Comel" userId="eb929abe-f15a-4062-ad16-f5ea0a968d0a" providerId="ADAL" clId="{5351AB49-B379-4BCC-9897-EC3E46A6ADDF}" dt="2024-11-15T11:06:29.877" v="350"/>
          <ac:spMkLst>
            <pc:docMk/>
            <pc:sldMk cId="1161874987" sldId="270"/>
            <ac:spMk id="54" creationId="{F0AFB9C5-368A-4E93-849D-B2C819D78255}"/>
          </ac:spMkLst>
        </pc:spChg>
        <pc:spChg chg="add del mod">
          <ac:chgData name="Sara-Anne Comel" userId="eb929abe-f15a-4062-ad16-f5ea0a968d0a" providerId="ADAL" clId="{5351AB49-B379-4BCC-9897-EC3E46A6ADDF}" dt="2024-11-15T11:06:29.877" v="350"/>
          <ac:spMkLst>
            <pc:docMk/>
            <pc:sldMk cId="1161874987" sldId="270"/>
            <ac:spMk id="55" creationId="{8B3B9FE9-DCAC-483D-8B56-B41E8C86661E}"/>
          </ac:spMkLst>
        </pc:spChg>
        <pc:spChg chg="add del mod">
          <ac:chgData name="Sara-Anne Comel" userId="eb929abe-f15a-4062-ad16-f5ea0a968d0a" providerId="ADAL" clId="{5351AB49-B379-4BCC-9897-EC3E46A6ADDF}" dt="2024-11-15T11:06:29.877" v="350"/>
          <ac:spMkLst>
            <pc:docMk/>
            <pc:sldMk cId="1161874987" sldId="270"/>
            <ac:spMk id="56" creationId="{7D2FA71A-9C51-41A8-9956-8078411A4388}"/>
          </ac:spMkLst>
        </pc:spChg>
        <pc:spChg chg="mod">
          <ac:chgData name="Sara-Anne Comel" userId="eb929abe-f15a-4062-ad16-f5ea0a968d0a" providerId="ADAL" clId="{5351AB49-B379-4BCC-9897-EC3E46A6ADDF}" dt="2024-11-15T11:23:14.553" v="852" actId="1076"/>
          <ac:spMkLst>
            <pc:docMk/>
            <pc:sldMk cId="1161874987" sldId="270"/>
            <ac:spMk id="58" creationId="{98268EC5-29E3-4A4A-856F-145392C54E24}"/>
          </ac:spMkLst>
        </pc:spChg>
        <pc:spChg chg="mod">
          <ac:chgData name="Sara-Anne Comel" userId="eb929abe-f15a-4062-ad16-f5ea0a968d0a" providerId="ADAL" clId="{5351AB49-B379-4BCC-9897-EC3E46A6ADDF}" dt="2024-11-15T11:05:22.238" v="336" actId="113"/>
          <ac:spMkLst>
            <pc:docMk/>
            <pc:sldMk cId="1161874987" sldId="270"/>
            <ac:spMk id="59" creationId="{B2816EDF-2B69-4918-BF47-F8B0203F406F}"/>
          </ac:spMkLst>
        </pc:spChg>
        <pc:spChg chg="add del mod">
          <ac:chgData name="Sara-Anne Comel" userId="eb929abe-f15a-4062-ad16-f5ea0a968d0a" providerId="ADAL" clId="{5351AB49-B379-4BCC-9897-EC3E46A6ADDF}" dt="2024-11-15T11:06:29.877" v="350"/>
          <ac:spMkLst>
            <pc:docMk/>
            <pc:sldMk cId="1161874987" sldId="270"/>
            <ac:spMk id="60" creationId="{F7E989DA-2ABA-4844-955F-7EDBEFD65D27}"/>
          </ac:spMkLst>
        </pc:spChg>
        <pc:spChg chg="add del mod">
          <ac:chgData name="Sara-Anne Comel" userId="eb929abe-f15a-4062-ad16-f5ea0a968d0a" providerId="ADAL" clId="{5351AB49-B379-4BCC-9897-EC3E46A6ADDF}" dt="2024-11-15T11:06:29.877" v="350"/>
          <ac:spMkLst>
            <pc:docMk/>
            <pc:sldMk cId="1161874987" sldId="270"/>
            <ac:spMk id="61" creationId="{1D6B1AAA-7823-4ECB-8A3B-39C145BF90F9}"/>
          </ac:spMkLst>
        </pc:spChg>
        <pc:spChg chg="add del mod">
          <ac:chgData name="Sara-Anne Comel" userId="eb929abe-f15a-4062-ad16-f5ea0a968d0a" providerId="ADAL" clId="{5351AB49-B379-4BCC-9897-EC3E46A6ADDF}" dt="2024-11-15T11:06:29.877" v="350"/>
          <ac:spMkLst>
            <pc:docMk/>
            <pc:sldMk cId="1161874987" sldId="270"/>
            <ac:spMk id="62" creationId="{632078BF-9561-48DF-9395-BC22F059CDFF}"/>
          </ac:spMkLst>
        </pc:spChg>
        <pc:spChg chg="add del mod">
          <ac:chgData name="Sara-Anne Comel" userId="eb929abe-f15a-4062-ad16-f5ea0a968d0a" providerId="ADAL" clId="{5351AB49-B379-4BCC-9897-EC3E46A6ADDF}" dt="2024-11-15T11:06:29.877" v="350"/>
          <ac:spMkLst>
            <pc:docMk/>
            <pc:sldMk cId="1161874987" sldId="270"/>
            <ac:spMk id="63" creationId="{DEB5A339-E98F-4E1C-A09B-8FF7AFFD6F9E}"/>
          </ac:spMkLst>
        </pc:spChg>
        <pc:spChg chg="add del mod">
          <ac:chgData name="Sara-Anne Comel" userId="eb929abe-f15a-4062-ad16-f5ea0a968d0a" providerId="ADAL" clId="{5351AB49-B379-4BCC-9897-EC3E46A6ADDF}" dt="2024-11-15T11:06:29.877" v="350"/>
          <ac:spMkLst>
            <pc:docMk/>
            <pc:sldMk cId="1161874987" sldId="270"/>
            <ac:spMk id="64" creationId="{2656D584-4E53-403F-B863-A52342398A0E}"/>
          </ac:spMkLst>
        </pc:spChg>
        <pc:spChg chg="add del mod">
          <ac:chgData name="Sara-Anne Comel" userId="eb929abe-f15a-4062-ad16-f5ea0a968d0a" providerId="ADAL" clId="{5351AB49-B379-4BCC-9897-EC3E46A6ADDF}" dt="2024-11-15T11:06:29.877" v="350"/>
          <ac:spMkLst>
            <pc:docMk/>
            <pc:sldMk cId="1161874987" sldId="270"/>
            <ac:spMk id="65" creationId="{42885FC0-7CC1-47A8-AE64-1D4744BBDB1F}"/>
          </ac:spMkLst>
        </pc:spChg>
        <pc:spChg chg="add mod">
          <ac:chgData name="Sara-Anne Comel" userId="eb929abe-f15a-4062-ad16-f5ea0a968d0a" providerId="ADAL" clId="{5351AB49-B379-4BCC-9897-EC3E46A6ADDF}" dt="2024-11-15T11:06:53.215" v="359"/>
          <ac:spMkLst>
            <pc:docMk/>
            <pc:sldMk cId="1161874987" sldId="270"/>
            <ac:spMk id="69" creationId="{95D087DC-9817-437A-B948-D1CEEF33FA87}"/>
          </ac:spMkLst>
        </pc:spChg>
        <pc:spChg chg="add mod">
          <ac:chgData name="Sara-Anne Comel" userId="eb929abe-f15a-4062-ad16-f5ea0a968d0a" providerId="ADAL" clId="{5351AB49-B379-4BCC-9897-EC3E46A6ADDF}" dt="2024-11-15T11:06:53.215" v="359"/>
          <ac:spMkLst>
            <pc:docMk/>
            <pc:sldMk cId="1161874987" sldId="270"/>
            <ac:spMk id="70" creationId="{B64BCEF5-CFD6-4AA7-8801-0D7B8AFEAB93}"/>
          </ac:spMkLst>
        </pc:spChg>
        <pc:spChg chg="add mod">
          <ac:chgData name="Sara-Anne Comel" userId="eb929abe-f15a-4062-ad16-f5ea0a968d0a" providerId="ADAL" clId="{5351AB49-B379-4BCC-9897-EC3E46A6ADDF}" dt="2024-11-15T11:06:53.215" v="359"/>
          <ac:spMkLst>
            <pc:docMk/>
            <pc:sldMk cId="1161874987" sldId="270"/>
            <ac:spMk id="71" creationId="{7031403B-0D47-4A93-8009-6C02603AF0D2}"/>
          </ac:spMkLst>
        </pc:spChg>
        <pc:spChg chg="add del mod">
          <ac:chgData name="Sara-Anne Comel" userId="eb929abe-f15a-4062-ad16-f5ea0a968d0a" providerId="ADAL" clId="{5351AB49-B379-4BCC-9897-EC3E46A6ADDF}" dt="2024-11-15T11:06:56.864" v="361"/>
          <ac:spMkLst>
            <pc:docMk/>
            <pc:sldMk cId="1161874987" sldId="270"/>
            <ac:spMk id="75" creationId="{DE223BED-3B2E-49B0-9088-8A08EAAD2087}"/>
          </ac:spMkLst>
        </pc:spChg>
        <pc:spChg chg="add del mod">
          <ac:chgData name="Sara-Anne Comel" userId="eb929abe-f15a-4062-ad16-f5ea0a968d0a" providerId="ADAL" clId="{5351AB49-B379-4BCC-9897-EC3E46A6ADDF}" dt="2024-11-15T11:06:56.864" v="361"/>
          <ac:spMkLst>
            <pc:docMk/>
            <pc:sldMk cId="1161874987" sldId="270"/>
            <ac:spMk id="76" creationId="{C3ACFC2A-6E0E-4134-A8E2-E9400F561384}"/>
          </ac:spMkLst>
        </pc:spChg>
        <pc:spChg chg="add del mod">
          <ac:chgData name="Sara-Anne Comel" userId="eb929abe-f15a-4062-ad16-f5ea0a968d0a" providerId="ADAL" clId="{5351AB49-B379-4BCC-9897-EC3E46A6ADDF}" dt="2024-11-15T11:06:56.864" v="361"/>
          <ac:spMkLst>
            <pc:docMk/>
            <pc:sldMk cId="1161874987" sldId="270"/>
            <ac:spMk id="77" creationId="{0D8F9DCB-E434-4EC7-940C-E9D0314428DC}"/>
          </ac:spMkLst>
        </pc:spChg>
        <pc:spChg chg="add del mod">
          <ac:chgData name="Sara-Anne Comel" userId="eb929abe-f15a-4062-ad16-f5ea0a968d0a" providerId="ADAL" clId="{5351AB49-B379-4BCC-9897-EC3E46A6ADDF}" dt="2024-11-15T11:07:25.986" v="369"/>
          <ac:spMkLst>
            <pc:docMk/>
            <pc:sldMk cId="1161874987" sldId="270"/>
            <ac:spMk id="82" creationId="{FE8C7A59-9B8A-4937-B54C-64D8D199BEC6}"/>
          </ac:spMkLst>
        </pc:spChg>
        <pc:spChg chg="add del mod">
          <ac:chgData name="Sara-Anne Comel" userId="eb929abe-f15a-4062-ad16-f5ea0a968d0a" providerId="ADAL" clId="{5351AB49-B379-4BCC-9897-EC3E46A6ADDF}" dt="2024-11-15T11:07:25.986" v="369"/>
          <ac:spMkLst>
            <pc:docMk/>
            <pc:sldMk cId="1161874987" sldId="270"/>
            <ac:spMk id="83" creationId="{88E2579A-FDA6-4067-9588-FCD83234A4C3}"/>
          </ac:spMkLst>
        </pc:spChg>
        <pc:spChg chg="add del mod">
          <ac:chgData name="Sara-Anne Comel" userId="eb929abe-f15a-4062-ad16-f5ea0a968d0a" providerId="ADAL" clId="{5351AB49-B379-4BCC-9897-EC3E46A6ADDF}" dt="2024-11-15T11:07:25.986" v="369"/>
          <ac:spMkLst>
            <pc:docMk/>
            <pc:sldMk cId="1161874987" sldId="270"/>
            <ac:spMk id="84" creationId="{2387152F-1304-4FF4-B3AE-276CC028B9C1}"/>
          </ac:spMkLst>
        </pc:spChg>
        <pc:spChg chg="add del mod">
          <ac:chgData name="Sara-Anne Comel" userId="eb929abe-f15a-4062-ad16-f5ea0a968d0a" providerId="ADAL" clId="{5351AB49-B379-4BCC-9897-EC3E46A6ADDF}" dt="2024-11-15T11:07:25.986" v="369"/>
          <ac:spMkLst>
            <pc:docMk/>
            <pc:sldMk cId="1161874987" sldId="270"/>
            <ac:spMk id="85" creationId="{A0AB22AB-15D3-4EE9-A048-D7567CF347B9}"/>
          </ac:spMkLst>
        </pc:spChg>
        <pc:spChg chg="add del mod">
          <ac:chgData name="Sara-Anne Comel" userId="eb929abe-f15a-4062-ad16-f5ea0a968d0a" providerId="ADAL" clId="{5351AB49-B379-4BCC-9897-EC3E46A6ADDF}" dt="2024-11-15T11:23:56.178" v="862"/>
          <ac:spMkLst>
            <pc:docMk/>
            <pc:sldMk cId="1161874987" sldId="270"/>
            <ac:spMk id="90" creationId="{D704D3B2-3619-4E27-A07C-6C2ACF806837}"/>
          </ac:spMkLst>
        </pc:spChg>
        <pc:spChg chg="add del mod">
          <ac:chgData name="Sara-Anne Comel" userId="eb929abe-f15a-4062-ad16-f5ea0a968d0a" providerId="ADAL" clId="{5351AB49-B379-4BCC-9897-EC3E46A6ADDF}" dt="2024-11-15T11:23:56.178" v="862"/>
          <ac:spMkLst>
            <pc:docMk/>
            <pc:sldMk cId="1161874987" sldId="270"/>
            <ac:spMk id="91" creationId="{C183BF8A-34F9-444C-834B-300FDEFF0425}"/>
          </ac:spMkLst>
        </pc:spChg>
        <pc:picChg chg="add del mod ord">
          <ac:chgData name="Sara-Anne Comel" userId="eb929abe-f15a-4062-ad16-f5ea0a968d0a" providerId="ADAL" clId="{5351AB49-B379-4BCC-9897-EC3E46A6ADDF}" dt="2024-11-15T11:06:51.926" v="358" actId="21"/>
          <ac:picMkLst>
            <pc:docMk/>
            <pc:sldMk cId="1161874987" sldId="270"/>
            <ac:picMk id="4" creationId="{91B942E3-AF45-4EC0-B40A-37B2A3F95E40}"/>
          </ac:picMkLst>
        </pc:picChg>
        <pc:picChg chg="add del">
          <ac:chgData name="Sara-Anne Comel" userId="eb929abe-f15a-4062-ad16-f5ea0a968d0a" providerId="ADAL" clId="{5351AB49-B379-4BCC-9897-EC3E46A6ADDF}" dt="2024-11-14T13:49:47.812" v="72" actId="478"/>
          <ac:picMkLst>
            <pc:docMk/>
            <pc:sldMk cId="1161874987" sldId="270"/>
            <ac:picMk id="5" creationId="{AC1A96DF-97BF-4A09-9AC1-C7F1E0ED4FF9}"/>
          </ac:picMkLst>
        </pc:picChg>
        <pc:picChg chg="add del">
          <ac:chgData name="Sara-Anne Comel" userId="eb929abe-f15a-4062-ad16-f5ea0a968d0a" providerId="ADAL" clId="{5351AB49-B379-4BCC-9897-EC3E46A6ADDF}" dt="2024-11-14T13:49:44.787" v="70" actId="478"/>
          <ac:picMkLst>
            <pc:docMk/>
            <pc:sldMk cId="1161874987" sldId="270"/>
            <ac:picMk id="6" creationId="{0CD541D4-15E1-4E63-AE13-32DFB0B62885}"/>
          </ac:picMkLst>
        </pc:picChg>
        <pc:picChg chg="add del">
          <ac:chgData name="Sara-Anne Comel" userId="eb929abe-f15a-4062-ad16-f5ea0a968d0a" providerId="ADAL" clId="{5351AB49-B379-4BCC-9897-EC3E46A6ADDF}" dt="2024-11-14T13:49:45.997" v="71" actId="478"/>
          <ac:picMkLst>
            <pc:docMk/>
            <pc:sldMk cId="1161874987" sldId="270"/>
            <ac:picMk id="7" creationId="{F3DA5D39-DE4C-41FE-ADBD-A5F18568232C}"/>
          </ac:picMkLst>
        </pc:picChg>
        <pc:picChg chg="del">
          <ac:chgData name="Sara-Anne Comel" userId="eb929abe-f15a-4062-ad16-f5ea0a968d0a" providerId="ADAL" clId="{5351AB49-B379-4BCC-9897-EC3E46A6ADDF}" dt="2024-11-14T13:48:15.238" v="50" actId="478"/>
          <ac:picMkLst>
            <pc:docMk/>
            <pc:sldMk cId="1161874987" sldId="270"/>
            <ac:picMk id="8" creationId="{24F9F3E2-51BB-46EB-AA30-1E47A79B486B}"/>
          </ac:picMkLst>
        </pc:picChg>
        <pc:picChg chg="add del mod">
          <ac:chgData name="Sara-Anne Comel" userId="eb929abe-f15a-4062-ad16-f5ea0a968d0a" providerId="ADAL" clId="{5351AB49-B379-4BCC-9897-EC3E46A6ADDF}" dt="2024-11-15T10:22:51.810" v="252"/>
          <ac:picMkLst>
            <pc:docMk/>
            <pc:sldMk cId="1161874987" sldId="270"/>
            <ac:picMk id="10" creationId="{694C99EB-0040-4CFD-802B-F48C40404246}"/>
          </ac:picMkLst>
        </pc:picChg>
        <pc:picChg chg="add del mod ord modCrop">
          <ac:chgData name="Sara-Anne Comel" userId="eb929abe-f15a-4062-ad16-f5ea0a968d0a" providerId="ADAL" clId="{5351AB49-B379-4BCC-9897-EC3E46A6ADDF}" dt="2024-11-15T11:06:51.926" v="358" actId="21"/>
          <ac:picMkLst>
            <pc:docMk/>
            <pc:sldMk cId="1161874987" sldId="270"/>
            <ac:picMk id="13" creationId="{A59D11DC-A619-45B6-AC96-497718AE671A}"/>
          </ac:picMkLst>
        </pc:picChg>
        <pc:picChg chg="add del mod ord modCrop">
          <ac:chgData name="Sara-Anne Comel" userId="eb929abe-f15a-4062-ad16-f5ea0a968d0a" providerId="ADAL" clId="{5351AB49-B379-4BCC-9897-EC3E46A6ADDF}" dt="2024-11-15T11:06:51.926" v="358" actId="21"/>
          <ac:picMkLst>
            <pc:docMk/>
            <pc:sldMk cId="1161874987" sldId="270"/>
            <ac:picMk id="15" creationId="{11664F60-B6B4-41B7-A3CA-A9A2F3843605}"/>
          </ac:picMkLst>
        </pc:picChg>
        <pc:picChg chg="del">
          <ac:chgData name="Sara-Anne Comel" userId="eb929abe-f15a-4062-ad16-f5ea0a968d0a" providerId="ADAL" clId="{5351AB49-B379-4BCC-9897-EC3E46A6ADDF}" dt="2024-11-15T10:21:44.303" v="247" actId="478"/>
          <ac:picMkLst>
            <pc:docMk/>
            <pc:sldMk cId="1161874987" sldId="270"/>
            <ac:picMk id="16" creationId="{AD2EB5E2-D7CB-4FBA-979D-C975D45B8946}"/>
          </ac:picMkLst>
        </pc:picChg>
        <pc:picChg chg="add mod ord">
          <ac:chgData name="Sara-Anne Comel" userId="eb929abe-f15a-4062-ad16-f5ea0a968d0a" providerId="ADAL" clId="{5351AB49-B379-4BCC-9897-EC3E46A6ADDF}" dt="2024-11-15T11:00:42.889" v="295" actId="1076"/>
          <ac:picMkLst>
            <pc:docMk/>
            <pc:sldMk cId="1161874987" sldId="270"/>
            <ac:picMk id="19" creationId="{70B2089F-84FD-4CF5-A3E6-B1606F8662B0}"/>
          </ac:picMkLst>
        </pc:picChg>
        <pc:picChg chg="add del">
          <ac:chgData name="Sara-Anne Comel" userId="eb929abe-f15a-4062-ad16-f5ea0a968d0a" providerId="ADAL" clId="{5351AB49-B379-4BCC-9897-EC3E46A6ADDF}" dt="2024-11-15T10:23:45.593" v="269" actId="478"/>
          <ac:picMkLst>
            <pc:docMk/>
            <pc:sldMk cId="1161874987" sldId="270"/>
            <ac:picMk id="22" creationId="{AC66FFDD-B7E2-4C97-A9CC-B673216636A8}"/>
          </ac:picMkLst>
        </pc:picChg>
        <pc:picChg chg="add del mod modCrop">
          <ac:chgData name="Sara-Anne Comel" userId="eb929abe-f15a-4062-ad16-f5ea0a968d0a" providerId="ADAL" clId="{5351AB49-B379-4BCC-9897-EC3E46A6ADDF}" dt="2024-11-14T13:49:22.397" v="67" actId="478"/>
          <ac:picMkLst>
            <pc:docMk/>
            <pc:sldMk cId="1161874987" sldId="270"/>
            <ac:picMk id="24" creationId="{935A60CE-FDCD-4C8D-A627-CD014EEBB616}"/>
          </ac:picMkLst>
        </pc:picChg>
        <pc:picChg chg="add del mod">
          <ac:chgData name="Sara-Anne Comel" userId="eb929abe-f15a-4062-ad16-f5ea0a968d0a" providerId="ADAL" clId="{5351AB49-B379-4BCC-9897-EC3E46A6ADDF}" dt="2024-11-14T13:49:40.147" v="69" actId="478"/>
          <ac:picMkLst>
            <pc:docMk/>
            <pc:sldMk cId="1161874987" sldId="270"/>
            <ac:picMk id="25" creationId="{F65F063E-359F-4A20-8101-4A995D46118A}"/>
          </ac:picMkLst>
        </pc:picChg>
        <pc:picChg chg="del">
          <ac:chgData name="Sara-Anne Comel" userId="eb929abe-f15a-4062-ad16-f5ea0a968d0a" providerId="ADAL" clId="{5351AB49-B379-4BCC-9897-EC3E46A6ADDF}" dt="2024-11-15T10:57:31.077" v="281" actId="478"/>
          <ac:picMkLst>
            <pc:docMk/>
            <pc:sldMk cId="1161874987" sldId="270"/>
            <ac:picMk id="27" creationId="{94F86D27-033B-4564-A9D9-8EBEE262449F}"/>
          </ac:picMkLst>
        </pc:picChg>
        <pc:picChg chg="add del mod">
          <ac:chgData name="Sara-Anne Comel" userId="eb929abe-f15a-4062-ad16-f5ea0a968d0a" providerId="ADAL" clId="{5351AB49-B379-4BCC-9897-EC3E46A6ADDF}" dt="2024-11-15T11:05:10.948" v="334" actId="478"/>
          <ac:picMkLst>
            <pc:docMk/>
            <pc:sldMk cId="1161874987" sldId="270"/>
            <ac:picMk id="31" creationId="{40F46E93-098A-4CC4-9F3F-2009DBC695E0}"/>
          </ac:picMkLst>
        </pc:picChg>
        <pc:picChg chg="add mod ord modCrop">
          <ac:chgData name="Sara-Anne Comel" userId="eb929abe-f15a-4062-ad16-f5ea0a968d0a" providerId="ADAL" clId="{5351AB49-B379-4BCC-9897-EC3E46A6ADDF}" dt="2024-11-15T11:02:36.363" v="308" actId="167"/>
          <ac:picMkLst>
            <pc:docMk/>
            <pc:sldMk cId="1161874987" sldId="270"/>
            <ac:picMk id="33" creationId="{ABA46600-6501-40B9-ADEB-654904064F73}"/>
          </ac:picMkLst>
        </pc:picChg>
        <pc:picChg chg="add mod ord modCrop">
          <ac:chgData name="Sara-Anne Comel" userId="eb929abe-f15a-4062-ad16-f5ea0a968d0a" providerId="ADAL" clId="{5351AB49-B379-4BCC-9897-EC3E46A6ADDF}" dt="2024-11-15T11:03:59.055" v="318" actId="167"/>
          <ac:picMkLst>
            <pc:docMk/>
            <pc:sldMk cId="1161874987" sldId="270"/>
            <ac:picMk id="35" creationId="{F74935FA-0DB1-4AED-81CF-CC47F223D612}"/>
          </ac:picMkLst>
        </pc:picChg>
        <pc:picChg chg="del mod">
          <ac:chgData name="Sara-Anne Comel" userId="eb929abe-f15a-4062-ad16-f5ea0a968d0a" providerId="ADAL" clId="{5351AB49-B379-4BCC-9897-EC3E46A6ADDF}" dt="2024-11-15T11:00:34.584" v="292" actId="478"/>
          <ac:picMkLst>
            <pc:docMk/>
            <pc:sldMk cId="1161874987" sldId="270"/>
            <ac:picMk id="37" creationId="{2547894E-BB00-445C-B853-162E2DB44A80}"/>
          </ac:picMkLst>
        </pc:picChg>
        <pc:picChg chg="add mod ord">
          <ac:chgData name="Sara-Anne Comel" userId="eb929abe-f15a-4062-ad16-f5ea0a968d0a" providerId="ADAL" clId="{5351AB49-B379-4BCC-9897-EC3E46A6ADDF}" dt="2024-11-15T11:05:09.666" v="333" actId="167"/>
          <ac:picMkLst>
            <pc:docMk/>
            <pc:sldMk cId="1161874987" sldId="270"/>
            <ac:picMk id="38" creationId="{AADFE9E9-492B-40CE-A806-974577FCE638}"/>
          </ac:picMkLst>
        </pc:picChg>
        <pc:picChg chg="del">
          <ac:chgData name="Sara-Anne Comel" userId="eb929abe-f15a-4062-ad16-f5ea0a968d0a" providerId="ADAL" clId="{5351AB49-B379-4BCC-9897-EC3E46A6ADDF}" dt="2024-11-15T11:02:37.528" v="309" actId="478"/>
          <ac:picMkLst>
            <pc:docMk/>
            <pc:sldMk cId="1161874987" sldId="270"/>
            <ac:picMk id="39" creationId="{03B54FC7-0FA9-4DC9-A556-98A04D2E5938}"/>
          </ac:picMkLst>
        </pc:picChg>
        <pc:picChg chg="del">
          <ac:chgData name="Sara-Anne Comel" userId="eb929abe-f15a-4062-ad16-f5ea0a968d0a" providerId="ADAL" clId="{5351AB49-B379-4BCC-9897-EC3E46A6ADDF}" dt="2024-11-15T11:04:01.099" v="319" actId="478"/>
          <ac:picMkLst>
            <pc:docMk/>
            <pc:sldMk cId="1161874987" sldId="270"/>
            <ac:picMk id="41" creationId="{8915B6CC-D60A-4165-B73F-FD0D3194548E}"/>
          </ac:picMkLst>
        </pc:picChg>
        <pc:picChg chg="add del mod ord">
          <ac:chgData name="Sara-Anne Comel" userId="eb929abe-f15a-4062-ad16-f5ea0a968d0a" providerId="ADAL" clId="{5351AB49-B379-4BCC-9897-EC3E46A6ADDF}" dt="2024-11-15T11:06:14.213" v="347" actId="167"/>
          <ac:picMkLst>
            <pc:docMk/>
            <pc:sldMk cId="1161874987" sldId="270"/>
            <ac:picMk id="42" creationId="{4D2B6C69-9D6E-4397-B5B3-75E57CD242D8}"/>
          </ac:picMkLst>
        </pc:picChg>
        <pc:picChg chg="add del">
          <ac:chgData name="Sara-Anne Comel" userId="eb929abe-f15a-4062-ad16-f5ea0a968d0a" providerId="ADAL" clId="{5351AB49-B379-4BCC-9897-EC3E46A6ADDF}" dt="2024-11-15T11:06:31.089" v="352" actId="21"/>
          <ac:picMkLst>
            <pc:docMk/>
            <pc:sldMk cId="1161874987" sldId="270"/>
            <ac:picMk id="43" creationId="{AA03F63D-A3D4-450F-9075-F47A42B02E98}"/>
          </ac:picMkLst>
        </pc:picChg>
        <pc:picChg chg="add del">
          <ac:chgData name="Sara-Anne Comel" userId="eb929abe-f15a-4062-ad16-f5ea0a968d0a" providerId="ADAL" clId="{5351AB49-B379-4BCC-9897-EC3E46A6ADDF}" dt="2024-11-15T11:06:57.780" v="363" actId="21"/>
          <ac:picMkLst>
            <pc:docMk/>
            <pc:sldMk cId="1161874987" sldId="270"/>
            <ac:picMk id="44" creationId="{6CFD5A24-FC01-4366-B53C-F52DC0F50F1B}"/>
          </ac:picMkLst>
        </pc:picChg>
        <pc:picChg chg="add del">
          <ac:chgData name="Sara-Anne Comel" userId="eb929abe-f15a-4062-ad16-f5ea0a968d0a" providerId="ADAL" clId="{5351AB49-B379-4BCC-9897-EC3E46A6ADDF}" dt="2024-11-15T11:07:29.526" v="373"/>
          <ac:picMkLst>
            <pc:docMk/>
            <pc:sldMk cId="1161874987" sldId="270"/>
            <ac:picMk id="45" creationId="{B9CDA1F0-A4C0-4E35-8C16-D3C2E93AF89B}"/>
          </ac:picMkLst>
        </pc:picChg>
        <pc:picChg chg="add del mod">
          <ac:chgData name="Sara-Anne Comel" userId="eb929abe-f15a-4062-ad16-f5ea0a968d0a" providerId="ADAL" clId="{5351AB49-B379-4BCC-9897-EC3E46A6ADDF}" dt="2024-11-15T11:06:29.877" v="350"/>
          <ac:picMkLst>
            <pc:docMk/>
            <pc:sldMk cId="1161874987" sldId="270"/>
            <ac:picMk id="46" creationId="{F2306602-EA6E-4148-A8AD-F51ACE94D39D}"/>
          </ac:picMkLst>
        </pc:picChg>
        <pc:picChg chg="add del mod">
          <ac:chgData name="Sara-Anne Comel" userId="eb929abe-f15a-4062-ad16-f5ea0a968d0a" providerId="ADAL" clId="{5351AB49-B379-4BCC-9897-EC3E46A6ADDF}" dt="2024-11-15T11:06:29.877" v="350"/>
          <ac:picMkLst>
            <pc:docMk/>
            <pc:sldMk cId="1161874987" sldId="270"/>
            <ac:picMk id="47" creationId="{98592B0D-6E1A-4007-B27A-2E7B83E527B7}"/>
          </ac:picMkLst>
        </pc:picChg>
        <pc:picChg chg="add del mod">
          <ac:chgData name="Sara-Anne Comel" userId="eb929abe-f15a-4062-ad16-f5ea0a968d0a" providerId="ADAL" clId="{5351AB49-B379-4BCC-9897-EC3E46A6ADDF}" dt="2024-11-15T11:06:29.877" v="350"/>
          <ac:picMkLst>
            <pc:docMk/>
            <pc:sldMk cId="1161874987" sldId="270"/>
            <ac:picMk id="48" creationId="{B159A95F-8AAB-4F3F-A890-F9B71EFBE638}"/>
          </ac:picMkLst>
        </pc:picChg>
        <pc:picChg chg="add del mod">
          <ac:chgData name="Sara-Anne Comel" userId="eb929abe-f15a-4062-ad16-f5ea0a968d0a" providerId="ADAL" clId="{5351AB49-B379-4BCC-9897-EC3E46A6ADDF}" dt="2024-11-15T11:06:29.877" v="350"/>
          <ac:picMkLst>
            <pc:docMk/>
            <pc:sldMk cId="1161874987" sldId="270"/>
            <ac:picMk id="49" creationId="{836D2977-6BFF-4983-847D-43C35810347D}"/>
          </ac:picMkLst>
        </pc:picChg>
        <pc:picChg chg="add del mod">
          <ac:chgData name="Sara-Anne Comel" userId="eb929abe-f15a-4062-ad16-f5ea0a968d0a" providerId="ADAL" clId="{5351AB49-B379-4BCC-9897-EC3E46A6ADDF}" dt="2024-11-15T11:06:29.877" v="350"/>
          <ac:picMkLst>
            <pc:docMk/>
            <pc:sldMk cId="1161874987" sldId="270"/>
            <ac:picMk id="50" creationId="{6D82BDDE-FA86-4683-A1CB-7A1F54F24B3B}"/>
          </ac:picMkLst>
        </pc:picChg>
        <pc:picChg chg="add del mod">
          <ac:chgData name="Sara-Anne Comel" userId="eb929abe-f15a-4062-ad16-f5ea0a968d0a" providerId="ADAL" clId="{5351AB49-B379-4BCC-9897-EC3E46A6ADDF}" dt="2024-11-15T11:06:29.877" v="350"/>
          <ac:picMkLst>
            <pc:docMk/>
            <pc:sldMk cId="1161874987" sldId="270"/>
            <ac:picMk id="51" creationId="{822FD4C7-5A24-4CD9-AAC2-EFE4B53C812E}"/>
          </ac:picMkLst>
        </pc:picChg>
        <pc:picChg chg="add del mod">
          <ac:chgData name="Sara-Anne Comel" userId="eb929abe-f15a-4062-ad16-f5ea0a968d0a" providerId="ADAL" clId="{5351AB49-B379-4BCC-9897-EC3E46A6ADDF}" dt="2024-11-15T11:06:29.877" v="350"/>
          <ac:picMkLst>
            <pc:docMk/>
            <pc:sldMk cId="1161874987" sldId="270"/>
            <ac:picMk id="52" creationId="{0014EAD5-7D24-4D07-A61F-9D330D92AC2E}"/>
          </ac:picMkLst>
        </pc:picChg>
        <pc:picChg chg="add del mod">
          <ac:chgData name="Sara-Anne Comel" userId="eb929abe-f15a-4062-ad16-f5ea0a968d0a" providerId="ADAL" clId="{5351AB49-B379-4BCC-9897-EC3E46A6ADDF}" dt="2024-11-15T11:06:29.877" v="350"/>
          <ac:picMkLst>
            <pc:docMk/>
            <pc:sldMk cId="1161874987" sldId="270"/>
            <ac:picMk id="53" creationId="{1DDEC43E-F41D-4776-ADED-DFF263AA1286}"/>
          </ac:picMkLst>
        </pc:picChg>
        <pc:picChg chg="del">
          <ac:chgData name="Sara-Anne Comel" userId="eb929abe-f15a-4062-ad16-f5ea0a968d0a" providerId="ADAL" clId="{5351AB49-B379-4BCC-9897-EC3E46A6ADDF}" dt="2024-11-15T11:06:15.508" v="348" actId="478"/>
          <ac:picMkLst>
            <pc:docMk/>
            <pc:sldMk cId="1161874987" sldId="270"/>
            <ac:picMk id="57" creationId="{61789B95-96E3-448C-A1F2-BA6BC2EE0A06}"/>
          </ac:picMkLst>
        </pc:picChg>
        <pc:picChg chg="add mod">
          <ac:chgData name="Sara-Anne Comel" userId="eb929abe-f15a-4062-ad16-f5ea0a968d0a" providerId="ADAL" clId="{5351AB49-B379-4BCC-9897-EC3E46A6ADDF}" dt="2024-11-15T11:06:53.215" v="359"/>
          <ac:picMkLst>
            <pc:docMk/>
            <pc:sldMk cId="1161874987" sldId="270"/>
            <ac:picMk id="66" creationId="{F228CD23-4BF5-4A1E-BB72-4E45B017CA03}"/>
          </ac:picMkLst>
        </pc:picChg>
        <pc:picChg chg="add mod">
          <ac:chgData name="Sara-Anne Comel" userId="eb929abe-f15a-4062-ad16-f5ea0a968d0a" providerId="ADAL" clId="{5351AB49-B379-4BCC-9897-EC3E46A6ADDF}" dt="2024-11-15T11:06:53.215" v="359"/>
          <ac:picMkLst>
            <pc:docMk/>
            <pc:sldMk cId="1161874987" sldId="270"/>
            <ac:picMk id="67" creationId="{947C1F06-7956-4383-8916-E1F462ABE44C}"/>
          </ac:picMkLst>
        </pc:picChg>
        <pc:picChg chg="add mod">
          <ac:chgData name="Sara-Anne Comel" userId="eb929abe-f15a-4062-ad16-f5ea0a968d0a" providerId="ADAL" clId="{5351AB49-B379-4BCC-9897-EC3E46A6ADDF}" dt="2024-11-15T11:06:53.215" v="359"/>
          <ac:picMkLst>
            <pc:docMk/>
            <pc:sldMk cId="1161874987" sldId="270"/>
            <ac:picMk id="68" creationId="{174E56C9-7DAF-40F3-9936-C3630A8F2EC4}"/>
          </ac:picMkLst>
        </pc:picChg>
        <pc:picChg chg="add del mod">
          <ac:chgData name="Sara-Anne Comel" userId="eb929abe-f15a-4062-ad16-f5ea0a968d0a" providerId="ADAL" clId="{5351AB49-B379-4BCC-9897-EC3E46A6ADDF}" dt="2024-11-15T11:06:56.864" v="361"/>
          <ac:picMkLst>
            <pc:docMk/>
            <pc:sldMk cId="1161874987" sldId="270"/>
            <ac:picMk id="72" creationId="{917AA28C-6948-4AAC-AC12-3DE4E537A448}"/>
          </ac:picMkLst>
        </pc:picChg>
        <pc:picChg chg="add del mod">
          <ac:chgData name="Sara-Anne Comel" userId="eb929abe-f15a-4062-ad16-f5ea0a968d0a" providerId="ADAL" clId="{5351AB49-B379-4BCC-9897-EC3E46A6ADDF}" dt="2024-11-15T11:06:56.864" v="361"/>
          <ac:picMkLst>
            <pc:docMk/>
            <pc:sldMk cId="1161874987" sldId="270"/>
            <ac:picMk id="73" creationId="{8C8512D4-F62A-401D-9AB7-BA75247576C0}"/>
          </ac:picMkLst>
        </pc:picChg>
        <pc:picChg chg="add del mod">
          <ac:chgData name="Sara-Anne Comel" userId="eb929abe-f15a-4062-ad16-f5ea0a968d0a" providerId="ADAL" clId="{5351AB49-B379-4BCC-9897-EC3E46A6ADDF}" dt="2024-11-15T11:06:56.864" v="361"/>
          <ac:picMkLst>
            <pc:docMk/>
            <pc:sldMk cId="1161874987" sldId="270"/>
            <ac:picMk id="74" creationId="{608A12C3-E1A8-450F-B064-E172FBE32818}"/>
          </ac:picMkLst>
        </pc:picChg>
        <pc:picChg chg="add del mod">
          <ac:chgData name="Sara-Anne Comel" userId="eb929abe-f15a-4062-ad16-f5ea0a968d0a" providerId="ADAL" clId="{5351AB49-B379-4BCC-9897-EC3E46A6ADDF}" dt="2024-11-15T11:07:25.986" v="369"/>
          <ac:picMkLst>
            <pc:docMk/>
            <pc:sldMk cId="1161874987" sldId="270"/>
            <ac:picMk id="78" creationId="{616BA0AD-F6B9-4C65-9F7E-C756CDFB395B}"/>
          </ac:picMkLst>
        </pc:picChg>
        <pc:picChg chg="add del mod">
          <ac:chgData name="Sara-Anne Comel" userId="eb929abe-f15a-4062-ad16-f5ea0a968d0a" providerId="ADAL" clId="{5351AB49-B379-4BCC-9897-EC3E46A6ADDF}" dt="2024-11-15T11:07:25.986" v="369"/>
          <ac:picMkLst>
            <pc:docMk/>
            <pc:sldMk cId="1161874987" sldId="270"/>
            <ac:picMk id="79" creationId="{C981C0AE-B1A4-4755-9297-DF52A6A5BBDB}"/>
          </ac:picMkLst>
        </pc:picChg>
        <pc:picChg chg="add del mod">
          <ac:chgData name="Sara-Anne Comel" userId="eb929abe-f15a-4062-ad16-f5ea0a968d0a" providerId="ADAL" clId="{5351AB49-B379-4BCC-9897-EC3E46A6ADDF}" dt="2024-11-15T11:07:25.986" v="369"/>
          <ac:picMkLst>
            <pc:docMk/>
            <pc:sldMk cId="1161874987" sldId="270"/>
            <ac:picMk id="80" creationId="{E010D60F-F46F-4C10-8C4C-0D4B4EBE6B49}"/>
          </ac:picMkLst>
        </pc:picChg>
        <pc:picChg chg="add del mod">
          <ac:chgData name="Sara-Anne Comel" userId="eb929abe-f15a-4062-ad16-f5ea0a968d0a" providerId="ADAL" clId="{5351AB49-B379-4BCC-9897-EC3E46A6ADDF}" dt="2024-11-15T11:07:25.986" v="369"/>
          <ac:picMkLst>
            <pc:docMk/>
            <pc:sldMk cId="1161874987" sldId="270"/>
            <ac:picMk id="81" creationId="{FF693CA1-10C2-4463-AEC8-59CAEBE3D2D1}"/>
          </ac:picMkLst>
        </pc:picChg>
        <pc:picChg chg="add mod">
          <ac:chgData name="Sara-Anne Comel" userId="eb929abe-f15a-4062-ad16-f5ea0a968d0a" providerId="ADAL" clId="{5351AB49-B379-4BCC-9897-EC3E46A6ADDF}" dt="2024-11-15T11:23:28.122" v="856" actId="14100"/>
          <ac:picMkLst>
            <pc:docMk/>
            <pc:sldMk cId="1161874987" sldId="270"/>
            <ac:picMk id="86" creationId="{4616461F-11C2-4021-B27F-9B967DEE0181}"/>
          </ac:picMkLst>
        </pc:picChg>
        <pc:picChg chg="add del mod">
          <ac:chgData name="Sara-Anne Comel" userId="eb929abe-f15a-4062-ad16-f5ea0a968d0a" providerId="ADAL" clId="{5351AB49-B379-4BCC-9897-EC3E46A6ADDF}" dt="2024-11-15T11:23:23.720" v="854" actId="478"/>
          <ac:picMkLst>
            <pc:docMk/>
            <pc:sldMk cId="1161874987" sldId="270"/>
            <ac:picMk id="87" creationId="{04D48575-6C66-4D3A-8579-4A6E16D5AAAC}"/>
          </ac:picMkLst>
        </pc:picChg>
        <pc:picChg chg="add mod">
          <ac:chgData name="Sara-Anne Comel" userId="eb929abe-f15a-4062-ad16-f5ea0a968d0a" providerId="ADAL" clId="{5351AB49-B379-4BCC-9897-EC3E46A6ADDF}" dt="2024-11-15T11:23:39.307" v="858" actId="1076"/>
          <ac:picMkLst>
            <pc:docMk/>
            <pc:sldMk cId="1161874987" sldId="270"/>
            <ac:picMk id="88" creationId="{5B249B08-6B4E-4504-B353-DF3AF028CD72}"/>
          </ac:picMkLst>
        </pc:picChg>
        <pc:picChg chg="add del mod">
          <ac:chgData name="Sara-Anne Comel" userId="eb929abe-f15a-4062-ad16-f5ea0a968d0a" providerId="ADAL" clId="{5351AB49-B379-4BCC-9897-EC3E46A6ADDF}" dt="2024-11-15T11:23:56.178" v="862"/>
          <ac:picMkLst>
            <pc:docMk/>
            <pc:sldMk cId="1161874987" sldId="270"/>
            <ac:picMk id="89" creationId="{BB94A609-586B-4B6D-8E20-2D633A47E3C0}"/>
          </ac:picMkLst>
        </pc:picChg>
        <pc:picChg chg="add del mod">
          <ac:chgData name="Sara-Anne Comel" userId="eb929abe-f15a-4062-ad16-f5ea0a968d0a" providerId="ADAL" clId="{5351AB49-B379-4BCC-9897-EC3E46A6ADDF}" dt="2024-11-15T11:23:56.178" v="862"/>
          <ac:picMkLst>
            <pc:docMk/>
            <pc:sldMk cId="1161874987" sldId="270"/>
            <ac:picMk id="92" creationId="{46505AAE-E7BD-4FD4-9FD5-E5497AB83C3A}"/>
          </ac:picMkLst>
        </pc:picChg>
        <pc:picChg chg="add del mod">
          <ac:chgData name="Sara-Anne Comel" userId="eb929abe-f15a-4062-ad16-f5ea0a968d0a" providerId="ADAL" clId="{5351AB49-B379-4BCC-9897-EC3E46A6ADDF}" dt="2024-11-15T11:23:56.178" v="862"/>
          <ac:picMkLst>
            <pc:docMk/>
            <pc:sldMk cId="1161874987" sldId="270"/>
            <ac:picMk id="93" creationId="{06F547AF-46AD-4BC8-BFB4-5CA87DD007BC}"/>
          </ac:picMkLst>
        </pc:picChg>
        <pc:picChg chg="add del">
          <ac:chgData name="Sara-Anne Comel" userId="eb929abe-f15a-4062-ad16-f5ea0a968d0a" providerId="ADAL" clId="{5351AB49-B379-4BCC-9897-EC3E46A6ADDF}" dt="2024-11-15T11:23:57.406" v="864" actId="21"/>
          <ac:picMkLst>
            <pc:docMk/>
            <pc:sldMk cId="1161874987" sldId="270"/>
            <ac:picMk id="94" creationId="{7E969C5C-2D14-4C18-BC43-843E81E00714}"/>
          </ac:picMkLst>
        </pc:picChg>
      </pc:sldChg>
      <pc:sldChg chg="addSp modSp add del mod ord">
        <pc:chgData name="Sara-Anne Comel" userId="eb929abe-f15a-4062-ad16-f5ea0a968d0a" providerId="ADAL" clId="{5351AB49-B379-4BCC-9897-EC3E46A6ADDF}" dt="2024-11-15T11:29:26.290" v="876" actId="47"/>
        <pc:sldMkLst>
          <pc:docMk/>
          <pc:sldMk cId="2862537012" sldId="271"/>
        </pc:sldMkLst>
        <pc:spChg chg="add mod">
          <ac:chgData name="Sara-Anne Comel" userId="eb929abe-f15a-4062-ad16-f5ea0a968d0a" providerId="ADAL" clId="{5351AB49-B379-4BCC-9897-EC3E46A6ADDF}" dt="2024-11-15T11:13:05.540" v="666" actId="1076"/>
          <ac:spMkLst>
            <pc:docMk/>
            <pc:sldMk cId="2862537012" sldId="271"/>
            <ac:spMk id="28" creationId="{898C03A2-0B37-4C68-B5E3-7CD225C2625E}"/>
          </ac:spMkLst>
        </pc:spChg>
        <pc:picChg chg="add mod">
          <ac:chgData name="Sara-Anne Comel" userId="eb929abe-f15a-4062-ad16-f5ea0a968d0a" providerId="ADAL" clId="{5351AB49-B379-4BCC-9897-EC3E46A6ADDF}" dt="2024-11-15T11:13:05.540" v="666" actId="1076"/>
          <ac:picMkLst>
            <pc:docMk/>
            <pc:sldMk cId="2862537012" sldId="271"/>
            <ac:picMk id="29" creationId="{ADE50EA1-131A-4E41-957E-767C8CECE85E}"/>
          </ac:picMkLst>
        </pc:picChg>
        <pc:picChg chg="add mod">
          <ac:chgData name="Sara-Anne Comel" userId="eb929abe-f15a-4062-ad16-f5ea0a968d0a" providerId="ADAL" clId="{5351AB49-B379-4BCC-9897-EC3E46A6ADDF}" dt="2024-11-15T11:13:05.540" v="666" actId="1076"/>
          <ac:picMkLst>
            <pc:docMk/>
            <pc:sldMk cId="2862537012" sldId="271"/>
            <ac:picMk id="30" creationId="{2BDE96F3-7C46-4B64-8ABC-90EAEFF744C1}"/>
          </ac:picMkLst>
        </pc:picChg>
        <pc:picChg chg="add mod">
          <ac:chgData name="Sara-Anne Comel" userId="eb929abe-f15a-4062-ad16-f5ea0a968d0a" providerId="ADAL" clId="{5351AB49-B379-4BCC-9897-EC3E46A6ADDF}" dt="2024-11-15T11:13:05.540" v="666" actId="1076"/>
          <ac:picMkLst>
            <pc:docMk/>
            <pc:sldMk cId="2862537012" sldId="271"/>
            <ac:picMk id="31" creationId="{37FCCC76-10CF-4635-A9C3-3B1CF2B6A6D1}"/>
          </ac:picMkLst>
        </pc:picChg>
        <pc:picChg chg="add mod">
          <ac:chgData name="Sara-Anne Comel" userId="eb929abe-f15a-4062-ad16-f5ea0a968d0a" providerId="ADAL" clId="{5351AB49-B379-4BCC-9897-EC3E46A6ADDF}" dt="2024-11-15T11:13:05.540" v="666" actId="1076"/>
          <ac:picMkLst>
            <pc:docMk/>
            <pc:sldMk cId="2862537012" sldId="271"/>
            <ac:picMk id="32" creationId="{C41753D6-4653-4040-9E02-B11B468B7CA8}"/>
          </ac:picMkLst>
        </pc:picChg>
        <pc:picChg chg="add mod">
          <ac:chgData name="Sara-Anne Comel" userId="eb929abe-f15a-4062-ad16-f5ea0a968d0a" providerId="ADAL" clId="{5351AB49-B379-4BCC-9897-EC3E46A6ADDF}" dt="2024-11-15T11:13:05.540" v="666" actId="1076"/>
          <ac:picMkLst>
            <pc:docMk/>
            <pc:sldMk cId="2862537012" sldId="271"/>
            <ac:picMk id="33" creationId="{C6936E75-87FE-434C-8E66-10A9E19B2789}"/>
          </ac:picMkLst>
        </pc:picChg>
        <pc:picChg chg="add mod">
          <ac:chgData name="Sara-Anne Comel" userId="eb929abe-f15a-4062-ad16-f5ea0a968d0a" providerId="ADAL" clId="{5351AB49-B379-4BCC-9897-EC3E46A6ADDF}" dt="2024-11-15T11:13:05.540" v="666" actId="1076"/>
          <ac:picMkLst>
            <pc:docMk/>
            <pc:sldMk cId="2862537012" sldId="271"/>
            <ac:picMk id="34" creationId="{B99B9C36-300F-4A6E-BCDC-F8E04CDE7EBE}"/>
          </ac:picMkLst>
        </pc:picChg>
        <pc:picChg chg="add mod">
          <ac:chgData name="Sara-Anne Comel" userId="eb929abe-f15a-4062-ad16-f5ea0a968d0a" providerId="ADAL" clId="{5351AB49-B379-4BCC-9897-EC3E46A6ADDF}" dt="2024-11-15T11:13:05.540" v="666" actId="1076"/>
          <ac:picMkLst>
            <pc:docMk/>
            <pc:sldMk cId="2862537012" sldId="271"/>
            <ac:picMk id="35" creationId="{DC36C739-BDDB-4C8D-B0B3-E2BD45AC5610}"/>
          </ac:picMkLst>
        </pc:picChg>
        <pc:picChg chg="add mod">
          <ac:chgData name="Sara-Anne Comel" userId="eb929abe-f15a-4062-ad16-f5ea0a968d0a" providerId="ADAL" clId="{5351AB49-B379-4BCC-9897-EC3E46A6ADDF}" dt="2024-11-15T11:13:05.540" v="666" actId="1076"/>
          <ac:picMkLst>
            <pc:docMk/>
            <pc:sldMk cId="2862537012" sldId="271"/>
            <ac:picMk id="36" creationId="{E02788AA-3F3B-4746-B101-C811E087C24E}"/>
          </ac:picMkLst>
        </pc:picChg>
        <pc:picChg chg="add mod">
          <ac:chgData name="Sara-Anne Comel" userId="eb929abe-f15a-4062-ad16-f5ea0a968d0a" providerId="ADAL" clId="{5351AB49-B379-4BCC-9897-EC3E46A6ADDF}" dt="2024-11-15T11:13:05.540" v="666" actId="1076"/>
          <ac:picMkLst>
            <pc:docMk/>
            <pc:sldMk cId="2862537012" sldId="271"/>
            <ac:picMk id="37" creationId="{C4503AA5-AEC3-4272-BF08-8B57AA839201}"/>
          </ac:picMkLst>
        </pc:picChg>
        <pc:picChg chg="add mod">
          <ac:chgData name="Sara-Anne Comel" userId="eb929abe-f15a-4062-ad16-f5ea0a968d0a" providerId="ADAL" clId="{5351AB49-B379-4BCC-9897-EC3E46A6ADDF}" dt="2024-11-15T11:13:05.540" v="666" actId="1076"/>
          <ac:picMkLst>
            <pc:docMk/>
            <pc:sldMk cId="2862537012" sldId="271"/>
            <ac:picMk id="38" creationId="{8462765F-033B-4C26-99CC-4F2C76BCFC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51370-72DA-49C2-B950-3A1EC8E9B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64A3CE-B216-4DC8-AF92-468FCC261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918D59-0C66-45A7-AC88-F7D324B1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4AB-EB6B-403A-A319-88E6601D09A1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11AE78-0ABF-4D24-A2A9-2DAC7C2E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3AC427-0C4E-40D0-BCF0-64115D27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57C6-3C35-4DDF-BCBA-5248CD3EC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5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706F2-15EA-49A4-BBF3-51C9962A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5BD410-C42D-4085-BE61-749EA096C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B6A378-EF48-46E8-B6D6-B36F3677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4AB-EB6B-403A-A319-88E6601D09A1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671FA2-D439-4D29-B6A2-013338CC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C1361F-88C4-4165-9FC8-8F1D1938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57C6-3C35-4DDF-BCBA-5248CD3EC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57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CF14094-89EA-4945-B6A6-89B71AB9E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B453FA-66A7-4B3F-B7CF-B7854C2E0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A10CF4-52C2-4308-8BAA-C3ACEC02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4AB-EB6B-403A-A319-88E6601D09A1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21EE75-790D-4511-9EC3-B6FC67B3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42CCC6-E9B4-4789-8729-A2FE1883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57C6-3C35-4DDF-BCBA-5248CD3EC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0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9088C4-2835-4C4E-BF2E-C81B4AD35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A16130-FC88-4E50-AF46-257C29DB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4AB-EB6B-403A-A319-88E6601D09A1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BA4664-B44C-43D8-AD29-F0308364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6584A4-3B1C-4C6D-A35C-E06549FF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57C6-3C35-4DDF-BCBA-5248CD3EC79F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540C3D7-0419-4533-98B6-6DE7ABAD7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b="73239"/>
          <a:stretch/>
        </p:blipFill>
        <p:spPr>
          <a:xfrm>
            <a:off x="-1" y="-1"/>
            <a:ext cx="5401519" cy="1846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4266D92-7A92-4BE0-9B88-705FE4F5D5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b="73239"/>
          <a:stretch/>
        </p:blipFill>
        <p:spPr>
          <a:xfrm>
            <a:off x="5401519" y="0"/>
            <a:ext cx="5401519" cy="184633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4A0E2C0-0758-4155-B5EC-6612E388B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r="74286" b="73239"/>
          <a:stretch/>
        </p:blipFill>
        <p:spPr>
          <a:xfrm>
            <a:off x="10803039" y="0"/>
            <a:ext cx="1388962" cy="184633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F2813FC-8BAE-451E-B715-22E117D93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29699" t="27061" r="26643" b="41804"/>
          <a:stretch/>
        </p:blipFill>
        <p:spPr>
          <a:xfrm>
            <a:off x="0" y="-46169"/>
            <a:ext cx="2358190" cy="2148149"/>
          </a:xfrm>
          <a:prstGeom prst="ellipse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271BBD5A-29BE-417E-8C9B-4D3488F95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6526" y="365125"/>
            <a:ext cx="8867274" cy="1325563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907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1FB32-51E9-446A-9883-E6F9A794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654D65-43D6-4B08-A462-4DD05935D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C40553-14BA-4D0A-8784-D79CB4C0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4AB-EB6B-403A-A319-88E6601D09A1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DEFDC8-625D-4F20-B280-444095D2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4C4050-F959-454A-A118-09538F44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57C6-3C35-4DDF-BCBA-5248CD3EC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28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71CDE-355B-4FD2-B9F3-92128730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5EB8E6-EA3E-4B8E-AA7C-685F0A7C4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3D0D94-04A6-42B7-A9B7-ED438BEC4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603B5B-0213-46AF-BE2D-47DDAC84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4AB-EB6B-403A-A319-88E6601D09A1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86A07F-280B-4D83-BFF8-5337EE89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EE0227-9DDE-41C4-A463-757E918F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57C6-3C35-4DDF-BCBA-5248CD3EC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65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B28D3E-0495-4EA4-B108-09AF892E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CD22DB-3ABE-40DC-8472-497225ACF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A7027D-C0F5-4E9B-B237-AB7BBACEF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757F31-3398-4B57-B6F4-7B09FDBBA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6E09EA-6029-494D-81CA-F1A954153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9ACC682-F7C7-45DD-A307-FA137D5E8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4AB-EB6B-403A-A319-88E6601D09A1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AA7040-C1BC-4654-85C9-30916FA1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013326-3024-49B9-B410-BD053957C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57C6-3C35-4DDF-BCBA-5248CD3EC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873F-15A9-4BE3-A413-7CD9EA05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82FC12-9C4C-47B3-A95D-AE4DEC0D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4AB-EB6B-403A-A319-88E6601D09A1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7DC715-38A5-4F25-8B26-29E46049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6C67F7-8F48-4AA0-88E1-83DFBF34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57C6-3C35-4DDF-BCBA-5248CD3EC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8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A88A21-50D1-4190-9FD8-CF05FE32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4AB-EB6B-403A-A319-88E6601D09A1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23A0147-5CD3-4A7B-A767-F2909A40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444A5D-CD3C-4EFB-B480-0224B00B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57C6-3C35-4DDF-BCBA-5248CD3EC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3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B297A9-BDAE-4F35-8AD9-B1EA6A04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514BA2-A2D2-4A0C-9A12-12A9A1C31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78C0F0-FEC6-470B-A255-7760DCC3C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4AB969-FC34-406D-8A64-6D4BC7B3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4AB-EB6B-403A-A319-88E6601D09A1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C2B5EF-FF22-4A15-81CD-5420CEAA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1EE62C-4620-4CE6-8F75-5137C57D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57C6-3C35-4DDF-BCBA-5248CD3EC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79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E97F5-58B1-4C4E-8F07-5BEB4640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D0EBC4-002E-4A58-B5A8-C91B6F8AD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988180-C8B3-4C73-A78B-227065548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30B08F-0C91-48EB-9AF9-72A570A4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4AB-EB6B-403A-A319-88E6601D09A1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694C92-E09C-4198-BEEC-1699559E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89506A-2817-454B-B162-BEEBDBC7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57C6-3C35-4DDF-BCBA-5248CD3EC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04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5F853D-9317-4884-A0F1-10580DEB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097FF6-9CBD-4388-9772-F827201A2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0022FB-760F-4C74-80D3-A17FF106B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304AB-EB6B-403A-A319-88E6601D09A1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23E551-F1B4-4381-A229-92E333CCA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EC7524-46BB-40B9-A56D-BA96BDB7B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57C6-3C35-4DDF-BCBA-5248CD3EC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1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F54AB60-3910-49A5-8106-7E541C926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95520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538928-601B-4E28-9203-61482D6B4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106" y="0"/>
            <a:ext cx="6464632" cy="240677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BEF3948-A207-4825-AE80-7A4B9FC717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7012914" y="2592953"/>
            <a:ext cx="4155095" cy="185827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4F357A9-58FB-471D-948F-65D6D19AE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106" y="5356723"/>
            <a:ext cx="7388894" cy="150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A356DA4C-F439-48F6-96C7-9C71A04F3B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7" name="Image 106">
            <a:extLst>
              <a:ext uri="{FF2B5EF4-FFF2-40B4-BE49-F238E27FC236}">
                <a16:creationId xmlns:a16="http://schemas.microsoft.com/office/drawing/2014/main" id="{F8167754-2F3E-44E4-9A99-295814B99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090" y="-9110"/>
            <a:ext cx="4795520" cy="6858000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791DF691-0F8D-4F8E-B1DC-2835979BF1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83"/>
          <a:stretch/>
        </p:blipFill>
        <p:spPr>
          <a:xfrm>
            <a:off x="158889" y="440307"/>
            <a:ext cx="7244080" cy="3249168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89A5CBBA-CAF9-47F8-A83F-E2A3215263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122"/>
          <a:stretch/>
        </p:blipFill>
        <p:spPr>
          <a:xfrm>
            <a:off x="262763" y="3568511"/>
            <a:ext cx="5243092" cy="3418210"/>
          </a:xfrm>
          <a:prstGeom prst="rect">
            <a:avLst/>
          </a:prstGeom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id="{62654843-6399-44A3-838F-0FFE82F33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352" y="3289489"/>
            <a:ext cx="3521793" cy="3418211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2BE41D10-7A7A-4F69-9FF3-768CBDD044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737"/>
          <a:stretch/>
        </p:blipFill>
        <p:spPr>
          <a:xfrm>
            <a:off x="7714033" y="9110"/>
            <a:ext cx="4283634" cy="24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067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Sara-Anne Comel</dc:creator>
  <cp:lastModifiedBy>Sara-Anne Comel</cp:lastModifiedBy>
  <cp:revision>20</cp:revision>
  <dcterms:created xsi:type="dcterms:W3CDTF">2024-06-11T05:23:42Z</dcterms:created>
  <dcterms:modified xsi:type="dcterms:W3CDTF">2024-11-15T11:29:29Z</dcterms:modified>
</cp:coreProperties>
</file>