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61" r:id="rId3"/>
    <p:sldId id="262" r:id="rId4"/>
    <p:sldId id="263" r:id="rId5"/>
    <p:sldId id="264" r:id="rId6"/>
    <p:sldId id="258" r:id="rId7"/>
    <p:sldId id="259" r:id="rId8"/>
    <p:sldId id="260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4CCBC4-1FBC-4C9C-9C87-51EBACD65A15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1F9E28-9CAE-4770-9244-F913430DC05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477A2-1E6A-4311-9802-86390E92AA8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477A2-1E6A-4311-9802-86390E92AA8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DC77E-57C7-46BB-8C12-B4C34BB7A833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532FF-345D-4972-B35B-E72B53D960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DC77E-57C7-46BB-8C12-B4C34BB7A833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532FF-345D-4972-B35B-E72B53D960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DC77E-57C7-46BB-8C12-B4C34BB7A833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532FF-345D-4972-B35B-E72B53D960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85800" y="1066800"/>
            <a:ext cx="7848600" cy="472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</p:spTree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85800" y="1066800"/>
            <a:ext cx="7848600" cy="472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DC77E-57C7-46BB-8C12-B4C34BB7A833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532FF-345D-4972-B35B-E72B53D960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DC77E-57C7-46BB-8C12-B4C34BB7A833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532FF-345D-4972-B35B-E72B53D960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DC77E-57C7-46BB-8C12-B4C34BB7A833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532FF-345D-4972-B35B-E72B53D960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DC77E-57C7-46BB-8C12-B4C34BB7A833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532FF-345D-4972-B35B-E72B53D960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DC77E-57C7-46BB-8C12-B4C34BB7A833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532FF-345D-4972-B35B-E72B53D960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DC77E-57C7-46BB-8C12-B4C34BB7A833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532FF-345D-4972-B35B-E72B53D960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DC77E-57C7-46BB-8C12-B4C34BB7A833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532FF-345D-4972-B35B-E72B53D960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DC77E-57C7-46BB-8C12-B4C34BB7A833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532FF-345D-4972-B35B-E72B53D960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CDC77E-57C7-46BB-8C12-B4C34BB7A833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8532FF-345D-4972-B35B-E72B53D9603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1295400"/>
            <a:ext cx="5638800" cy="4413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lvl="1" indent="-176213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sz="2400" dirty="0" smtClean="0">
                <a:solidFill>
                  <a:srgbClr val="000000"/>
                </a:solidFill>
                <a:latin typeface="Cambria" pitchFamily="18" charset="0"/>
              </a:rPr>
              <a:t>12 Dairies formed, Started with only 12 lit/day milk; now collecting avg.  12119 lit/day milk.</a:t>
            </a:r>
          </a:p>
          <a:p>
            <a:pPr marL="176213" lvl="1" indent="-176213">
              <a:lnSpc>
                <a:spcPct val="90000"/>
              </a:lnSpc>
              <a:buFont typeface="Arial" charset="0"/>
              <a:buChar char="•"/>
              <a:defRPr/>
            </a:pPr>
            <a:endParaRPr lang="en-US" sz="2400" dirty="0" smtClean="0">
              <a:solidFill>
                <a:srgbClr val="000000"/>
              </a:solidFill>
              <a:latin typeface="Cambria" pitchFamily="18" charset="0"/>
            </a:endParaRPr>
          </a:p>
          <a:p>
            <a:pPr marL="176213" lvl="1" indent="-176213">
              <a:lnSpc>
                <a:spcPct val="90000"/>
              </a:lnSpc>
              <a:buFont typeface="Arial" charset="0"/>
              <a:buChar char="•"/>
              <a:defRPr/>
            </a:pPr>
            <a:endParaRPr lang="en-US" sz="2400" dirty="0" smtClean="0">
              <a:solidFill>
                <a:srgbClr val="000000"/>
              </a:solidFill>
              <a:latin typeface="Cambria" pitchFamily="18" charset="0"/>
            </a:endParaRPr>
          </a:p>
          <a:p>
            <a:pPr marL="176213" lvl="1" indent="-176213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sz="2400" dirty="0" smtClean="0">
                <a:solidFill>
                  <a:srgbClr val="000000"/>
                </a:solidFill>
                <a:latin typeface="Cambria" pitchFamily="18" charset="0"/>
              </a:rPr>
              <a:t>Curative services in 45 villages with increased Vaccination up to 85%</a:t>
            </a:r>
          </a:p>
          <a:p>
            <a:pPr marL="176213" lvl="1" indent="-176213">
              <a:lnSpc>
                <a:spcPct val="90000"/>
              </a:lnSpc>
              <a:buFont typeface="Arial" charset="0"/>
              <a:buChar char="•"/>
              <a:defRPr/>
            </a:pPr>
            <a:endParaRPr lang="en-US" sz="2400" dirty="0" smtClean="0">
              <a:solidFill>
                <a:srgbClr val="000000"/>
              </a:solidFill>
              <a:latin typeface="Cambria" pitchFamily="18" charset="0"/>
            </a:endParaRPr>
          </a:p>
          <a:p>
            <a:pPr marL="176213" lvl="1" indent="-176213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sz="2400" dirty="0" smtClean="0">
                <a:solidFill>
                  <a:srgbClr val="000000"/>
                </a:solidFill>
                <a:latin typeface="Cambria" pitchFamily="18" charset="0"/>
              </a:rPr>
              <a:t>Scientific approach adopted for animal husbandry</a:t>
            </a:r>
          </a:p>
          <a:p>
            <a:pPr marL="176213" lvl="1" indent="-176213">
              <a:lnSpc>
                <a:spcPct val="90000"/>
              </a:lnSpc>
              <a:buFont typeface="Arial" charset="0"/>
              <a:buChar char="•"/>
              <a:defRPr/>
            </a:pPr>
            <a:endParaRPr lang="en-US" sz="2400" dirty="0" smtClean="0">
              <a:solidFill>
                <a:srgbClr val="000000"/>
              </a:solidFill>
              <a:latin typeface="Cambria" pitchFamily="18" charset="0"/>
            </a:endParaRPr>
          </a:p>
          <a:p>
            <a:pPr marL="176213" lvl="1" indent="-176213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sz="2400" dirty="0" smtClean="0">
                <a:solidFill>
                  <a:srgbClr val="000000"/>
                </a:solidFill>
                <a:latin typeface="Cambria" pitchFamily="18" charset="0"/>
              </a:rPr>
              <a:t>39 individual Gobar gas units are established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19800" y="1371600"/>
            <a:ext cx="2743200" cy="12003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ambria" pitchFamily="18" charset="0"/>
              </a:rPr>
              <a:t>Animal husbandry promoted as continuous source of Alternative Livelihood</a:t>
            </a:r>
            <a:endParaRPr lang="en-US" b="1" dirty="0">
              <a:latin typeface="Cambria" pitchFamily="18" charset="0"/>
            </a:endParaRPr>
          </a:p>
        </p:txBody>
      </p:sp>
      <p:pic>
        <p:nvPicPr>
          <p:cNvPr id="12" name="Picture 11" descr="D:\D Drive\MAM SFT\Kalali\Documentations\SFT PPT\PPT phot collection\Livelihood\grazing buffallow-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2743200"/>
            <a:ext cx="2743200" cy="178455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Flowchart: Multidocument 8"/>
          <p:cNvSpPr/>
          <p:nvPr/>
        </p:nvSpPr>
        <p:spPr>
          <a:xfrm>
            <a:off x="14748" y="6477000"/>
            <a:ext cx="671052" cy="351504"/>
          </a:xfrm>
          <a:prstGeom prst="flowChartMultidocumen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fld id="{169B8D8E-99F9-44C8-B5E6-791433CF29A6}" type="slidenum">
              <a:rPr lang="en-US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</a:rPr>
              <a:pPr algn="ctr"/>
              <a:t>1</a:t>
            </a:fld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</a:endParaRPr>
          </a:p>
        </p:txBody>
      </p:sp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1143000" y="228600"/>
            <a:ext cx="7620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atin typeface="Cambria" pitchFamily="18" charset="0"/>
                <a:cs typeface="Arial" charset="0"/>
              </a:rPr>
              <a:t>Initiative V: Animal </a:t>
            </a:r>
            <a:r>
              <a:rPr lang="en-US" sz="3200" b="1" dirty="0">
                <a:latin typeface="Cambria" pitchFamily="18" charset="0"/>
                <a:cs typeface="Arial" charset="0"/>
              </a:rPr>
              <a:t>Husbandry </a:t>
            </a:r>
            <a:r>
              <a:rPr lang="en-US" sz="3200" b="1" dirty="0" smtClean="0">
                <a:latin typeface="Cambria" pitchFamily="18" charset="0"/>
                <a:cs typeface="Arial" charset="0"/>
              </a:rPr>
              <a:t>and</a:t>
            </a:r>
          </a:p>
          <a:p>
            <a:pPr algn="ctr"/>
            <a:r>
              <a:rPr lang="en-US" sz="3200" b="1" dirty="0" smtClean="0">
                <a:latin typeface="Cambria" pitchFamily="18" charset="0"/>
                <a:cs typeface="Arial" charset="0"/>
              </a:rPr>
              <a:t>Dairy </a:t>
            </a:r>
            <a:r>
              <a:rPr lang="en-US" sz="3200" b="1" dirty="0">
                <a:latin typeface="Cambria" pitchFamily="18" charset="0"/>
                <a:cs typeface="Arial" charset="0"/>
              </a:rPr>
              <a:t>Development</a:t>
            </a:r>
            <a:endParaRPr lang="en-IN" sz="3200" b="1" dirty="0">
              <a:latin typeface="Cambria" pitchFamily="18" charset="0"/>
              <a:cs typeface="Arial" charset="0"/>
            </a:endParaRPr>
          </a:p>
        </p:txBody>
      </p:sp>
      <p:pic>
        <p:nvPicPr>
          <p:cNvPr id="14" name="Picture 4" descr="F:\SFT PPT Final\Animal &amp; Dairy\DAIRY pHOTO\Picture 06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1920" y="4590396"/>
            <a:ext cx="2705359" cy="1734204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1295400"/>
            <a:ext cx="5638800" cy="4413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lvl="1" indent="-176213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sz="2400" dirty="0" smtClean="0">
                <a:solidFill>
                  <a:srgbClr val="000000"/>
                </a:solidFill>
                <a:latin typeface="Cambria" pitchFamily="18" charset="0"/>
              </a:rPr>
              <a:t>12 Dairies formed, Started with only 12 lit/day milk; now collecting avg.  12119 lit/day milk.</a:t>
            </a:r>
          </a:p>
          <a:p>
            <a:pPr marL="176213" lvl="1" indent="-176213">
              <a:lnSpc>
                <a:spcPct val="90000"/>
              </a:lnSpc>
              <a:buFont typeface="Arial" charset="0"/>
              <a:buChar char="•"/>
              <a:defRPr/>
            </a:pPr>
            <a:endParaRPr lang="en-US" sz="2400" dirty="0" smtClean="0">
              <a:solidFill>
                <a:srgbClr val="000000"/>
              </a:solidFill>
              <a:latin typeface="Cambria" pitchFamily="18" charset="0"/>
            </a:endParaRPr>
          </a:p>
          <a:p>
            <a:pPr marL="176213" lvl="1" indent="-176213">
              <a:lnSpc>
                <a:spcPct val="90000"/>
              </a:lnSpc>
              <a:buFont typeface="Arial" charset="0"/>
              <a:buChar char="•"/>
              <a:defRPr/>
            </a:pPr>
            <a:endParaRPr lang="en-US" sz="2400" dirty="0" smtClean="0">
              <a:solidFill>
                <a:srgbClr val="000000"/>
              </a:solidFill>
              <a:latin typeface="Cambria" pitchFamily="18" charset="0"/>
            </a:endParaRPr>
          </a:p>
          <a:p>
            <a:pPr marL="176213" lvl="1" indent="-176213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sz="2400" dirty="0" smtClean="0">
                <a:solidFill>
                  <a:srgbClr val="000000"/>
                </a:solidFill>
                <a:latin typeface="Cambria" pitchFamily="18" charset="0"/>
              </a:rPr>
              <a:t>Curative services in 45 villages with increased Vaccination up to 85%</a:t>
            </a:r>
          </a:p>
          <a:p>
            <a:pPr marL="176213" lvl="1" indent="-176213">
              <a:lnSpc>
                <a:spcPct val="90000"/>
              </a:lnSpc>
              <a:buFont typeface="Arial" charset="0"/>
              <a:buChar char="•"/>
              <a:defRPr/>
            </a:pPr>
            <a:endParaRPr lang="en-US" sz="2400" dirty="0" smtClean="0">
              <a:solidFill>
                <a:srgbClr val="000000"/>
              </a:solidFill>
              <a:latin typeface="Cambria" pitchFamily="18" charset="0"/>
            </a:endParaRPr>
          </a:p>
          <a:p>
            <a:pPr marL="176213" lvl="1" indent="-176213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sz="2400" dirty="0" smtClean="0">
                <a:solidFill>
                  <a:srgbClr val="000000"/>
                </a:solidFill>
                <a:latin typeface="Cambria" pitchFamily="18" charset="0"/>
              </a:rPr>
              <a:t>Scientific approach adopted for animal husbandry</a:t>
            </a:r>
          </a:p>
          <a:p>
            <a:pPr marL="176213" lvl="1" indent="-176213">
              <a:lnSpc>
                <a:spcPct val="90000"/>
              </a:lnSpc>
              <a:buFont typeface="Arial" charset="0"/>
              <a:buChar char="•"/>
              <a:defRPr/>
            </a:pPr>
            <a:endParaRPr lang="en-US" sz="2400" dirty="0" smtClean="0">
              <a:solidFill>
                <a:srgbClr val="000000"/>
              </a:solidFill>
              <a:latin typeface="Cambria" pitchFamily="18" charset="0"/>
            </a:endParaRPr>
          </a:p>
          <a:p>
            <a:pPr marL="176213" lvl="1" indent="-176213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sz="2400" dirty="0" smtClean="0">
                <a:solidFill>
                  <a:srgbClr val="000000"/>
                </a:solidFill>
                <a:latin typeface="Cambria" pitchFamily="18" charset="0"/>
              </a:rPr>
              <a:t>39 individual Gobar gas units are established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19800" y="1371600"/>
            <a:ext cx="2743200" cy="12003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ambria" pitchFamily="18" charset="0"/>
              </a:rPr>
              <a:t>Animal husbandry promoted as continuous source of Alternative Livelihood</a:t>
            </a:r>
            <a:endParaRPr lang="en-US" b="1" dirty="0">
              <a:latin typeface="Cambria" pitchFamily="18" charset="0"/>
            </a:endParaRPr>
          </a:p>
        </p:txBody>
      </p:sp>
      <p:pic>
        <p:nvPicPr>
          <p:cNvPr id="12" name="Picture 11" descr="D:\D Drive\MAM SFT\Kalali\Documentations\SFT PPT\PPT phot collection\Livelihood\grazing buffallow-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2743200"/>
            <a:ext cx="2743200" cy="178455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Flowchart: Multidocument 8"/>
          <p:cNvSpPr/>
          <p:nvPr/>
        </p:nvSpPr>
        <p:spPr>
          <a:xfrm>
            <a:off x="14748" y="6477000"/>
            <a:ext cx="671052" cy="351504"/>
          </a:xfrm>
          <a:prstGeom prst="flowChartMultidocumen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fld id="{169B8D8E-99F9-44C8-B5E6-791433CF29A6}" type="slidenum">
              <a:rPr lang="en-US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</a:rPr>
              <a:pPr algn="ctr"/>
              <a:t>2</a:t>
            </a:fld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</a:endParaRPr>
          </a:p>
        </p:txBody>
      </p:sp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1143000" y="228600"/>
            <a:ext cx="7620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atin typeface="Cambria" pitchFamily="18" charset="0"/>
                <a:cs typeface="Arial" charset="0"/>
              </a:rPr>
              <a:t>Initiative V: Animal </a:t>
            </a:r>
            <a:r>
              <a:rPr lang="en-US" sz="3200" b="1" dirty="0">
                <a:latin typeface="Cambria" pitchFamily="18" charset="0"/>
                <a:cs typeface="Arial" charset="0"/>
              </a:rPr>
              <a:t>Husbandry </a:t>
            </a:r>
            <a:r>
              <a:rPr lang="en-US" sz="3200" b="1" dirty="0" smtClean="0">
                <a:latin typeface="Cambria" pitchFamily="18" charset="0"/>
                <a:cs typeface="Arial" charset="0"/>
              </a:rPr>
              <a:t>and</a:t>
            </a:r>
          </a:p>
          <a:p>
            <a:pPr algn="ctr"/>
            <a:r>
              <a:rPr lang="en-US" sz="3200" b="1" dirty="0" smtClean="0">
                <a:latin typeface="Cambria" pitchFamily="18" charset="0"/>
                <a:cs typeface="Arial" charset="0"/>
              </a:rPr>
              <a:t>Dairy </a:t>
            </a:r>
            <a:r>
              <a:rPr lang="en-US" sz="3200" b="1" dirty="0">
                <a:latin typeface="Cambria" pitchFamily="18" charset="0"/>
                <a:cs typeface="Arial" charset="0"/>
              </a:rPr>
              <a:t>Development</a:t>
            </a:r>
            <a:endParaRPr lang="en-IN" sz="3200" b="1" dirty="0">
              <a:latin typeface="Cambria" pitchFamily="18" charset="0"/>
              <a:cs typeface="Arial" charset="0"/>
            </a:endParaRPr>
          </a:p>
        </p:txBody>
      </p:sp>
      <p:pic>
        <p:nvPicPr>
          <p:cNvPr id="14" name="Picture 4" descr="F:\SFT PPT Final\Animal &amp; Dairy\DAIRY pHOTO\Picture 06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1920" y="4590396"/>
            <a:ext cx="2705359" cy="1734204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71714" y="1524000"/>
            <a:ext cx="8291286" cy="2362200"/>
          </a:xfrm>
        </p:spPr>
        <p:txBody>
          <a:bodyPr/>
          <a:lstStyle/>
          <a:p>
            <a:pPr marL="231775" indent="-231775">
              <a:buFont typeface="Arial" pitchFamily="34" charset="0"/>
              <a:buChar char="•"/>
              <a:defRPr/>
            </a:pPr>
            <a:r>
              <a:rPr lang="en-US" sz="2400" dirty="0" smtClean="0">
                <a:latin typeface="Cambria" pitchFamily="18" charset="0"/>
                <a:cs typeface="Calibri" pitchFamily="34" charset="0"/>
              </a:rPr>
              <a:t>Mobilized &amp; organized 8820+ women in  self help groups</a:t>
            </a:r>
          </a:p>
          <a:p>
            <a:pPr marL="231775" indent="-231775">
              <a:defRPr/>
            </a:pPr>
            <a:r>
              <a:rPr lang="en-US" sz="2400" dirty="0" err="1" smtClean="0">
                <a:latin typeface="Cambria" pitchFamily="18" charset="0"/>
                <a:cs typeface="Calibri" pitchFamily="34" charset="0"/>
              </a:rPr>
              <a:t>Sharda</a:t>
            </a:r>
            <a:r>
              <a:rPr lang="en-US" sz="2400" dirty="0" smtClean="0">
                <a:latin typeface="Cambria" pitchFamily="18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mbria" pitchFamily="18" charset="0"/>
                <a:cs typeface="Calibri" pitchFamily="34" charset="0"/>
              </a:rPr>
              <a:t>Gromodhyog</a:t>
            </a:r>
            <a:r>
              <a:rPr lang="en-US" sz="2400" dirty="0" smtClean="0">
                <a:latin typeface="Cambria" pitchFamily="18" charset="0"/>
                <a:cs typeface="Calibri" pitchFamily="34" charset="0"/>
              </a:rPr>
              <a:t> Society  has achieved business of Rs. 18 Million  till date benefitting 750 women artisans.</a:t>
            </a:r>
          </a:p>
          <a:p>
            <a:pPr marL="231775" indent="-231775">
              <a:defRPr/>
            </a:pPr>
            <a:r>
              <a:rPr lang="en-US" sz="2400" dirty="0" smtClean="0">
                <a:latin typeface="Cambria" pitchFamily="18" charset="0"/>
                <a:cs typeface="Calibri" pitchFamily="34" charset="0"/>
              </a:rPr>
              <a:t>Food processing  &amp; Production of Bio Agri Products initiated</a:t>
            </a:r>
          </a:p>
        </p:txBody>
      </p:sp>
      <p:sp>
        <p:nvSpPr>
          <p:cNvPr id="5" name="Flowchart: Multidocument 4"/>
          <p:cNvSpPr/>
          <p:nvPr/>
        </p:nvSpPr>
        <p:spPr>
          <a:xfrm>
            <a:off x="14748" y="6477000"/>
            <a:ext cx="671052" cy="351504"/>
          </a:xfrm>
          <a:prstGeom prst="flowChartMultidocumen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fld id="{169B8D8E-99F9-44C8-B5E6-791433CF29A6}" type="slidenum">
              <a:rPr lang="en-US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</a:rPr>
              <a:pPr algn="ctr"/>
              <a:t>3</a:t>
            </a:fld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</a:endParaRPr>
          </a:p>
        </p:txBody>
      </p:sp>
      <p:pic>
        <p:nvPicPr>
          <p:cNvPr id="7" name="Picture 2" descr="D:\Kamini-Data\SGS_Handicraft Vertical Head\Handicraft Photos\MGC_8087.JPG"/>
          <p:cNvPicPr>
            <a:picLocks noChangeAspect="1" noChangeArrowheads="1"/>
          </p:cNvPicPr>
          <p:nvPr/>
        </p:nvPicPr>
        <p:blipFill>
          <a:blip r:embed="rId2" cstate="print"/>
          <a:srcRect l="14881" t="5936"/>
          <a:stretch>
            <a:fillRect/>
          </a:stretch>
        </p:blipFill>
        <p:spPr bwMode="auto">
          <a:xfrm>
            <a:off x="457199" y="3429000"/>
            <a:ext cx="4066309" cy="29819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1219200" y="457200"/>
            <a:ext cx="7543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 smtClean="0">
                <a:latin typeface="Cambria" pitchFamily="18" charset="0"/>
                <a:cs typeface="Arial" charset="0"/>
              </a:rPr>
              <a:t>Initiative VI: Livelihood Enhancement</a:t>
            </a:r>
            <a:endParaRPr lang="en-IN" sz="2800" b="1" dirty="0"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0" name="Picture 9" descr="E:\Shard Folder\SGS Photo\DSCN0329.jpg"/>
          <p:cNvPicPr>
            <a:picLocks noChangeAspect="1" noChangeArrowheads="1"/>
          </p:cNvPicPr>
          <p:nvPr/>
        </p:nvPicPr>
        <p:blipFill>
          <a:blip r:embed="rId3" cstate="print"/>
          <a:srcRect r="19444"/>
          <a:stretch>
            <a:fillRect/>
          </a:stretch>
        </p:blipFill>
        <p:spPr bwMode="auto">
          <a:xfrm>
            <a:off x="4800600" y="3429000"/>
            <a:ext cx="3683659" cy="30142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410496" y="1359312"/>
            <a:ext cx="8305800" cy="2277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4625" marR="0" indent="-174625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Cambria" pitchFamily="18" charset="0"/>
                <a:cs typeface="Times New Roman" pitchFamily="18" charset="0"/>
              </a:rPr>
              <a:t>Established  well equipped </a:t>
            </a:r>
            <a:r>
              <a:rPr lang="en-US" sz="2000" b="1" dirty="0" err="1" smtClean="0">
                <a:latin typeface="Cambria" pitchFamily="18" charset="0"/>
                <a:ea typeface="Times New Roman"/>
                <a:cs typeface="Times New Roman"/>
              </a:rPr>
              <a:t>Sharda</a:t>
            </a:r>
            <a:r>
              <a:rPr lang="en-US" sz="2000" b="1" dirty="0" smtClean="0">
                <a:latin typeface="Cambria" pitchFamily="18" charset="0"/>
                <a:ea typeface="Times New Roman"/>
                <a:cs typeface="Times New Roman"/>
              </a:rPr>
              <a:t> Medical Center</a:t>
            </a:r>
            <a:r>
              <a:rPr lang="en-US" sz="2000" dirty="0" smtClean="0">
                <a:latin typeface="Cambria" pitchFamily="18" charset="0"/>
                <a:ea typeface="Times New Roman"/>
                <a:cs typeface="Times New Roman"/>
              </a:rPr>
              <a:t> (18 bedded hospital)</a:t>
            </a:r>
          </a:p>
          <a:p>
            <a:pPr marL="174625" marR="0" indent="-174625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Cambria" pitchFamily="18" charset="0"/>
                <a:ea typeface="Times New Roman"/>
                <a:cs typeface="Times New Roman"/>
              </a:rPr>
              <a:t>Initiated Mobile Medical services for remote area outreach</a:t>
            </a:r>
          </a:p>
          <a:p>
            <a:pPr marL="174625" marR="0" indent="-174625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Cambria" pitchFamily="18" charset="0"/>
                <a:ea typeface="Times New Roman"/>
                <a:cs typeface="Times New Roman"/>
              </a:rPr>
              <a:t>Initiated blood  storage  services to facilitate sickle-cell anemia treatment, Thalassemia and critical operative patients served</a:t>
            </a:r>
          </a:p>
          <a:p>
            <a:pPr marL="176213" indent="-176213">
              <a:spcAft>
                <a:spcPts val="1200"/>
              </a:spcAft>
              <a:buFont typeface="Arial" charset="0"/>
              <a:buChar char="•"/>
            </a:pPr>
            <a:r>
              <a:rPr lang="en-US" sz="2000" dirty="0" smtClean="0">
                <a:latin typeface="Cambria" pitchFamily="18" charset="0"/>
                <a:cs typeface="Times New Roman" pitchFamily="18" charset="0"/>
              </a:rPr>
              <a:t>Extended annually curative services to 6000+ patients</a:t>
            </a:r>
          </a:p>
        </p:txBody>
      </p:sp>
      <p:sp>
        <p:nvSpPr>
          <p:cNvPr id="5" name="Flowchart: Multidocument 4"/>
          <p:cNvSpPr/>
          <p:nvPr/>
        </p:nvSpPr>
        <p:spPr>
          <a:xfrm>
            <a:off x="14748" y="6477000"/>
            <a:ext cx="671052" cy="351504"/>
          </a:xfrm>
          <a:prstGeom prst="flowChartMultidocumen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fld id="{169B8D8E-99F9-44C8-B5E6-791433CF29A6}" type="slidenum">
              <a:rPr lang="en-US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</a:rPr>
              <a:pPr algn="ctr"/>
              <a:t>4</a:t>
            </a:fld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</a:endParaRPr>
          </a:p>
        </p:txBody>
      </p:sp>
      <p:pic>
        <p:nvPicPr>
          <p:cNvPr id="6" name="Picture 2" descr="F:\SFT PPT Final\Health\Medical Services\Medical Camp - C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78317"/>
            <a:ext cx="3657600" cy="25224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Picture 4" descr="E:\Divya HDD\E Drive\Photo SFT\28.5.11 Photo_Sanjeevani Dialysis\DKP_86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810000"/>
            <a:ext cx="4191000" cy="2570233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143000" y="228600"/>
            <a:ext cx="7620000" cy="1066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Arial" charset="0"/>
              </a:rPr>
              <a:t>Initiative VII: Community Health programs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j-ea"/>
              <a:cs typeface="Arial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03"/>
          <p:cNvGrpSpPr/>
          <p:nvPr/>
        </p:nvGrpSpPr>
        <p:grpSpPr>
          <a:xfrm>
            <a:off x="914400" y="1460077"/>
            <a:ext cx="5155611" cy="4407323"/>
            <a:chOff x="914400" y="1371600"/>
            <a:chExt cx="5155611" cy="4407323"/>
          </a:xfrm>
        </p:grpSpPr>
        <p:sp>
          <p:nvSpPr>
            <p:cNvPr id="5" name="Freeform 10"/>
            <p:cNvSpPr>
              <a:spLocks noEditPoints="1"/>
            </p:cNvSpPr>
            <p:nvPr/>
          </p:nvSpPr>
          <p:spPr bwMode="auto">
            <a:xfrm>
              <a:off x="1170335" y="1371600"/>
              <a:ext cx="4383903" cy="4338609"/>
            </a:xfrm>
            <a:custGeom>
              <a:avLst/>
              <a:gdLst>
                <a:gd name="T0" fmla="*/ 2147483647 w 649"/>
                <a:gd name="T1" fmla="*/ 2147483647 h 649"/>
                <a:gd name="T2" fmla="*/ 2147483647 w 649"/>
                <a:gd name="T3" fmla="*/ 0 h 649"/>
                <a:gd name="T4" fmla="*/ 0 w 649"/>
                <a:gd name="T5" fmla="*/ 2147483647 h 649"/>
                <a:gd name="T6" fmla="*/ 2147483647 w 649"/>
                <a:gd name="T7" fmla="*/ 2147483647 h 649"/>
                <a:gd name="T8" fmla="*/ 2147483647 w 649"/>
                <a:gd name="T9" fmla="*/ 2147483647 h 649"/>
                <a:gd name="T10" fmla="*/ 2147483647 w 649"/>
                <a:gd name="T11" fmla="*/ 2147483647 h 649"/>
                <a:gd name="T12" fmla="*/ 2147483647 w 649"/>
                <a:gd name="T13" fmla="*/ 2147483647 h 649"/>
                <a:gd name="T14" fmla="*/ 2147483647 w 649"/>
                <a:gd name="T15" fmla="*/ 2147483647 h 649"/>
                <a:gd name="T16" fmla="*/ 2147483647 w 649"/>
                <a:gd name="T17" fmla="*/ 2147483647 h 649"/>
                <a:gd name="T18" fmla="*/ 2147483647 w 649"/>
                <a:gd name="T19" fmla="*/ 2147483647 h 64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49"/>
                <a:gd name="T31" fmla="*/ 0 h 649"/>
                <a:gd name="T32" fmla="*/ 649 w 649"/>
                <a:gd name="T33" fmla="*/ 649 h 64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49" h="649">
                  <a:moveTo>
                    <a:pt x="649" y="325"/>
                  </a:moveTo>
                  <a:cubicBezTo>
                    <a:pt x="649" y="146"/>
                    <a:pt x="504" y="0"/>
                    <a:pt x="325" y="0"/>
                  </a:cubicBezTo>
                  <a:cubicBezTo>
                    <a:pt x="146" y="0"/>
                    <a:pt x="0" y="146"/>
                    <a:pt x="0" y="325"/>
                  </a:cubicBezTo>
                  <a:cubicBezTo>
                    <a:pt x="0" y="504"/>
                    <a:pt x="146" y="649"/>
                    <a:pt x="325" y="649"/>
                  </a:cubicBezTo>
                  <a:cubicBezTo>
                    <a:pt x="504" y="649"/>
                    <a:pt x="649" y="504"/>
                    <a:pt x="649" y="325"/>
                  </a:cubicBezTo>
                  <a:close/>
                  <a:moveTo>
                    <a:pt x="647" y="325"/>
                  </a:moveTo>
                  <a:cubicBezTo>
                    <a:pt x="647" y="502"/>
                    <a:pt x="503" y="646"/>
                    <a:pt x="325" y="646"/>
                  </a:cubicBezTo>
                  <a:cubicBezTo>
                    <a:pt x="147" y="646"/>
                    <a:pt x="3" y="502"/>
                    <a:pt x="3" y="325"/>
                  </a:cubicBezTo>
                  <a:cubicBezTo>
                    <a:pt x="3" y="147"/>
                    <a:pt x="147" y="3"/>
                    <a:pt x="325" y="3"/>
                  </a:cubicBezTo>
                  <a:cubicBezTo>
                    <a:pt x="503" y="3"/>
                    <a:pt x="647" y="147"/>
                    <a:pt x="647" y="325"/>
                  </a:cubicBezTo>
                  <a:close/>
                </a:path>
              </a:pathLst>
            </a:custGeom>
            <a:solidFill>
              <a:srgbClr val="FDFC7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6" name="Freeform 11"/>
            <p:cNvSpPr>
              <a:spLocks noEditPoints="1"/>
            </p:cNvSpPr>
            <p:nvPr/>
          </p:nvSpPr>
          <p:spPr bwMode="auto">
            <a:xfrm>
              <a:off x="1183845" y="1384971"/>
              <a:ext cx="4363638" cy="4318553"/>
            </a:xfrm>
            <a:custGeom>
              <a:avLst/>
              <a:gdLst>
                <a:gd name="T0" fmla="*/ 2147483647 w 646"/>
                <a:gd name="T1" fmla="*/ 2147483647 h 646"/>
                <a:gd name="T2" fmla="*/ 2147483647 w 646"/>
                <a:gd name="T3" fmla="*/ 0 h 646"/>
                <a:gd name="T4" fmla="*/ 0 w 646"/>
                <a:gd name="T5" fmla="*/ 2147483647 h 646"/>
                <a:gd name="T6" fmla="*/ 2147483647 w 646"/>
                <a:gd name="T7" fmla="*/ 2147483647 h 646"/>
                <a:gd name="T8" fmla="*/ 2147483647 w 646"/>
                <a:gd name="T9" fmla="*/ 2147483647 h 646"/>
                <a:gd name="T10" fmla="*/ 2147483647 w 646"/>
                <a:gd name="T11" fmla="*/ 2147483647 h 646"/>
                <a:gd name="T12" fmla="*/ 2147483647 w 646"/>
                <a:gd name="T13" fmla="*/ 2147483647 h 646"/>
                <a:gd name="T14" fmla="*/ 2147483647 w 646"/>
                <a:gd name="T15" fmla="*/ 2147483647 h 646"/>
                <a:gd name="T16" fmla="*/ 2147483647 w 646"/>
                <a:gd name="T17" fmla="*/ 2147483647 h 646"/>
                <a:gd name="T18" fmla="*/ 2147483647 w 646"/>
                <a:gd name="T19" fmla="*/ 2147483647 h 64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46"/>
                <a:gd name="T31" fmla="*/ 0 h 646"/>
                <a:gd name="T32" fmla="*/ 646 w 646"/>
                <a:gd name="T33" fmla="*/ 646 h 64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46" h="646">
                  <a:moveTo>
                    <a:pt x="646" y="323"/>
                  </a:moveTo>
                  <a:cubicBezTo>
                    <a:pt x="646" y="144"/>
                    <a:pt x="501" y="0"/>
                    <a:pt x="323" y="0"/>
                  </a:cubicBezTo>
                  <a:cubicBezTo>
                    <a:pt x="144" y="0"/>
                    <a:pt x="0" y="144"/>
                    <a:pt x="0" y="323"/>
                  </a:cubicBezTo>
                  <a:cubicBezTo>
                    <a:pt x="0" y="501"/>
                    <a:pt x="144" y="646"/>
                    <a:pt x="323" y="646"/>
                  </a:cubicBezTo>
                  <a:cubicBezTo>
                    <a:pt x="501" y="646"/>
                    <a:pt x="646" y="501"/>
                    <a:pt x="646" y="323"/>
                  </a:cubicBezTo>
                  <a:close/>
                  <a:moveTo>
                    <a:pt x="643" y="323"/>
                  </a:moveTo>
                  <a:cubicBezTo>
                    <a:pt x="643" y="500"/>
                    <a:pt x="500" y="643"/>
                    <a:pt x="323" y="643"/>
                  </a:cubicBezTo>
                  <a:cubicBezTo>
                    <a:pt x="146" y="643"/>
                    <a:pt x="2" y="500"/>
                    <a:pt x="2" y="323"/>
                  </a:cubicBezTo>
                  <a:cubicBezTo>
                    <a:pt x="2" y="146"/>
                    <a:pt x="146" y="2"/>
                    <a:pt x="323" y="2"/>
                  </a:cubicBezTo>
                  <a:cubicBezTo>
                    <a:pt x="500" y="2"/>
                    <a:pt x="643" y="146"/>
                    <a:pt x="643" y="323"/>
                  </a:cubicBezTo>
                  <a:close/>
                </a:path>
              </a:pathLst>
            </a:custGeom>
            <a:solidFill>
              <a:srgbClr val="FDFC7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7" name="Freeform 12"/>
            <p:cNvSpPr>
              <a:spLocks noEditPoints="1"/>
            </p:cNvSpPr>
            <p:nvPr/>
          </p:nvSpPr>
          <p:spPr bwMode="auto">
            <a:xfrm>
              <a:off x="1190599" y="1391655"/>
              <a:ext cx="4350128" cy="4298498"/>
            </a:xfrm>
            <a:custGeom>
              <a:avLst/>
              <a:gdLst>
                <a:gd name="T0" fmla="*/ 2147483647 w 644"/>
                <a:gd name="T1" fmla="*/ 2147483647 h 643"/>
                <a:gd name="T2" fmla="*/ 2147483647 w 644"/>
                <a:gd name="T3" fmla="*/ 0 h 643"/>
                <a:gd name="T4" fmla="*/ 0 w 644"/>
                <a:gd name="T5" fmla="*/ 2147483647 h 643"/>
                <a:gd name="T6" fmla="*/ 2147483647 w 644"/>
                <a:gd name="T7" fmla="*/ 2147483647 h 643"/>
                <a:gd name="T8" fmla="*/ 2147483647 w 644"/>
                <a:gd name="T9" fmla="*/ 2147483647 h 643"/>
                <a:gd name="T10" fmla="*/ 2147483647 w 644"/>
                <a:gd name="T11" fmla="*/ 2147483647 h 643"/>
                <a:gd name="T12" fmla="*/ 2147483647 w 644"/>
                <a:gd name="T13" fmla="*/ 2147483647 h 643"/>
                <a:gd name="T14" fmla="*/ 2147483647 w 644"/>
                <a:gd name="T15" fmla="*/ 2147483647 h 643"/>
                <a:gd name="T16" fmla="*/ 2147483647 w 644"/>
                <a:gd name="T17" fmla="*/ 2147483647 h 643"/>
                <a:gd name="T18" fmla="*/ 2147483647 w 644"/>
                <a:gd name="T19" fmla="*/ 2147483647 h 64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44"/>
                <a:gd name="T31" fmla="*/ 0 h 643"/>
                <a:gd name="T32" fmla="*/ 644 w 644"/>
                <a:gd name="T33" fmla="*/ 643 h 64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44" h="643">
                  <a:moveTo>
                    <a:pt x="644" y="322"/>
                  </a:moveTo>
                  <a:cubicBezTo>
                    <a:pt x="644" y="144"/>
                    <a:pt x="500" y="0"/>
                    <a:pt x="322" y="0"/>
                  </a:cubicBezTo>
                  <a:cubicBezTo>
                    <a:pt x="144" y="0"/>
                    <a:pt x="0" y="144"/>
                    <a:pt x="0" y="322"/>
                  </a:cubicBezTo>
                  <a:cubicBezTo>
                    <a:pt x="0" y="499"/>
                    <a:pt x="144" y="643"/>
                    <a:pt x="322" y="643"/>
                  </a:cubicBezTo>
                  <a:cubicBezTo>
                    <a:pt x="500" y="643"/>
                    <a:pt x="644" y="499"/>
                    <a:pt x="644" y="322"/>
                  </a:cubicBezTo>
                  <a:close/>
                  <a:moveTo>
                    <a:pt x="641" y="322"/>
                  </a:moveTo>
                  <a:cubicBezTo>
                    <a:pt x="641" y="498"/>
                    <a:pt x="498" y="641"/>
                    <a:pt x="322" y="641"/>
                  </a:cubicBezTo>
                  <a:cubicBezTo>
                    <a:pt x="145" y="641"/>
                    <a:pt x="2" y="498"/>
                    <a:pt x="2" y="322"/>
                  </a:cubicBezTo>
                  <a:cubicBezTo>
                    <a:pt x="2" y="145"/>
                    <a:pt x="145" y="3"/>
                    <a:pt x="322" y="3"/>
                  </a:cubicBezTo>
                  <a:cubicBezTo>
                    <a:pt x="498" y="3"/>
                    <a:pt x="641" y="145"/>
                    <a:pt x="641" y="322"/>
                  </a:cubicBezTo>
                  <a:close/>
                </a:path>
              </a:pathLst>
            </a:custGeom>
            <a:solidFill>
              <a:srgbClr val="FDFD7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8" name="Freeform 13"/>
            <p:cNvSpPr>
              <a:spLocks noEditPoints="1"/>
            </p:cNvSpPr>
            <p:nvPr/>
          </p:nvSpPr>
          <p:spPr bwMode="auto">
            <a:xfrm>
              <a:off x="1197354" y="1398340"/>
              <a:ext cx="4329864" cy="4285128"/>
            </a:xfrm>
            <a:custGeom>
              <a:avLst/>
              <a:gdLst>
                <a:gd name="T0" fmla="*/ 2147483647 w 641"/>
                <a:gd name="T1" fmla="*/ 2147483647 h 641"/>
                <a:gd name="T2" fmla="*/ 2147483647 w 641"/>
                <a:gd name="T3" fmla="*/ 0 h 641"/>
                <a:gd name="T4" fmla="*/ 0 w 641"/>
                <a:gd name="T5" fmla="*/ 2147483647 h 641"/>
                <a:gd name="T6" fmla="*/ 2147483647 w 641"/>
                <a:gd name="T7" fmla="*/ 2147483647 h 641"/>
                <a:gd name="T8" fmla="*/ 2147483647 w 641"/>
                <a:gd name="T9" fmla="*/ 2147483647 h 641"/>
                <a:gd name="T10" fmla="*/ 2147483647 w 641"/>
                <a:gd name="T11" fmla="*/ 2147483647 h 641"/>
                <a:gd name="T12" fmla="*/ 2147483647 w 641"/>
                <a:gd name="T13" fmla="*/ 2147483647 h 641"/>
                <a:gd name="T14" fmla="*/ 2147483647 w 641"/>
                <a:gd name="T15" fmla="*/ 2147483647 h 641"/>
                <a:gd name="T16" fmla="*/ 2147483647 w 641"/>
                <a:gd name="T17" fmla="*/ 2147483647 h 641"/>
                <a:gd name="T18" fmla="*/ 2147483647 w 641"/>
                <a:gd name="T19" fmla="*/ 2147483647 h 64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41"/>
                <a:gd name="T31" fmla="*/ 0 h 641"/>
                <a:gd name="T32" fmla="*/ 641 w 641"/>
                <a:gd name="T33" fmla="*/ 641 h 64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41" h="641">
                  <a:moveTo>
                    <a:pt x="641" y="321"/>
                  </a:moveTo>
                  <a:cubicBezTo>
                    <a:pt x="641" y="144"/>
                    <a:pt x="498" y="0"/>
                    <a:pt x="321" y="0"/>
                  </a:cubicBezTo>
                  <a:cubicBezTo>
                    <a:pt x="144" y="0"/>
                    <a:pt x="0" y="144"/>
                    <a:pt x="0" y="321"/>
                  </a:cubicBezTo>
                  <a:cubicBezTo>
                    <a:pt x="0" y="498"/>
                    <a:pt x="144" y="641"/>
                    <a:pt x="321" y="641"/>
                  </a:cubicBezTo>
                  <a:cubicBezTo>
                    <a:pt x="498" y="641"/>
                    <a:pt x="641" y="498"/>
                    <a:pt x="641" y="321"/>
                  </a:cubicBezTo>
                  <a:close/>
                  <a:moveTo>
                    <a:pt x="639" y="321"/>
                  </a:moveTo>
                  <a:cubicBezTo>
                    <a:pt x="639" y="496"/>
                    <a:pt x="496" y="639"/>
                    <a:pt x="321" y="639"/>
                  </a:cubicBezTo>
                  <a:cubicBezTo>
                    <a:pt x="145" y="639"/>
                    <a:pt x="3" y="496"/>
                    <a:pt x="3" y="321"/>
                  </a:cubicBezTo>
                  <a:cubicBezTo>
                    <a:pt x="3" y="145"/>
                    <a:pt x="145" y="3"/>
                    <a:pt x="321" y="3"/>
                  </a:cubicBezTo>
                  <a:cubicBezTo>
                    <a:pt x="496" y="3"/>
                    <a:pt x="639" y="145"/>
                    <a:pt x="639" y="321"/>
                  </a:cubicBezTo>
                  <a:close/>
                </a:path>
              </a:pathLst>
            </a:custGeom>
            <a:solidFill>
              <a:srgbClr val="FDFD7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9" name="Freeform 14"/>
            <p:cNvSpPr>
              <a:spLocks noEditPoints="1"/>
            </p:cNvSpPr>
            <p:nvPr/>
          </p:nvSpPr>
          <p:spPr bwMode="auto">
            <a:xfrm>
              <a:off x="1204109" y="1411711"/>
              <a:ext cx="4316354" cy="4265073"/>
            </a:xfrm>
            <a:custGeom>
              <a:avLst/>
              <a:gdLst>
                <a:gd name="T0" fmla="*/ 2147483647 w 639"/>
                <a:gd name="T1" fmla="*/ 2147483647 h 638"/>
                <a:gd name="T2" fmla="*/ 2147483647 w 639"/>
                <a:gd name="T3" fmla="*/ 0 h 638"/>
                <a:gd name="T4" fmla="*/ 0 w 639"/>
                <a:gd name="T5" fmla="*/ 2147483647 h 638"/>
                <a:gd name="T6" fmla="*/ 2147483647 w 639"/>
                <a:gd name="T7" fmla="*/ 2147483647 h 638"/>
                <a:gd name="T8" fmla="*/ 2147483647 w 639"/>
                <a:gd name="T9" fmla="*/ 2147483647 h 638"/>
                <a:gd name="T10" fmla="*/ 2147483647 w 639"/>
                <a:gd name="T11" fmla="*/ 2147483647 h 638"/>
                <a:gd name="T12" fmla="*/ 2147483647 w 639"/>
                <a:gd name="T13" fmla="*/ 2147483647 h 638"/>
                <a:gd name="T14" fmla="*/ 2147483647 w 639"/>
                <a:gd name="T15" fmla="*/ 2147483647 h 638"/>
                <a:gd name="T16" fmla="*/ 2147483647 w 639"/>
                <a:gd name="T17" fmla="*/ 2147483647 h 638"/>
                <a:gd name="T18" fmla="*/ 2147483647 w 639"/>
                <a:gd name="T19" fmla="*/ 2147483647 h 6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39"/>
                <a:gd name="T31" fmla="*/ 0 h 638"/>
                <a:gd name="T32" fmla="*/ 639 w 639"/>
                <a:gd name="T33" fmla="*/ 638 h 63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39" h="638">
                  <a:moveTo>
                    <a:pt x="639" y="319"/>
                  </a:moveTo>
                  <a:cubicBezTo>
                    <a:pt x="639" y="142"/>
                    <a:pt x="496" y="0"/>
                    <a:pt x="320" y="0"/>
                  </a:cubicBezTo>
                  <a:cubicBezTo>
                    <a:pt x="143" y="0"/>
                    <a:pt x="0" y="142"/>
                    <a:pt x="0" y="319"/>
                  </a:cubicBezTo>
                  <a:cubicBezTo>
                    <a:pt x="0" y="495"/>
                    <a:pt x="143" y="638"/>
                    <a:pt x="320" y="638"/>
                  </a:cubicBezTo>
                  <a:cubicBezTo>
                    <a:pt x="496" y="638"/>
                    <a:pt x="639" y="495"/>
                    <a:pt x="639" y="319"/>
                  </a:cubicBezTo>
                  <a:close/>
                  <a:moveTo>
                    <a:pt x="637" y="319"/>
                  </a:moveTo>
                  <a:cubicBezTo>
                    <a:pt x="637" y="494"/>
                    <a:pt x="495" y="635"/>
                    <a:pt x="320" y="635"/>
                  </a:cubicBezTo>
                  <a:cubicBezTo>
                    <a:pt x="145" y="635"/>
                    <a:pt x="3" y="494"/>
                    <a:pt x="3" y="319"/>
                  </a:cubicBezTo>
                  <a:cubicBezTo>
                    <a:pt x="3" y="144"/>
                    <a:pt x="145" y="2"/>
                    <a:pt x="320" y="2"/>
                  </a:cubicBezTo>
                  <a:cubicBezTo>
                    <a:pt x="495" y="2"/>
                    <a:pt x="637" y="144"/>
                    <a:pt x="637" y="319"/>
                  </a:cubicBezTo>
                  <a:close/>
                </a:path>
              </a:pathLst>
            </a:custGeom>
            <a:solidFill>
              <a:srgbClr val="FDFD7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0" name="Freeform 15"/>
            <p:cNvSpPr>
              <a:spLocks noEditPoints="1"/>
            </p:cNvSpPr>
            <p:nvPr/>
          </p:nvSpPr>
          <p:spPr bwMode="auto">
            <a:xfrm>
              <a:off x="1217618" y="1418396"/>
              <a:ext cx="4296090" cy="4251703"/>
            </a:xfrm>
            <a:custGeom>
              <a:avLst/>
              <a:gdLst>
                <a:gd name="T0" fmla="*/ 2147483647 w 636"/>
                <a:gd name="T1" fmla="*/ 2147483647 h 636"/>
                <a:gd name="T2" fmla="*/ 2147483647 w 636"/>
                <a:gd name="T3" fmla="*/ 0 h 636"/>
                <a:gd name="T4" fmla="*/ 0 w 636"/>
                <a:gd name="T5" fmla="*/ 2147483647 h 636"/>
                <a:gd name="T6" fmla="*/ 2147483647 w 636"/>
                <a:gd name="T7" fmla="*/ 2147483647 h 636"/>
                <a:gd name="T8" fmla="*/ 2147483647 w 636"/>
                <a:gd name="T9" fmla="*/ 2147483647 h 636"/>
                <a:gd name="T10" fmla="*/ 2147483647 w 636"/>
                <a:gd name="T11" fmla="*/ 2147483647 h 636"/>
                <a:gd name="T12" fmla="*/ 2147483647 w 636"/>
                <a:gd name="T13" fmla="*/ 2147483647 h 636"/>
                <a:gd name="T14" fmla="*/ 2147483647 w 636"/>
                <a:gd name="T15" fmla="*/ 2147483647 h 636"/>
                <a:gd name="T16" fmla="*/ 2147483647 w 636"/>
                <a:gd name="T17" fmla="*/ 2147483647 h 636"/>
                <a:gd name="T18" fmla="*/ 2147483647 w 636"/>
                <a:gd name="T19" fmla="*/ 2147483647 h 6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36"/>
                <a:gd name="T31" fmla="*/ 0 h 636"/>
                <a:gd name="T32" fmla="*/ 636 w 636"/>
                <a:gd name="T33" fmla="*/ 636 h 6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36" h="636">
                  <a:moveTo>
                    <a:pt x="636" y="318"/>
                  </a:moveTo>
                  <a:cubicBezTo>
                    <a:pt x="636" y="142"/>
                    <a:pt x="493" y="0"/>
                    <a:pt x="318" y="0"/>
                  </a:cubicBezTo>
                  <a:cubicBezTo>
                    <a:pt x="142" y="0"/>
                    <a:pt x="0" y="142"/>
                    <a:pt x="0" y="318"/>
                  </a:cubicBezTo>
                  <a:cubicBezTo>
                    <a:pt x="0" y="493"/>
                    <a:pt x="142" y="636"/>
                    <a:pt x="318" y="636"/>
                  </a:cubicBezTo>
                  <a:cubicBezTo>
                    <a:pt x="493" y="636"/>
                    <a:pt x="636" y="493"/>
                    <a:pt x="636" y="318"/>
                  </a:cubicBezTo>
                  <a:close/>
                  <a:moveTo>
                    <a:pt x="633" y="318"/>
                  </a:moveTo>
                  <a:cubicBezTo>
                    <a:pt x="633" y="492"/>
                    <a:pt x="492" y="633"/>
                    <a:pt x="318" y="633"/>
                  </a:cubicBezTo>
                  <a:cubicBezTo>
                    <a:pt x="144" y="633"/>
                    <a:pt x="2" y="492"/>
                    <a:pt x="2" y="318"/>
                  </a:cubicBezTo>
                  <a:cubicBezTo>
                    <a:pt x="2" y="144"/>
                    <a:pt x="144" y="2"/>
                    <a:pt x="318" y="2"/>
                  </a:cubicBezTo>
                  <a:cubicBezTo>
                    <a:pt x="492" y="2"/>
                    <a:pt x="633" y="144"/>
                    <a:pt x="633" y="318"/>
                  </a:cubicBezTo>
                  <a:close/>
                </a:path>
              </a:pathLst>
            </a:custGeom>
            <a:solidFill>
              <a:srgbClr val="FDFD7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1" name="Freeform 16"/>
            <p:cNvSpPr>
              <a:spLocks noEditPoints="1"/>
            </p:cNvSpPr>
            <p:nvPr/>
          </p:nvSpPr>
          <p:spPr bwMode="auto">
            <a:xfrm>
              <a:off x="1224374" y="1425080"/>
              <a:ext cx="4282580" cy="4231648"/>
            </a:xfrm>
            <a:custGeom>
              <a:avLst/>
              <a:gdLst>
                <a:gd name="T0" fmla="*/ 2147483647 w 634"/>
                <a:gd name="T1" fmla="*/ 2147483647 h 633"/>
                <a:gd name="T2" fmla="*/ 2147483647 w 634"/>
                <a:gd name="T3" fmla="*/ 0 h 633"/>
                <a:gd name="T4" fmla="*/ 0 w 634"/>
                <a:gd name="T5" fmla="*/ 2147483647 h 633"/>
                <a:gd name="T6" fmla="*/ 2147483647 w 634"/>
                <a:gd name="T7" fmla="*/ 2147483647 h 633"/>
                <a:gd name="T8" fmla="*/ 2147483647 w 634"/>
                <a:gd name="T9" fmla="*/ 2147483647 h 633"/>
                <a:gd name="T10" fmla="*/ 2147483647 w 634"/>
                <a:gd name="T11" fmla="*/ 2147483647 h 633"/>
                <a:gd name="T12" fmla="*/ 2147483647 w 634"/>
                <a:gd name="T13" fmla="*/ 2147483647 h 633"/>
                <a:gd name="T14" fmla="*/ 2147483647 w 634"/>
                <a:gd name="T15" fmla="*/ 2147483647 h 633"/>
                <a:gd name="T16" fmla="*/ 2147483647 w 634"/>
                <a:gd name="T17" fmla="*/ 2147483647 h 633"/>
                <a:gd name="T18" fmla="*/ 2147483647 w 634"/>
                <a:gd name="T19" fmla="*/ 2147483647 h 63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34"/>
                <a:gd name="T31" fmla="*/ 0 h 633"/>
                <a:gd name="T32" fmla="*/ 634 w 634"/>
                <a:gd name="T33" fmla="*/ 633 h 63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34" h="633">
                  <a:moveTo>
                    <a:pt x="634" y="317"/>
                  </a:moveTo>
                  <a:cubicBezTo>
                    <a:pt x="634" y="142"/>
                    <a:pt x="492" y="0"/>
                    <a:pt x="317" y="0"/>
                  </a:cubicBezTo>
                  <a:cubicBezTo>
                    <a:pt x="142" y="0"/>
                    <a:pt x="0" y="142"/>
                    <a:pt x="0" y="317"/>
                  </a:cubicBezTo>
                  <a:cubicBezTo>
                    <a:pt x="0" y="492"/>
                    <a:pt x="142" y="633"/>
                    <a:pt x="317" y="633"/>
                  </a:cubicBezTo>
                  <a:cubicBezTo>
                    <a:pt x="492" y="633"/>
                    <a:pt x="634" y="492"/>
                    <a:pt x="634" y="317"/>
                  </a:cubicBezTo>
                  <a:close/>
                  <a:moveTo>
                    <a:pt x="631" y="317"/>
                  </a:moveTo>
                  <a:cubicBezTo>
                    <a:pt x="631" y="490"/>
                    <a:pt x="490" y="631"/>
                    <a:pt x="317" y="631"/>
                  </a:cubicBezTo>
                  <a:cubicBezTo>
                    <a:pt x="143" y="631"/>
                    <a:pt x="2" y="490"/>
                    <a:pt x="2" y="317"/>
                  </a:cubicBezTo>
                  <a:cubicBezTo>
                    <a:pt x="2" y="143"/>
                    <a:pt x="143" y="3"/>
                    <a:pt x="317" y="3"/>
                  </a:cubicBezTo>
                  <a:cubicBezTo>
                    <a:pt x="490" y="3"/>
                    <a:pt x="631" y="143"/>
                    <a:pt x="631" y="317"/>
                  </a:cubicBezTo>
                  <a:close/>
                </a:path>
              </a:pathLst>
            </a:custGeom>
            <a:solidFill>
              <a:srgbClr val="FDFD7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2" name="Freeform 17"/>
            <p:cNvSpPr>
              <a:spLocks noEditPoints="1"/>
            </p:cNvSpPr>
            <p:nvPr/>
          </p:nvSpPr>
          <p:spPr bwMode="auto">
            <a:xfrm>
              <a:off x="1231128" y="1431765"/>
              <a:ext cx="4262315" cy="4218277"/>
            </a:xfrm>
            <a:custGeom>
              <a:avLst/>
              <a:gdLst>
                <a:gd name="T0" fmla="*/ 2147483647 w 631"/>
                <a:gd name="T1" fmla="*/ 2147483647 h 631"/>
                <a:gd name="T2" fmla="*/ 2147483647 w 631"/>
                <a:gd name="T3" fmla="*/ 0 h 631"/>
                <a:gd name="T4" fmla="*/ 0 w 631"/>
                <a:gd name="T5" fmla="*/ 2147483647 h 631"/>
                <a:gd name="T6" fmla="*/ 2147483647 w 631"/>
                <a:gd name="T7" fmla="*/ 2147483647 h 631"/>
                <a:gd name="T8" fmla="*/ 2147483647 w 631"/>
                <a:gd name="T9" fmla="*/ 2147483647 h 631"/>
                <a:gd name="T10" fmla="*/ 2147483647 w 631"/>
                <a:gd name="T11" fmla="*/ 2147483647 h 631"/>
                <a:gd name="T12" fmla="*/ 2147483647 w 631"/>
                <a:gd name="T13" fmla="*/ 2147483647 h 631"/>
                <a:gd name="T14" fmla="*/ 2147483647 w 631"/>
                <a:gd name="T15" fmla="*/ 2147483647 h 631"/>
                <a:gd name="T16" fmla="*/ 2147483647 w 631"/>
                <a:gd name="T17" fmla="*/ 2147483647 h 631"/>
                <a:gd name="T18" fmla="*/ 2147483647 w 631"/>
                <a:gd name="T19" fmla="*/ 2147483647 h 63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31"/>
                <a:gd name="T31" fmla="*/ 0 h 631"/>
                <a:gd name="T32" fmla="*/ 631 w 631"/>
                <a:gd name="T33" fmla="*/ 631 h 63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31" h="631">
                  <a:moveTo>
                    <a:pt x="631" y="316"/>
                  </a:moveTo>
                  <a:cubicBezTo>
                    <a:pt x="631" y="142"/>
                    <a:pt x="490" y="0"/>
                    <a:pt x="316" y="0"/>
                  </a:cubicBezTo>
                  <a:cubicBezTo>
                    <a:pt x="142" y="0"/>
                    <a:pt x="0" y="142"/>
                    <a:pt x="0" y="316"/>
                  </a:cubicBezTo>
                  <a:cubicBezTo>
                    <a:pt x="0" y="490"/>
                    <a:pt x="142" y="631"/>
                    <a:pt x="316" y="631"/>
                  </a:cubicBezTo>
                  <a:cubicBezTo>
                    <a:pt x="490" y="631"/>
                    <a:pt x="631" y="490"/>
                    <a:pt x="631" y="316"/>
                  </a:cubicBezTo>
                  <a:close/>
                  <a:moveTo>
                    <a:pt x="629" y="316"/>
                  </a:moveTo>
                  <a:cubicBezTo>
                    <a:pt x="629" y="489"/>
                    <a:pt x="489" y="629"/>
                    <a:pt x="316" y="629"/>
                  </a:cubicBezTo>
                  <a:cubicBezTo>
                    <a:pt x="143" y="629"/>
                    <a:pt x="3" y="489"/>
                    <a:pt x="3" y="316"/>
                  </a:cubicBezTo>
                  <a:cubicBezTo>
                    <a:pt x="3" y="143"/>
                    <a:pt x="143" y="3"/>
                    <a:pt x="316" y="3"/>
                  </a:cubicBezTo>
                  <a:cubicBezTo>
                    <a:pt x="489" y="3"/>
                    <a:pt x="629" y="143"/>
                    <a:pt x="629" y="316"/>
                  </a:cubicBezTo>
                  <a:close/>
                </a:path>
              </a:pathLst>
            </a:custGeom>
            <a:solidFill>
              <a:srgbClr val="FDFD7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3" name="Freeform 18"/>
            <p:cNvSpPr>
              <a:spLocks noEditPoints="1"/>
            </p:cNvSpPr>
            <p:nvPr/>
          </p:nvSpPr>
          <p:spPr bwMode="auto">
            <a:xfrm>
              <a:off x="1237883" y="1445136"/>
              <a:ext cx="4248806" cy="4198222"/>
            </a:xfrm>
            <a:custGeom>
              <a:avLst/>
              <a:gdLst>
                <a:gd name="T0" fmla="*/ 2147483647 w 629"/>
                <a:gd name="T1" fmla="*/ 2147483647 h 628"/>
                <a:gd name="T2" fmla="*/ 2147483647 w 629"/>
                <a:gd name="T3" fmla="*/ 0 h 628"/>
                <a:gd name="T4" fmla="*/ 0 w 629"/>
                <a:gd name="T5" fmla="*/ 2147483647 h 628"/>
                <a:gd name="T6" fmla="*/ 2147483647 w 629"/>
                <a:gd name="T7" fmla="*/ 2147483647 h 628"/>
                <a:gd name="T8" fmla="*/ 2147483647 w 629"/>
                <a:gd name="T9" fmla="*/ 2147483647 h 628"/>
                <a:gd name="T10" fmla="*/ 2147483647 w 629"/>
                <a:gd name="T11" fmla="*/ 2147483647 h 628"/>
                <a:gd name="T12" fmla="*/ 2147483647 w 629"/>
                <a:gd name="T13" fmla="*/ 2147483647 h 628"/>
                <a:gd name="T14" fmla="*/ 2147483647 w 629"/>
                <a:gd name="T15" fmla="*/ 2147483647 h 628"/>
                <a:gd name="T16" fmla="*/ 2147483647 w 629"/>
                <a:gd name="T17" fmla="*/ 2147483647 h 628"/>
                <a:gd name="T18" fmla="*/ 2147483647 w 629"/>
                <a:gd name="T19" fmla="*/ 2147483647 h 6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29"/>
                <a:gd name="T31" fmla="*/ 0 h 628"/>
                <a:gd name="T32" fmla="*/ 629 w 629"/>
                <a:gd name="T33" fmla="*/ 628 h 62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29" h="628">
                  <a:moveTo>
                    <a:pt x="629" y="314"/>
                  </a:moveTo>
                  <a:cubicBezTo>
                    <a:pt x="629" y="140"/>
                    <a:pt x="488" y="0"/>
                    <a:pt x="315" y="0"/>
                  </a:cubicBezTo>
                  <a:cubicBezTo>
                    <a:pt x="141" y="0"/>
                    <a:pt x="0" y="140"/>
                    <a:pt x="0" y="314"/>
                  </a:cubicBezTo>
                  <a:cubicBezTo>
                    <a:pt x="0" y="487"/>
                    <a:pt x="141" y="628"/>
                    <a:pt x="315" y="628"/>
                  </a:cubicBezTo>
                  <a:cubicBezTo>
                    <a:pt x="488" y="628"/>
                    <a:pt x="629" y="487"/>
                    <a:pt x="629" y="314"/>
                  </a:cubicBezTo>
                  <a:close/>
                  <a:moveTo>
                    <a:pt x="627" y="314"/>
                  </a:moveTo>
                  <a:cubicBezTo>
                    <a:pt x="627" y="486"/>
                    <a:pt x="487" y="625"/>
                    <a:pt x="315" y="625"/>
                  </a:cubicBezTo>
                  <a:cubicBezTo>
                    <a:pt x="143" y="625"/>
                    <a:pt x="3" y="486"/>
                    <a:pt x="3" y="314"/>
                  </a:cubicBezTo>
                  <a:cubicBezTo>
                    <a:pt x="3" y="142"/>
                    <a:pt x="143" y="2"/>
                    <a:pt x="315" y="2"/>
                  </a:cubicBezTo>
                  <a:cubicBezTo>
                    <a:pt x="487" y="2"/>
                    <a:pt x="627" y="142"/>
                    <a:pt x="627" y="314"/>
                  </a:cubicBezTo>
                  <a:close/>
                </a:path>
              </a:pathLst>
            </a:custGeom>
            <a:solidFill>
              <a:srgbClr val="FDFD7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4" name="Freeform 19"/>
            <p:cNvSpPr>
              <a:spLocks noEditPoints="1"/>
            </p:cNvSpPr>
            <p:nvPr/>
          </p:nvSpPr>
          <p:spPr bwMode="auto">
            <a:xfrm>
              <a:off x="1251393" y="1451821"/>
              <a:ext cx="4228541" cy="4184852"/>
            </a:xfrm>
            <a:custGeom>
              <a:avLst/>
              <a:gdLst>
                <a:gd name="T0" fmla="*/ 2147483647 w 626"/>
                <a:gd name="T1" fmla="*/ 2147483647 h 626"/>
                <a:gd name="T2" fmla="*/ 2147483647 w 626"/>
                <a:gd name="T3" fmla="*/ 0 h 626"/>
                <a:gd name="T4" fmla="*/ 0 w 626"/>
                <a:gd name="T5" fmla="*/ 2147483647 h 626"/>
                <a:gd name="T6" fmla="*/ 2147483647 w 626"/>
                <a:gd name="T7" fmla="*/ 2147483647 h 626"/>
                <a:gd name="T8" fmla="*/ 2147483647 w 626"/>
                <a:gd name="T9" fmla="*/ 2147483647 h 626"/>
                <a:gd name="T10" fmla="*/ 2147483647 w 626"/>
                <a:gd name="T11" fmla="*/ 2147483647 h 626"/>
                <a:gd name="T12" fmla="*/ 2147483647 w 626"/>
                <a:gd name="T13" fmla="*/ 2147483647 h 626"/>
                <a:gd name="T14" fmla="*/ 2147483647 w 626"/>
                <a:gd name="T15" fmla="*/ 2147483647 h 626"/>
                <a:gd name="T16" fmla="*/ 2147483647 w 626"/>
                <a:gd name="T17" fmla="*/ 2147483647 h 626"/>
                <a:gd name="T18" fmla="*/ 2147483647 w 626"/>
                <a:gd name="T19" fmla="*/ 2147483647 h 6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26"/>
                <a:gd name="T31" fmla="*/ 0 h 626"/>
                <a:gd name="T32" fmla="*/ 626 w 626"/>
                <a:gd name="T33" fmla="*/ 626 h 62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26" h="626">
                  <a:moveTo>
                    <a:pt x="626" y="313"/>
                  </a:moveTo>
                  <a:cubicBezTo>
                    <a:pt x="626" y="140"/>
                    <a:pt x="486" y="0"/>
                    <a:pt x="313" y="0"/>
                  </a:cubicBez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6" y="626"/>
                    <a:pt x="626" y="486"/>
                    <a:pt x="626" y="313"/>
                  </a:cubicBezTo>
                  <a:close/>
                  <a:moveTo>
                    <a:pt x="623" y="313"/>
                  </a:moveTo>
                  <a:cubicBezTo>
                    <a:pt x="623" y="484"/>
                    <a:pt x="484" y="623"/>
                    <a:pt x="313" y="623"/>
                  </a:cubicBezTo>
                  <a:cubicBezTo>
                    <a:pt x="141" y="623"/>
                    <a:pt x="2" y="484"/>
                    <a:pt x="2" y="313"/>
                  </a:cubicBezTo>
                  <a:cubicBezTo>
                    <a:pt x="2" y="141"/>
                    <a:pt x="141" y="2"/>
                    <a:pt x="313" y="2"/>
                  </a:cubicBezTo>
                  <a:cubicBezTo>
                    <a:pt x="484" y="2"/>
                    <a:pt x="623" y="141"/>
                    <a:pt x="623" y="313"/>
                  </a:cubicBezTo>
                  <a:close/>
                </a:path>
              </a:pathLst>
            </a:custGeom>
            <a:solidFill>
              <a:srgbClr val="FDFD7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5" name="Freeform 20"/>
            <p:cNvSpPr>
              <a:spLocks noEditPoints="1"/>
            </p:cNvSpPr>
            <p:nvPr/>
          </p:nvSpPr>
          <p:spPr bwMode="auto">
            <a:xfrm>
              <a:off x="1258148" y="1458506"/>
              <a:ext cx="4215031" cy="4164797"/>
            </a:xfrm>
            <a:custGeom>
              <a:avLst/>
              <a:gdLst>
                <a:gd name="T0" fmla="*/ 2147483647 w 624"/>
                <a:gd name="T1" fmla="*/ 2147483647 h 623"/>
                <a:gd name="T2" fmla="*/ 2147483647 w 624"/>
                <a:gd name="T3" fmla="*/ 0 h 623"/>
                <a:gd name="T4" fmla="*/ 0 w 624"/>
                <a:gd name="T5" fmla="*/ 2147483647 h 623"/>
                <a:gd name="T6" fmla="*/ 2147483647 w 624"/>
                <a:gd name="T7" fmla="*/ 2147483647 h 623"/>
                <a:gd name="T8" fmla="*/ 2147483647 w 624"/>
                <a:gd name="T9" fmla="*/ 2147483647 h 623"/>
                <a:gd name="T10" fmla="*/ 2147483647 w 624"/>
                <a:gd name="T11" fmla="*/ 2147483647 h 623"/>
                <a:gd name="T12" fmla="*/ 2147483647 w 624"/>
                <a:gd name="T13" fmla="*/ 2147483647 h 623"/>
                <a:gd name="T14" fmla="*/ 2147483647 w 624"/>
                <a:gd name="T15" fmla="*/ 2147483647 h 623"/>
                <a:gd name="T16" fmla="*/ 2147483647 w 624"/>
                <a:gd name="T17" fmla="*/ 2147483647 h 623"/>
                <a:gd name="T18" fmla="*/ 2147483647 w 624"/>
                <a:gd name="T19" fmla="*/ 2147483647 h 6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24"/>
                <a:gd name="T31" fmla="*/ 0 h 623"/>
                <a:gd name="T32" fmla="*/ 624 w 624"/>
                <a:gd name="T33" fmla="*/ 623 h 62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24" h="623">
                  <a:moveTo>
                    <a:pt x="624" y="312"/>
                  </a:moveTo>
                  <a:cubicBezTo>
                    <a:pt x="624" y="140"/>
                    <a:pt x="484" y="0"/>
                    <a:pt x="312" y="0"/>
                  </a:cubicBez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4" y="623"/>
                    <a:pt x="624" y="484"/>
                    <a:pt x="624" y="312"/>
                  </a:cubicBezTo>
                  <a:close/>
                  <a:moveTo>
                    <a:pt x="621" y="312"/>
                  </a:moveTo>
                  <a:cubicBezTo>
                    <a:pt x="621" y="482"/>
                    <a:pt x="483" y="621"/>
                    <a:pt x="312" y="621"/>
                  </a:cubicBezTo>
                  <a:cubicBezTo>
                    <a:pt x="141" y="621"/>
                    <a:pt x="3" y="482"/>
                    <a:pt x="3" y="312"/>
                  </a:cubicBezTo>
                  <a:cubicBezTo>
                    <a:pt x="3" y="141"/>
                    <a:pt x="141" y="3"/>
                    <a:pt x="312" y="3"/>
                  </a:cubicBezTo>
                  <a:cubicBezTo>
                    <a:pt x="483" y="3"/>
                    <a:pt x="621" y="141"/>
                    <a:pt x="621" y="312"/>
                  </a:cubicBezTo>
                  <a:close/>
                </a:path>
              </a:pathLst>
            </a:custGeom>
            <a:solidFill>
              <a:srgbClr val="FDFD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6" name="Freeform 21"/>
            <p:cNvSpPr>
              <a:spLocks noEditPoints="1"/>
            </p:cNvSpPr>
            <p:nvPr/>
          </p:nvSpPr>
          <p:spPr bwMode="auto">
            <a:xfrm>
              <a:off x="1264902" y="1465191"/>
              <a:ext cx="4194767" cy="4151427"/>
            </a:xfrm>
            <a:custGeom>
              <a:avLst/>
              <a:gdLst>
                <a:gd name="T0" fmla="*/ 2147483647 w 621"/>
                <a:gd name="T1" fmla="*/ 2147483647 h 621"/>
                <a:gd name="T2" fmla="*/ 2147483647 w 621"/>
                <a:gd name="T3" fmla="*/ 0 h 621"/>
                <a:gd name="T4" fmla="*/ 0 w 621"/>
                <a:gd name="T5" fmla="*/ 2147483647 h 621"/>
                <a:gd name="T6" fmla="*/ 2147483647 w 621"/>
                <a:gd name="T7" fmla="*/ 2147483647 h 621"/>
                <a:gd name="T8" fmla="*/ 2147483647 w 621"/>
                <a:gd name="T9" fmla="*/ 2147483647 h 621"/>
                <a:gd name="T10" fmla="*/ 2147483647 w 621"/>
                <a:gd name="T11" fmla="*/ 2147483647 h 621"/>
                <a:gd name="T12" fmla="*/ 2147483647 w 621"/>
                <a:gd name="T13" fmla="*/ 2147483647 h 621"/>
                <a:gd name="T14" fmla="*/ 2147483647 w 621"/>
                <a:gd name="T15" fmla="*/ 2147483647 h 621"/>
                <a:gd name="T16" fmla="*/ 2147483647 w 621"/>
                <a:gd name="T17" fmla="*/ 2147483647 h 621"/>
                <a:gd name="T18" fmla="*/ 2147483647 w 621"/>
                <a:gd name="T19" fmla="*/ 2147483647 h 6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21"/>
                <a:gd name="T31" fmla="*/ 0 h 621"/>
                <a:gd name="T32" fmla="*/ 621 w 621"/>
                <a:gd name="T33" fmla="*/ 621 h 6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21" h="621">
                  <a:moveTo>
                    <a:pt x="621" y="311"/>
                  </a:moveTo>
                  <a:cubicBezTo>
                    <a:pt x="621" y="139"/>
                    <a:pt x="482" y="0"/>
                    <a:pt x="311" y="0"/>
                  </a:cubicBezTo>
                  <a:cubicBezTo>
                    <a:pt x="139" y="0"/>
                    <a:pt x="0" y="139"/>
                    <a:pt x="0" y="311"/>
                  </a:cubicBezTo>
                  <a:cubicBezTo>
                    <a:pt x="0" y="482"/>
                    <a:pt x="139" y="621"/>
                    <a:pt x="311" y="621"/>
                  </a:cubicBezTo>
                  <a:cubicBezTo>
                    <a:pt x="482" y="621"/>
                    <a:pt x="621" y="482"/>
                    <a:pt x="621" y="311"/>
                  </a:cubicBezTo>
                  <a:close/>
                  <a:moveTo>
                    <a:pt x="619" y="311"/>
                  </a:moveTo>
                  <a:cubicBezTo>
                    <a:pt x="619" y="481"/>
                    <a:pt x="481" y="619"/>
                    <a:pt x="311" y="619"/>
                  </a:cubicBezTo>
                  <a:cubicBezTo>
                    <a:pt x="141" y="619"/>
                    <a:pt x="3" y="481"/>
                    <a:pt x="3" y="311"/>
                  </a:cubicBezTo>
                  <a:cubicBezTo>
                    <a:pt x="3" y="141"/>
                    <a:pt x="141" y="3"/>
                    <a:pt x="311" y="3"/>
                  </a:cubicBezTo>
                  <a:cubicBezTo>
                    <a:pt x="481" y="3"/>
                    <a:pt x="619" y="141"/>
                    <a:pt x="619" y="311"/>
                  </a:cubicBezTo>
                  <a:close/>
                </a:path>
              </a:pathLst>
            </a:custGeom>
            <a:solidFill>
              <a:srgbClr val="FDFD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7" name="Freeform 22"/>
            <p:cNvSpPr>
              <a:spLocks noEditPoints="1"/>
            </p:cNvSpPr>
            <p:nvPr/>
          </p:nvSpPr>
          <p:spPr bwMode="auto">
            <a:xfrm>
              <a:off x="1278412" y="1478561"/>
              <a:ext cx="4174502" cy="4131372"/>
            </a:xfrm>
            <a:custGeom>
              <a:avLst/>
              <a:gdLst>
                <a:gd name="T0" fmla="*/ 2147483647 w 618"/>
                <a:gd name="T1" fmla="*/ 2147483647 h 618"/>
                <a:gd name="T2" fmla="*/ 2147483647 w 618"/>
                <a:gd name="T3" fmla="*/ 0 h 618"/>
                <a:gd name="T4" fmla="*/ 0 w 618"/>
                <a:gd name="T5" fmla="*/ 2147483647 h 618"/>
                <a:gd name="T6" fmla="*/ 2147483647 w 618"/>
                <a:gd name="T7" fmla="*/ 2147483647 h 618"/>
                <a:gd name="T8" fmla="*/ 2147483647 w 618"/>
                <a:gd name="T9" fmla="*/ 2147483647 h 618"/>
                <a:gd name="T10" fmla="*/ 2147483647 w 618"/>
                <a:gd name="T11" fmla="*/ 2147483647 h 618"/>
                <a:gd name="T12" fmla="*/ 2147483647 w 618"/>
                <a:gd name="T13" fmla="*/ 2147483647 h 618"/>
                <a:gd name="T14" fmla="*/ 2147483647 w 618"/>
                <a:gd name="T15" fmla="*/ 2147483647 h 618"/>
                <a:gd name="T16" fmla="*/ 2147483647 w 618"/>
                <a:gd name="T17" fmla="*/ 2147483647 h 618"/>
                <a:gd name="T18" fmla="*/ 2147483647 w 618"/>
                <a:gd name="T19" fmla="*/ 2147483647 h 6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18"/>
                <a:gd name="T31" fmla="*/ 0 h 618"/>
                <a:gd name="T32" fmla="*/ 618 w 618"/>
                <a:gd name="T33" fmla="*/ 618 h 6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18" h="618">
                  <a:moveTo>
                    <a:pt x="618" y="309"/>
                  </a:moveTo>
                  <a:cubicBezTo>
                    <a:pt x="618" y="138"/>
                    <a:pt x="480" y="0"/>
                    <a:pt x="309" y="0"/>
                  </a:cubicBezTo>
                  <a:cubicBezTo>
                    <a:pt x="138" y="0"/>
                    <a:pt x="0" y="138"/>
                    <a:pt x="0" y="309"/>
                  </a:cubicBezTo>
                  <a:cubicBezTo>
                    <a:pt x="0" y="479"/>
                    <a:pt x="138" y="618"/>
                    <a:pt x="309" y="618"/>
                  </a:cubicBezTo>
                  <a:cubicBezTo>
                    <a:pt x="480" y="618"/>
                    <a:pt x="618" y="479"/>
                    <a:pt x="618" y="309"/>
                  </a:cubicBezTo>
                  <a:close/>
                  <a:moveTo>
                    <a:pt x="615" y="309"/>
                  </a:moveTo>
                  <a:cubicBezTo>
                    <a:pt x="615" y="478"/>
                    <a:pt x="478" y="615"/>
                    <a:pt x="309" y="615"/>
                  </a:cubicBezTo>
                  <a:cubicBezTo>
                    <a:pt x="139" y="615"/>
                    <a:pt x="2" y="478"/>
                    <a:pt x="2" y="309"/>
                  </a:cubicBezTo>
                  <a:cubicBezTo>
                    <a:pt x="2" y="139"/>
                    <a:pt x="139" y="2"/>
                    <a:pt x="309" y="2"/>
                  </a:cubicBezTo>
                  <a:cubicBezTo>
                    <a:pt x="478" y="2"/>
                    <a:pt x="615" y="139"/>
                    <a:pt x="615" y="309"/>
                  </a:cubicBezTo>
                  <a:close/>
                </a:path>
              </a:pathLst>
            </a:custGeom>
            <a:solidFill>
              <a:srgbClr val="FDFD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8" name="Freeform 23"/>
            <p:cNvSpPr>
              <a:spLocks noEditPoints="1"/>
            </p:cNvSpPr>
            <p:nvPr/>
          </p:nvSpPr>
          <p:spPr bwMode="auto">
            <a:xfrm>
              <a:off x="1285167" y="1485247"/>
              <a:ext cx="4160993" cy="4118001"/>
            </a:xfrm>
            <a:custGeom>
              <a:avLst/>
              <a:gdLst>
                <a:gd name="T0" fmla="*/ 2147483647 w 616"/>
                <a:gd name="T1" fmla="*/ 2147483647 h 616"/>
                <a:gd name="T2" fmla="*/ 2147483647 w 616"/>
                <a:gd name="T3" fmla="*/ 0 h 616"/>
                <a:gd name="T4" fmla="*/ 0 w 616"/>
                <a:gd name="T5" fmla="*/ 2147483647 h 616"/>
                <a:gd name="T6" fmla="*/ 2147483647 w 616"/>
                <a:gd name="T7" fmla="*/ 2147483647 h 616"/>
                <a:gd name="T8" fmla="*/ 2147483647 w 616"/>
                <a:gd name="T9" fmla="*/ 2147483647 h 616"/>
                <a:gd name="T10" fmla="*/ 2147483647 w 616"/>
                <a:gd name="T11" fmla="*/ 2147483647 h 616"/>
                <a:gd name="T12" fmla="*/ 2147483647 w 616"/>
                <a:gd name="T13" fmla="*/ 2147483647 h 616"/>
                <a:gd name="T14" fmla="*/ 2147483647 w 616"/>
                <a:gd name="T15" fmla="*/ 2147483647 h 616"/>
                <a:gd name="T16" fmla="*/ 2147483647 w 616"/>
                <a:gd name="T17" fmla="*/ 2147483647 h 616"/>
                <a:gd name="T18" fmla="*/ 2147483647 w 616"/>
                <a:gd name="T19" fmla="*/ 2147483647 h 6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16"/>
                <a:gd name="T31" fmla="*/ 0 h 616"/>
                <a:gd name="T32" fmla="*/ 616 w 616"/>
                <a:gd name="T33" fmla="*/ 616 h 61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16" h="616">
                  <a:moveTo>
                    <a:pt x="616" y="308"/>
                  </a:moveTo>
                  <a:cubicBezTo>
                    <a:pt x="616" y="138"/>
                    <a:pt x="478" y="0"/>
                    <a:pt x="308" y="0"/>
                  </a:cubicBezTo>
                  <a:cubicBezTo>
                    <a:pt x="138" y="0"/>
                    <a:pt x="0" y="138"/>
                    <a:pt x="0" y="308"/>
                  </a:cubicBezTo>
                  <a:cubicBezTo>
                    <a:pt x="0" y="478"/>
                    <a:pt x="138" y="616"/>
                    <a:pt x="308" y="616"/>
                  </a:cubicBezTo>
                  <a:cubicBezTo>
                    <a:pt x="478" y="616"/>
                    <a:pt x="616" y="478"/>
                    <a:pt x="616" y="308"/>
                  </a:cubicBezTo>
                  <a:close/>
                  <a:moveTo>
                    <a:pt x="613" y="308"/>
                  </a:moveTo>
                  <a:cubicBezTo>
                    <a:pt x="613" y="476"/>
                    <a:pt x="476" y="613"/>
                    <a:pt x="308" y="613"/>
                  </a:cubicBezTo>
                  <a:cubicBezTo>
                    <a:pt x="139" y="613"/>
                    <a:pt x="2" y="476"/>
                    <a:pt x="2" y="308"/>
                  </a:cubicBezTo>
                  <a:cubicBezTo>
                    <a:pt x="2" y="139"/>
                    <a:pt x="139" y="2"/>
                    <a:pt x="308" y="2"/>
                  </a:cubicBezTo>
                  <a:cubicBezTo>
                    <a:pt x="476" y="2"/>
                    <a:pt x="613" y="139"/>
                    <a:pt x="613" y="308"/>
                  </a:cubicBezTo>
                  <a:close/>
                </a:path>
              </a:pathLst>
            </a:custGeom>
            <a:solidFill>
              <a:srgbClr val="FDFD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9" name="Freeform 24"/>
            <p:cNvSpPr>
              <a:spLocks noEditPoints="1"/>
            </p:cNvSpPr>
            <p:nvPr/>
          </p:nvSpPr>
          <p:spPr bwMode="auto">
            <a:xfrm>
              <a:off x="1291922" y="1491931"/>
              <a:ext cx="4140728" cy="4097946"/>
            </a:xfrm>
            <a:custGeom>
              <a:avLst/>
              <a:gdLst>
                <a:gd name="T0" fmla="*/ 2147483647 w 613"/>
                <a:gd name="T1" fmla="*/ 2147483647 h 613"/>
                <a:gd name="T2" fmla="*/ 2147483647 w 613"/>
                <a:gd name="T3" fmla="*/ 0 h 613"/>
                <a:gd name="T4" fmla="*/ 0 w 613"/>
                <a:gd name="T5" fmla="*/ 2147483647 h 613"/>
                <a:gd name="T6" fmla="*/ 2147483647 w 613"/>
                <a:gd name="T7" fmla="*/ 2147483647 h 613"/>
                <a:gd name="T8" fmla="*/ 2147483647 w 613"/>
                <a:gd name="T9" fmla="*/ 2147483647 h 613"/>
                <a:gd name="T10" fmla="*/ 2147483647 w 613"/>
                <a:gd name="T11" fmla="*/ 2147483647 h 613"/>
                <a:gd name="T12" fmla="*/ 2147483647 w 613"/>
                <a:gd name="T13" fmla="*/ 2147483647 h 613"/>
                <a:gd name="T14" fmla="*/ 2147483647 w 613"/>
                <a:gd name="T15" fmla="*/ 2147483647 h 613"/>
                <a:gd name="T16" fmla="*/ 2147483647 w 613"/>
                <a:gd name="T17" fmla="*/ 2147483647 h 613"/>
                <a:gd name="T18" fmla="*/ 2147483647 w 613"/>
                <a:gd name="T19" fmla="*/ 2147483647 h 6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13"/>
                <a:gd name="T31" fmla="*/ 0 h 613"/>
                <a:gd name="T32" fmla="*/ 613 w 613"/>
                <a:gd name="T33" fmla="*/ 613 h 6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13" h="613">
                  <a:moveTo>
                    <a:pt x="613" y="307"/>
                  </a:moveTo>
                  <a:cubicBezTo>
                    <a:pt x="613" y="137"/>
                    <a:pt x="476" y="0"/>
                    <a:pt x="307" y="0"/>
                  </a:cubicBezTo>
                  <a:cubicBezTo>
                    <a:pt x="137" y="0"/>
                    <a:pt x="0" y="137"/>
                    <a:pt x="0" y="307"/>
                  </a:cubicBezTo>
                  <a:cubicBezTo>
                    <a:pt x="0" y="476"/>
                    <a:pt x="137" y="613"/>
                    <a:pt x="307" y="613"/>
                  </a:cubicBezTo>
                  <a:cubicBezTo>
                    <a:pt x="476" y="613"/>
                    <a:pt x="613" y="476"/>
                    <a:pt x="613" y="307"/>
                  </a:cubicBezTo>
                  <a:close/>
                  <a:moveTo>
                    <a:pt x="611" y="307"/>
                  </a:moveTo>
                  <a:cubicBezTo>
                    <a:pt x="611" y="475"/>
                    <a:pt x="475" y="611"/>
                    <a:pt x="307" y="611"/>
                  </a:cubicBezTo>
                  <a:cubicBezTo>
                    <a:pt x="139" y="611"/>
                    <a:pt x="3" y="475"/>
                    <a:pt x="3" y="307"/>
                  </a:cubicBezTo>
                  <a:cubicBezTo>
                    <a:pt x="3" y="139"/>
                    <a:pt x="139" y="3"/>
                    <a:pt x="307" y="3"/>
                  </a:cubicBezTo>
                  <a:cubicBezTo>
                    <a:pt x="475" y="3"/>
                    <a:pt x="611" y="139"/>
                    <a:pt x="611" y="307"/>
                  </a:cubicBezTo>
                  <a:close/>
                </a:path>
              </a:pathLst>
            </a:custGeom>
            <a:solidFill>
              <a:srgbClr val="FDFD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20" name="Freeform 25"/>
            <p:cNvSpPr>
              <a:spLocks noEditPoints="1"/>
            </p:cNvSpPr>
            <p:nvPr/>
          </p:nvSpPr>
          <p:spPr bwMode="auto">
            <a:xfrm>
              <a:off x="1298677" y="1498616"/>
              <a:ext cx="4127218" cy="4084576"/>
            </a:xfrm>
            <a:custGeom>
              <a:avLst/>
              <a:gdLst>
                <a:gd name="T0" fmla="*/ 2147483647 w 611"/>
                <a:gd name="T1" fmla="*/ 2147483647 h 611"/>
                <a:gd name="T2" fmla="*/ 2147483647 w 611"/>
                <a:gd name="T3" fmla="*/ 0 h 611"/>
                <a:gd name="T4" fmla="*/ 0 w 611"/>
                <a:gd name="T5" fmla="*/ 2147483647 h 611"/>
                <a:gd name="T6" fmla="*/ 2147483647 w 611"/>
                <a:gd name="T7" fmla="*/ 2147483647 h 611"/>
                <a:gd name="T8" fmla="*/ 2147483647 w 611"/>
                <a:gd name="T9" fmla="*/ 2147483647 h 611"/>
                <a:gd name="T10" fmla="*/ 2147483647 w 611"/>
                <a:gd name="T11" fmla="*/ 2147483647 h 611"/>
                <a:gd name="T12" fmla="*/ 2147483647 w 611"/>
                <a:gd name="T13" fmla="*/ 2147483647 h 611"/>
                <a:gd name="T14" fmla="*/ 2147483647 w 611"/>
                <a:gd name="T15" fmla="*/ 2147483647 h 611"/>
                <a:gd name="T16" fmla="*/ 2147483647 w 611"/>
                <a:gd name="T17" fmla="*/ 2147483647 h 611"/>
                <a:gd name="T18" fmla="*/ 2147483647 w 611"/>
                <a:gd name="T19" fmla="*/ 2147483647 h 6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11"/>
                <a:gd name="T31" fmla="*/ 0 h 611"/>
                <a:gd name="T32" fmla="*/ 611 w 611"/>
                <a:gd name="T33" fmla="*/ 611 h 61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11" h="611">
                  <a:moveTo>
                    <a:pt x="611" y="306"/>
                  </a:moveTo>
                  <a:cubicBezTo>
                    <a:pt x="611" y="137"/>
                    <a:pt x="474" y="0"/>
                    <a:pt x="306" y="0"/>
                  </a:cubicBezTo>
                  <a:cubicBezTo>
                    <a:pt x="137" y="0"/>
                    <a:pt x="0" y="137"/>
                    <a:pt x="0" y="306"/>
                  </a:cubicBezTo>
                  <a:cubicBezTo>
                    <a:pt x="0" y="474"/>
                    <a:pt x="137" y="611"/>
                    <a:pt x="306" y="611"/>
                  </a:cubicBezTo>
                  <a:cubicBezTo>
                    <a:pt x="474" y="611"/>
                    <a:pt x="611" y="474"/>
                    <a:pt x="611" y="306"/>
                  </a:cubicBezTo>
                  <a:close/>
                  <a:moveTo>
                    <a:pt x="609" y="306"/>
                  </a:moveTo>
                  <a:cubicBezTo>
                    <a:pt x="609" y="473"/>
                    <a:pt x="473" y="608"/>
                    <a:pt x="306" y="608"/>
                  </a:cubicBezTo>
                  <a:cubicBezTo>
                    <a:pt x="139" y="608"/>
                    <a:pt x="3" y="473"/>
                    <a:pt x="3" y="306"/>
                  </a:cubicBezTo>
                  <a:cubicBezTo>
                    <a:pt x="3" y="139"/>
                    <a:pt x="139" y="3"/>
                    <a:pt x="306" y="3"/>
                  </a:cubicBezTo>
                  <a:cubicBezTo>
                    <a:pt x="473" y="3"/>
                    <a:pt x="609" y="139"/>
                    <a:pt x="609" y="306"/>
                  </a:cubicBezTo>
                  <a:close/>
                </a:path>
              </a:pathLst>
            </a:custGeom>
            <a:solidFill>
              <a:srgbClr val="FDFD7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21" name="Freeform 26"/>
            <p:cNvSpPr>
              <a:spLocks noEditPoints="1"/>
            </p:cNvSpPr>
            <p:nvPr/>
          </p:nvSpPr>
          <p:spPr bwMode="auto">
            <a:xfrm>
              <a:off x="1312187" y="1511987"/>
              <a:ext cx="4106954" cy="4064521"/>
            </a:xfrm>
            <a:custGeom>
              <a:avLst/>
              <a:gdLst>
                <a:gd name="T0" fmla="*/ 2147483647 w 608"/>
                <a:gd name="T1" fmla="*/ 2147483647 h 608"/>
                <a:gd name="T2" fmla="*/ 2147483647 w 608"/>
                <a:gd name="T3" fmla="*/ 0 h 608"/>
                <a:gd name="T4" fmla="*/ 0 w 608"/>
                <a:gd name="T5" fmla="*/ 2147483647 h 608"/>
                <a:gd name="T6" fmla="*/ 2147483647 w 608"/>
                <a:gd name="T7" fmla="*/ 2147483647 h 608"/>
                <a:gd name="T8" fmla="*/ 2147483647 w 608"/>
                <a:gd name="T9" fmla="*/ 2147483647 h 608"/>
                <a:gd name="T10" fmla="*/ 2147483647 w 608"/>
                <a:gd name="T11" fmla="*/ 2147483647 h 608"/>
                <a:gd name="T12" fmla="*/ 2147483647 w 608"/>
                <a:gd name="T13" fmla="*/ 2147483647 h 608"/>
                <a:gd name="T14" fmla="*/ 2147483647 w 608"/>
                <a:gd name="T15" fmla="*/ 2147483647 h 608"/>
                <a:gd name="T16" fmla="*/ 2147483647 w 608"/>
                <a:gd name="T17" fmla="*/ 2147483647 h 608"/>
                <a:gd name="T18" fmla="*/ 2147483647 w 608"/>
                <a:gd name="T19" fmla="*/ 2147483647 h 60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08"/>
                <a:gd name="T31" fmla="*/ 0 h 608"/>
                <a:gd name="T32" fmla="*/ 608 w 608"/>
                <a:gd name="T33" fmla="*/ 608 h 60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08" h="608">
                  <a:moveTo>
                    <a:pt x="608" y="304"/>
                  </a:moveTo>
                  <a:cubicBezTo>
                    <a:pt x="608" y="136"/>
                    <a:pt x="472" y="0"/>
                    <a:pt x="304" y="0"/>
                  </a:cubicBezTo>
                  <a:cubicBezTo>
                    <a:pt x="136" y="0"/>
                    <a:pt x="0" y="136"/>
                    <a:pt x="0" y="304"/>
                  </a:cubicBezTo>
                  <a:cubicBezTo>
                    <a:pt x="0" y="472"/>
                    <a:pt x="136" y="608"/>
                    <a:pt x="304" y="608"/>
                  </a:cubicBezTo>
                  <a:cubicBezTo>
                    <a:pt x="472" y="608"/>
                    <a:pt x="608" y="472"/>
                    <a:pt x="608" y="304"/>
                  </a:cubicBezTo>
                  <a:close/>
                  <a:moveTo>
                    <a:pt x="605" y="304"/>
                  </a:moveTo>
                  <a:cubicBezTo>
                    <a:pt x="605" y="470"/>
                    <a:pt x="470" y="605"/>
                    <a:pt x="304" y="605"/>
                  </a:cubicBezTo>
                  <a:cubicBezTo>
                    <a:pt x="137" y="605"/>
                    <a:pt x="2" y="470"/>
                    <a:pt x="2" y="304"/>
                  </a:cubicBezTo>
                  <a:cubicBezTo>
                    <a:pt x="2" y="137"/>
                    <a:pt x="137" y="2"/>
                    <a:pt x="304" y="2"/>
                  </a:cubicBezTo>
                  <a:cubicBezTo>
                    <a:pt x="470" y="2"/>
                    <a:pt x="605" y="137"/>
                    <a:pt x="605" y="304"/>
                  </a:cubicBezTo>
                  <a:close/>
                </a:path>
              </a:pathLst>
            </a:custGeom>
            <a:solidFill>
              <a:srgbClr val="FDFD7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22" name="Freeform 27"/>
            <p:cNvSpPr>
              <a:spLocks noEditPoints="1"/>
            </p:cNvSpPr>
            <p:nvPr/>
          </p:nvSpPr>
          <p:spPr bwMode="auto">
            <a:xfrm>
              <a:off x="1318941" y="1518672"/>
              <a:ext cx="4093444" cy="4044466"/>
            </a:xfrm>
            <a:custGeom>
              <a:avLst/>
              <a:gdLst>
                <a:gd name="T0" fmla="*/ 2147483647 w 606"/>
                <a:gd name="T1" fmla="*/ 2147483647 h 605"/>
                <a:gd name="T2" fmla="*/ 2147483647 w 606"/>
                <a:gd name="T3" fmla="*/ 0 h 605"/>
                <a:gd name="T4" fmla="*/ 0 w 606"/>
                <a:gd name="T5" fmla="*/ 2147483647 h 605"/>
                <a:gd name="T6" fmla="*/ 2147483647 w 606"/>
                <a:gd name="T7" fmla="*/ 2147483647 h 605"/>
                <a:gd name="T8" fmla="*/ 2147483647 w 606"/>
                <a:gd name="T9" fmla="*/ 2147483647 h 605"/>
                <a:gd name="T10" fmla="*/ 2147483647 w 606"/>
                <a:gd name="T11" fmla="*/ 2147483647 h 605"/>
                <a:gd name="T12" fmla="*/ 2147483647 w 606"/>
                <a:gd name="T13" fmla="*/ 2147483647 h 605"/>
                <a:gd name="T14" fmla="*/ 2147483647 w 606"/>
                <a:gd name="T15" fmla="*/ 2147483647 h 605"/>
                <a:gd name="T16" fmla="*/ 2147483647 w 606"/>
                <a:gd name="T17" fmla="*/ 2147483647 h 605"/>
                <a:gd name="T18" fmla="*/ 2147483647 w 606"/>
                <a:gd name="T19" fmla="*/ 2147483647 h 60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06"/>
                <a:gd name="T31" fmla="*/ 0 h 605"/>
                <a:gd name="T32" fmla="*/ 606 w 606"/>
                <a:gd name="T33" fmla="*/ 605 h 60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06" h="605">
                  <a:moveTo>
                    <a:pt x="606" y="303"/>
                  </a:moveTo>
                  <a:cubicBezTo>
                    <a:pt x="606" y="136"/>
                    <a:pt x="470" y="0"/>
                    <a:pt x="303" y="0"/>
                  </a:cubicBezTo>
                  <a:cubicBezTo>
                    <a:pt x="136" y="0"/>
                    <a:pt x="0" y="136"/>
                    <a:pt x="0" y="303"/>
                  </a:cubicBezTo>
                  <a:cubicBezTo>
                    <a:pt x="0" y="470"/>
                    <a:pt x="136" y="605"/>
                    <a:pt x="303" y="605"/>
                  </a:cubicBezTo>
                  <a:cubicBezTo>
                    <a:pt x="470" y="605"/>
                    <a:pt x="606" y="470"/>
                    <a:pt x="606" y="303"/>
                  </a:cubicBezTo>
                  <a:close/>
                  <a:moveTo>
                    <a:pt x="603" y="303"/>
                  </a:moveTo>
                  <a:cubicBezTo>
                    <a:pt x="603" y="469"/>
                    <a:pt x="469" y="603"/>
                    <a:pt x="303" y="603"/>
                  </a:cubicBezTo>
                  <a:cubicBezTo>
                    <a:pt x="137" y="603"/>
                    <a:pt x="2" y="469"/>
                    <a:pt x="2" y="303"/>
                  </a:cubicBezTo>
                  <a:cubicBezTo>
                    <a:pt x="2" y="137"/>
                    <a:pt x="137" y="3"/>
                    <a:pt x="303" y="3"/>
                  </a:cubicBezTo>
                  <a:cubicBezTo>
                    <a:pt x="469" y="3"/>
                    <a:pt x="603" y="137"/>
                    <a:pt x="603" y="303"/>
                  </a:cubicBezTo>
                  <a:close/>
                </a:path>
              </a:pathLst>
            </a:custGeom>
            <a:solidFill>
              <a:srgbClr val="FDFD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23" name="Freeform 28"/>
            <p:cNvSpPr>
              <a:spLocks noEditPoints="1"/>
            </p:cNvSpPr>
            <p:nvPr/>
          </p:nvSpPr>
          <p:spPr bwMode="auto">
            <a:xfrm>
              <a:off x="1325696" y="1525356"/>
              <a:ext cx="4073179" cy="4031096"/>
            </a:xfrm>
            <a:custGeom>
              <a:avLst/>
              <a:gdLst>
                <a:gd name="T0" fmla="*/ 2147483647 w 603"/>
                <a:gd name="T1" fmla="*/ 2147483647 h 603"/>
                <a:gd name="T2" fmla="*/ 2147483647 w 603"/>
                <a:gd name="T3" fmla="*/ 0 h 603"/>
                <a:gd name="T4" fmla="*/ 0 w 603"/>
                <a:gd name="T5" fmla="*/ 2147483647 h 603"/>
                <a:gd name="T6" fmla="*/ 2147483647 w 603"/>
                <a:gd name="T7" fmla="*/ 2147483647 h 603"/>
                <a:gd name="T8" fmla="*/ 2147483647 w 603"/>
                <a:gd name="T9" fmla="*/ 2147483647 h 603"/>
                <a:gd name="T10" fmla="*/ 2147483647 w 603"/>
                <a:gd name="T11" fmla="*/ 2147483647 h 603"/>
                <a:gd name="T12" fmla="*/ 2147483647 w 603"/>
                <a:gd name="T13" fmla="*/ 2147483647 h 603"/>
                <a:gd name="T14" fmla="*/ 2147483647 w 603"/>
                <a:gd name="T15" fmla="*/ 2147483647 h 603"/>
                <a:gd name="T16" fmla="*/ 2147483647 w 603"/>
                <a:gd name="T17" fmla="*/ 2147483647 h 603"/>
                <a:gd name="T18" fmla="*/ 2147483647 w 603"/>
                <a:gd name="T19" fmla="*/ 2147483647 h 60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03"/>
                <a:gd name="T31" fmla="*/ 0 h 603"/>
                <a:gd name="T32" fmla="*/ 603 w 603"/>
                <a:gd name="T33" fmla="*/ 603 h 60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03" h="603">
                  <a:moveTo>
                    <a:pt x="603" y="302"/>
                  </a:moveTo>
                  <a:cubicBezTo>
                    <a:pt x="603" y="135"/>
                    <a:pt x="468" y="0"/>
                    <a:pt x="302" y="0"/>
                  </a:cubicBezTo>
                  <a:cubicBezTo>
                    <a:pt x="135" y="0"/>
                    <a:pt x="0" y="135"/>
                    <a:pt x="0" y="302"/>
                  </a:cubicBezTo>
                  <a:cubicBezTo>
                    <a:pt x="0" y="468"/>
                    <a:pt x="135" y="603"/>
                    <a:pt x="302" y="603"/>
                  </a:cubicBezTo>
                  <a:cubicBezTo>
                    <a:pt x="468" y="603"/>
                    <a:pt x="603" y="468"/>
                    <a:pt x="603" y="302"/>
                  </a:cubicBezTo>
                  <a:close/>
                  <a:moveTo>
                    <a:pt x="601" y="302"/>
                  </a:moveTo>
                  <a:cubicBezTo>
                    <a:pt x="601" y="467"/>
                    <a:pt x="467" y="601"/>
                    <a:pt x="302" y="601"/>
                  </a:cubicBezTo>
                  <a:cubicBezTo>
                    <a:pt x="137" y="601"/>
                    <a:pt x="3" y="467"/>
                    <a:pt x="3" y="302"/>
                  </a:cubicBezTo>
                  <a:cubicBezTo>
                    <a:pt x="3" y="137"/>
                    <a:pt x="137" y="3"/>
                    <a:pt x="302" y="3"/>
                  </a:cubicBezTo>
                  <a:cubicBezTo>
                    <a:pt x="467" y="3"/>
                    <a:pt x="601" y="137"/>
                    <a:pt x="601" y="302"/>
                  </a:cubicBezTo>
                  <a:close/>
                </a:path>
              </a:pathLst>
            </a:custGeom>
            <a:solidFill>
              <a:srgbClr val="FDFD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24" name="Freeform 29"/>
            <p:cNvSpPr>
              <a:spLocks noEditPoints="1"/>
            </p:cNvSpPr>
            <p:nvPr/>
          </p:nvSpPr>
          <p:spPr bwMode="auto">
            <a:xfrm>
              <a:off x="1332451" y="1538727"/>
              <a:ext cx="4059670" cy="4011040"/>
            </a:xfrm>
            <a:custGeom>
              <a:avLst/>
              <a:gdLst>
                <a:gd name="T0" fmla="*/ 2147483647 w 601"/>
                <a:gd name="T1" fmla="*/ 2147483647 h 600"/>
                <a:gd name="T2" fmla="*/ 2147483647 w 601"/>
                <a:gd name="T3" fmla="*/ 0 h 600"/>
                <a:gd name="T4" fmla="*/ 0 w 601"/>
                <a:gd name="T5" fmla="*/ 2147483647 h 600"/>
                <a:gd name="T6" fmla="*/ 2147483647 w 601"/>
                <a:gd name="T7" fmla="*/ 2147483647 h 600"/>
                <a:gd name="T8" fmla="*/ 2147483647 w 601"/>
                <a:gd name="T9" fmla="*/ 2147483647 h 600"/>
                <a:gd name="T10" fmla="*/ 2147483647 w 601"/>
                <a:gd name="T11" fmla="*/ 2147483647 h 600"/>
                <a:gd name="T12" fmla="*/ 2147483647 w 601"/>
                <a:gd name="T13" fmla="*/ 2147483647 h 600"/>
                <a:gd name="T14" fmla="*/ 2147483647 w 601"/>
                <a:gd name="T15" fmla="*/ 2147483647 h 600"/>
                <a:gd name="T16" fmla="*/ 2147483647 w 601"/>
                <a:gd name="T17" fmla="*/ 2147483647 h 600"/>
                <a:gd name="T18" fmla="*/ 2147483647 w 601"/>
                <a:gd name="T19" fmla="*/ 2147483647 h 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01"/>
                <a:gd name="T31" fmla="*/ 0 h 600"/>
                <a:gd name="T32" fmla="*/ 601 w 601"/>
                <a:gd name="T33" fmla="*/ 600 h 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01" h="600">
                  <a:moveTo>
                    <a:pt x="601" y="300"/>
                  </a:moveTo>
                  <a:cubicBezTo>
                    <a:pt x="601" y="134"/>
                    <a:pt x="467" y="0"/>
                    <a:pt x="301" y="0"/>
                  </a:cubicBezTo>
                  <a:cubicBezTo>
                    <a:pt x="135" y="0"/>
                    <a:pt x="0" y="134"/>
                    <a:pt x="0" y="300"/>
                  </a:cubicBezTo>
                  <a:cubicBezTo>
                    <a:pt x="0" y="466"/>
                    <a:pt x="135" y="600"/>
                    <a:pt x="301" y="600"/>
                  </a:cubicBezTo>
                  <a:cubicBezTo>
                    <a:pt x="467" y="600"/>
                    <a:pt x="601" y="466"/>
                    <a:pt x="601" y="300"/>
                  </a:cubicBezTo>
                  <a:close/>
                  <a:moveTo>
                    <a:pt x="599" y="300"/>
                  </a:moveTo>
                  <a:cubicBezTo>
                    <a:pt x="599" y="464"/>
                    <a:pt x="465" y="597"/>
                    <a:pt x="301" y="597"/>
                  </a:cubicBezTo>
                  <a:cubicBezTo>
                    <a:pt x="136" y="597"/>
                    <a:pt x="3" y="464"/>
                    <a:pt x="3" y="300"/>
                  </a:cubicBezTo>
                  <a:cubicBezTo>
                    <a:pt x="3" y="135"/>
                    <a:pt x="136" y="2"/>
                    <a:pt x="301" y="2"/>
                  </a:cubicBezTo>
                  <a:cubicBezTo>
                    <a:pt x="465" y="2"/>
                    <a:pt x="599" y="135"/>
                    <a:pt x="599" y="300"/>
                  </a:cubicBezTo>
                  <a:close/>
                </a:path>
              </a:pathLst>
            </a:custGeom>
            <a:solidFill>
              <a:srgbClr val="FDFD7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25" name="Freeform 30"/>
            <p:cNvSpPr>
              <a:spLocks noEditPoints="1"/>
            </p:cNvSpPr>
            <p:nvPr/>
          </p:nvSpPr>
          <p:spPr bwMode="auto">
            <a:xfrm>
              <a:off x="1345961" y="1545412"/>
              <a:ext cx="4039405" cy="3997670"/>
            </a:xfrm>
            <a:custGeom>
              <a:avLst/>
              <a:gdLst>
                <a:gd name="T0" fmla="*/ 2147483647 w 598"/>
                <a:gd name="T1" fmla="*/ 2147483647 h 598"/>
                <a:gd name="T2" fmla="*/ 2147483647 w 598"/>
                <a:gd name="T3" fmla="*/ 0 h 598"/>
                <a:gd name="T4" fmla="*/ 0 w 598"/>
                <a:gd name="T5" fmla="*/ 2147483647 h 598"/>
                <a:gd name="T6" fmla="*/ 2147483647 w 598"/>
                <a:gd name="T7" fmla="*/ 2147483647 h 598"/>
                <a:gd name="T8" fmla="*/ 2147483647 w 598"/>
                <a:gd name="T9" fmla="*/ 2147483647 h 598"/>
                <a:gd name="T10" fmla="*/ 2147483647 w 598"/>
                <a:gd name="T11" fmla="*/ 2147483647 h 598"/>
                <a:gd name="T12" fmla="*/ 2147483647 w 598"/>
                <a:gd name="T13" fmla="*/ 2147483647 h 598"/>
                <a:gd name="T14" fmla="*/ 2147483647 w 598"/>
                <a:gd name="T15" fmla="*/ 2147483647 h 598"/>
                <a:gd name="T16" fmla="*/ 2147483647 w 598"/>
                <a:gd name="T17" fmla="*/ 2147483647 h 598"/>
                <a:gd name="T18" fmla="*/ 2147483647 w 598"/>
                <a:gd name="T19" fmla="*/ 2147483647 h 59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98"/>
                <a:gd name="T31" fmla="*/ 0 h 598"/>
                <a:gd name="T32" fmla="*/ 598 w 598"/>
                <a:gd name="T33" fmla="*/ 598 h 59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98" h="598">
                  <a:moveTo>
                    <a:pt x="598" y="299"/>
                  </a:moveTo>
                  <a:cubicBezTo>
                    <a:pt x="598" y="134"/>
                    <a:pt x="464" y="0"/>
                    <a:pt x="299" y="0"/>
                  </a:cubicBezTo>
                  <a:cubicBezTo>
                    <a:pt x="134" y="0"/>
                    <a:pt x="0" y="134"/>
                    <a:pt x="0" y="299"/>
                  </a:cubicBezTo>
                  <a:cubicBezTo>
                    <a:pt x="0" y="464"/>
                    <a:pt x="134" y="598"/>
                    <a:pt x="299" y="598"/>
                  </a:cubicBezTo>
                  <a:cubicBezTo>
                    <a:pt x="464" y="598"/>
                    <a:pt x="598" y="464"/>
                    <a:pt x="598" y="299"/>
                  </a:cubicBezTo>
                  <a:close/>
                  <a:moveTo>
                    <a:pt x="595" y="299"/>
                  </a:moveTo>
                  <a:cubicBezTo>
                    <a:pt x="595" y="462"/>
                    <a:pt x="463" y="595"/>
                    <a:pt x="299" y="595"/>
                  </a:cubicBezTo>
                  <a:cubicBezTo>
                    <a:pt x="135" y="595"/>
                    <a:pt x="2" y="462"/>
                    <a:pt x="2" y="299"/>
                  </a:cubicBezTo>
                  <a:cubicBezTo>
                    <a:pt x="2" y="135"/>
                    <a:pt x="135" y="2"/>
                    <a:pt x="299" y="2"/>
                  </a:cubicBezTo>
                  <a:cubicBezTo>
                    <a:pt x="463" y="2"/>
                    <a:pt x="595" y="135"/>
                    <a:pt x="595" y="299"/>
                  </a:cubicBezTo>
                  <a:close/>
                </a:path>
              </a:pathLst>
            </a:custGeom>
            <a:solidFill>
              <a:srgbClr val="FDFD7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26" name="Freeform 31"/>
            <p:cNvSpPr>
              <a:spLocks noEditPoints="1"/>
            </p:cNvSpPr>
            <p:nvPr/>
          </p:nvSpPr>
          <p:spPr bwMode="auto">
            <a:xfrm>
              <a:off x="1352716" y="1552097"/>
              <a:ext cx="4025895" cy="3977615"/>
            </a:xfrm>
            <a:custGeom>
              <a:avLst/>
              <a:gdLst>
                <a:gd name="T0" fmla="*/ 2147483647 w 596"/>
                <a:gd name="T1" fmla="*/ 2147483647 h 595"/>
                <a:gd name="T2" fmla="*/ 2147483647 w 596"/>
                <a:gd name="T3" fmla="*/ 0 h 595"/>
                <a:gd name="T4" fmla="*/ 0 w 596"/>
                <a:gd name="T5" fmla="*/ 2147483647 h 595"/>
                <a:gd name="T6" fmla="*/ 2147483647 w 596"/>
                <a:gd name="T7" fmla="*/ 2147483647 h 595"/>
                <a:gd name="T8" fmla="*/ 2147483647 w 596"/>
                <a:gd name="T9" fmla="*/ 2147483647 h 595"/>
                <a:gd name="T10" fmla="*/ 2147483647 w 596"/>
                <a:gd name="T11" fmla="*/ 2147483647 h 595"/>
                <a:gd name="T12" fmla="*/ 2147483647 w 596"/>
                <a:gd name="T13" fmla="*/ 2147483647 h 595"/>
                <a:gd name="T14" fmla="*/ 2147483647 w 596"/>
                <a:gd name="T15" fmla="*/ 2147483647 h 595"/>
                <a:gd name="T16" fmla="*/ 2147483647 w 596"/>
                <a:gd name="T17" fmla="*/ 2147483647 h 595"/>
                <a:gd name="T18" fmla="*/ 2147483647 w 596"/>
                <a:gd name="T19" fmla="*/ 2147483647 h 59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96"/>
                <a:gd name="T31" fmla="*/ 0 h 595"/>
                <a:gd name="T32" fmla="*/ 596 w 596"/>
                <a:gd name="T33" fmla="*/ 595 h 59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96" h="595">
                  <a:moveTo>
                    <a:pt x="596" y="298"/>
                  </a:moveTo>
                  <a:cubicBezTo>
                    <a:pt x="596" y="133"/>
                    <a:pt x="462" y="0"/>
                    <a:pt x="298" y="0"/>
                  </a:cubicBezTo>
                  <a:cubicBezTo>
                    <a:pt x="133" y="0"/>
                    <a:pt x="0" y="133"/>
                    <a:pt x="0" y="298"/>
                  </a:cubicBezTo>
                  <a:cubicBezTo>
                    <a:pt x="0" y="462"/>
                    <a:pt x="133" y="595"/>
                    <a:pt x="298" y="595"/>
                  </a:cubicBezTo>
                  <a:cubicBezTo>
                    <a:pt x="462" y="595"/>
                    <a:pt x="596" y="462"/>
                    <a:pt x="596" y="298"/>
                  </a:cubicBezTo>
                  <a:close/>
                  <a:moveTo>
                    <a:pt x="593" y="298"/>
                  </a:moveTo>
                  <a:cubicBezTo>
                    <a:pt x="593" y="461"/>
                    <a:pt x="461" y="593"/>
                    <a:pt x="298" y="593"/>
                  </a:cubicBezTo>
                  <a:cubicBezTo>
                    <a:pt x="135" y="593"/>
                    <a:pt x="2" y="461"/>
                    <a:pt x="2" y="298"/>
                  </a:cubicBezTo>
                  <a:cubicBezTo>
                    <a:pt x="2" y="135"/>
                    <a:pt x="135" y="3"/>
                    <a:pt x="298" y="3"/>
                  </a:cubicBezTo>
                  <a:cubicBezTo>
                    <a:pt x="461" y="3"/>
                    <a:pt x="593" y="135"/>
                    <a:pt x="593" y="298"/>
                  </a:cubicBezTo>
                  <a:close/>
                </a:path>
              </a:pathLst>
            </a:custGeom>
            <a:solidFill>
              <a:srgbClr val="FDFD7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27" name="Freeform 32"/>
            <p:cNvSpPr>
              <a:spLocks noEditPoints="1"/>
            </p:cNvSpPr>
            <p:nvPr/>
          </p:nvSpPr>
          <p:spPr bwMode="auto">
            <a:xfrm>
              <a:off x="1359471" y="1558782"/>
              <a:ext cx="4005631" cy="3964245"/>
            </a:xfrm>
            <a:custGeom>
              <a:avLst/>
              <a:gdLst>
                <a:gd name="T0" fmla="*/ 2147483647 w 593"/>
                <a:gd name="T1" fmla="*/ 2147483647 h 593"/>
                <a:gd name="T2" fmla="*/ 2147483647 w 593"/>
                <a:gd name="T3" fmla="*/ 0 h 593"/>
                <a:gd name="T4" fmla="*/ 0 w 593"/>
                <a:gd name="T5" fmla="*/ 2147483647 h 593"/>
                <a:gd name="T6" fmla="*/ 2147483647 w 593"/>
                <a:gd name="T7" fmla="*/ 2147483647 h 593"/>
                <a:gd name="T8" fmla="*/ 2147483647 w 593"/>
                <a:gd name="T9" fmla="*/ 2147483647 h 593"/>
                <a:gd name="T10" fmla="*/ 2147483647 w 593"/>
                <a:gd name="T11" fmla="*/ 2147483647 h 593"/>
                <a:gd name="T12" fmla="*/ 2147483647 w 593"/>
                <a:gd name="T13" fmla="*/ 2147483647 h 593"/>
                <a:gd name="T14" fmla="*/ 2147483647 w 593"/>
                <a:gd name="T15" fmla="*/ 2147483647 h 593"/>
                <a:gd name="T16" fmla="*/ 2147483647 w 593"/>
                <a:gd name="T17" fmla="*/ 2147483647 h 593"/>
                <a:gd name="T18" fmla="*/ 2147483647 w 593"/>
                <a:gd name="T19" fmla="*/ 2147483647 h 59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93"/>
                <a:gd name="T31" fmla="*/ 0 h 593"/>
                <a:gd name="T32" fmla="*/ 593 w 593"/>
                <a:gd name="T33" fmla="*/ 593 h 59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93" h="593">
                  <a:moveTo>
                    <a:pt x="593" y="297"/>
                  </a:moveTo>
                  <a:cubicBezTo>
                    <a:pt x="593" y="133"/>
                    <a:pt x="461" y="0"/>
                    <a:pt x="297" y="0"/>
                  </a:cubicBezTo>
                  <a:cubicBezTo>
                    <a:pt x="133" y="0"/>
                    <a:pt x="0" y="133"/>
                    <a:pt x="0" y="297"/>
                  </a:cubicBezTo>
                  <a:cubicBezTo>
                    <a:pt x="0" y="460"/>
                    <a:pt x="133" y="593"/>
                    <a:pt x="297" y="593"/>
                  </a:cubicBezTo>
                  <a:cubicBezTo>
                    <a:pt x="461" y="593"/>
                    <a:pt x="593" y="460"/>
                    <a:pt x="593" y="297"/>
                  </a:cubicBezTo>
                  <a:close/>
                  <a:moveTo>
                    <a:pt x="591" y="297"/>
                  </a:moveTo>
                  <a:cubicBezTo>
                    <a:pt x="591" y="459"/>
                    <a:pt x="459" y="591"/>
                    <a:pt x="297" y="591"/>
                  </a:cubicBezTo>
                  <a:cubicBezTo>
                    <a:pt x="134" y="591"/>
                    <a:pt x="3" y="459"/>
                    <a:pt x="3" y="297"/>
                  </a:cubicBezTo>
                  <a:cubicBezTo>
                    <a:pt x="3" y="134"/>
                    <a:pt x="134" y="3"/>
                    <a:pt x="297" y="3"/>
                  </a:cubicBezTo>
                  <a:cubicBezTo>
                    <a:pt x="459" y="3"/>
                    <a:pt x="591" y="134"/>
                    <a:pt x="591" y="297"/>
                  </a:cubicBezTo>
                  <a:close/>
                </a:path>
              </a:pathLst>
            </a:custGeom>
            <a:solidFill>
              <a:srgbClr val="FDFD7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28" name="Freeform 33"/>
            <p:cNvSpPr>
              <a:spLocks noEditPoints="1"/>
            </p:cNvSpPr>
            <p:nvPr/>
          </p:nvSpPr>
          <p:spPr bwMode="auto">
            <a:xfrm>
              <a:off x="1366225" y="1572152"/>
              <a:ext cx="3992121" cy="3944190"/>
            </a:xfrm>
            <a:custGeom>
              <a:avLst/>
              <a:gdLst>
                <a:gd name="T0" fmla="*/ 2147483647 w 591"/>
                <a:gd name="T1" fmla="*/ 2147483647 h 590"/>
                <a:gd name="T2" fmla="*/ 2147483647 w 591"/>
                <a:gd name="T3" fmla="*/ 0 h 590"/>
                <a:gd name="T4" fmla="*/ 0 w 591"/>
                <a:gd name="T5" fmla="*/ 2147483647 h 590"/>
                <a:gd name="T6" fmla="*/ 2147483647 w 591"/>
                <a:gd name="T7" fmla="*/ 2147483647 h 590"/>
                <a:gd name="T8" fmla="*/ 2147483647 w 591"/>
                <a:gd name="T9" fmla="*/ 2147483647 h 590"/>
                <a:gd name="T10" fmla="*/ 2147483647 w 591"/>
                <a:gd name="T11" fmla="*/ 2147483647 h 590"/>
                <a:gd name="T12" fmla="*/ 2147483647 w 591"/>
                <a:gd name="T13" fmla="*/ 2147483647 h 590"/>
                <a:gd name="T14" fmla="*/ 2147483647 w 591"/>
                <a:gd name="T15" fmla="*/ 2147483647 h 590"/>
                <a:gd name="T16" fmla="*/ 2147483647 w 591"/>
                <a:gd name="T17" fmla="*/ 2147483647 h 590"/>
                <a:gd name="T18" fmla="*/ 2147483647 w 591"/>
                <a:gd name="T19" fmla="*/ 2147483647 h 59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91"/>
                <a:gd name="T31" fmla="*/ 0 h 590"/>
                <a:gd name="T32" fmla="*/ 591 w 591"/>
                <a:gd name="T33" fmla="*/ 590 h 59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91" h="590">
                  <a:moveTo>
                    <a:pt x="591" y="295"/>
                  </a:moveTo>
                  <a:cubicBezTo>
                    <a:pt x="591" y="132"/>
                    <a:pt x="459" y="0"/>
                    <a:pt x="296" y="0"/>
                  </a:cubicBezTo>
                  <a:cubicBezTo>
                    <a:pt x="133" y="0"/>
                    <a:pt x="0" y="132"/>
                    <a:pt x="0" y="295"/>
                  </a:cubicBezTo>
                  <a:cubicBezTo>
                    <a:pt x="0" y="458"/>
                    <a:pt x="133" y="590"/>
                    <a:pt x="296" y="590"/>
                  </a:cubicBezTo>
                  <a:cubicBezTo>
                    <a:pt x="459" y="590"/>
                    <a:pt x="591" y="458"/>
                    <a:pt x="591" y="295"/>
                  </a:cubicBezTo>
                  <a:close/>
                  <a:moveTo>
                    <a:pt x="589" y="295"/>
                  </a:moveTo>
                  <a:cubicBezTo>
                    <a:pt x="589" y="456"/>
                    <a:pt x="457" y="587"/>
                    <a:pt x="296" y="587"/>
                  </a:cubicBezTo>
                  <a:cubicBezTo>
                    <a:pt x="134" y="587"/>
                    <a:pt x="3" y="456"/>
                    <a:pt x="3" y="295"/>
                  </a:cubicBezTo>
                  <a:cubicBezTo>
                    <a:pt x="3" y="133"/>
                    <a:pt x="134" y="2"/>
                    <a:pt x="296" y="2"/>
                  </a:cubicBezTo>
                  <a:cubicBezTo>
                    <a:pt x="457" y="2"/>
                    <a:pt x="589" y="133"/>
                    <a:pt x="589" y="295"/>
                  </a:cubicBezTo>
                  <a:close/>
                </a:path>
              </a:pathLst>
            </a:custGeom>
            <a:solidFill>
              <a:srgbClr val="FDFD7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29" name="Freeform 34"/>
            <p:cNvSpPr>
              <a:spLocks noEditPoints="1"/>
            </p:cNvSpPr>
            <p:nvPr/>
          </p:nvSpPr>
          <p:spPr bwMode="auto">
            <a:xfrm>
              <a:off x="1379735" y="1578837"/>
              <a:ext cx="3971857" cy="3930820"/>
            </a:xfrm>
            <a:custGeom>
              <a:avLst/>
              <a:gdLst>
                <a:gd name="T0" fmla="*/ 2147483647 w 588"/>
                <a:gd name="T1" fmla="*/ 2147483647 h 588"/>
                <a:gd name="T2" fmla="*/ 2147483647 w 588"/>
                <a:gd name="T3" fmla="*/ 0 h 588"/>
                <a:gd name="T4" fmla="*/ 0 w 588"/>
                <a:gd name="T5" fmla="*/ 2147483647 h 588"/>
                <a:gd name="T6" fmla="*/ 2147483647 w 588"/>
                <a:gd name="T7" fmla="*/ 2147483647 h 588"/>
                <a:gd name="T8" fmla="*/ 2147483647 w 588"/>
                <a:gd name="T9" fmla="*/ 2147483647 h 588"/>
                <a:gd name="T10" fmla="*/ 2147483647 w 588"/>
                <a:gd name="T11" fmla="*/ 2147483647 h 588"/>
                <a:gd name="T12" fmla="*/ 2147483647 w 588"/>
                <a:gd name="T13" fmla="*/ 2147483647 h 588"/>
                <a:gd name="T14" fmla="*/ 2147483647 w 588"/>
                <a:gd name="T15" fmla="*/ 2147483647 h 588"/>
                <a:gd name="T16" fmla="*/ 2147483647 w 588"/>
                <a:gd name="T17" fmla="*/ 2147483647 h 588"/>
                <a:gd name="T18" fmla="*/ 2147483647 w 588"/>
                <a:gd name="T19" fmla="*/ 2147483647 h 58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88"/>
                <a:gd name="T31" fmla="*/ 0 h 588"/>
                <a:gd name="T32" fmla="*/ 588 w 588"/>
                <a:gd name="T33" fmla="*/ 588 h 58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88" h="588">
                  <a:moveTo>
                    <a:pt x="588" y="294"/>
                  </a:moveTo>
                  <a:cubicBezTo>
                    <a:pt x="588" y="131"/>
                    <a:pt x="456" y="0"/>
                    <a:pt x="294" y="0"/>
                  </a:cubicBezTo>
                  <a:cubicBezTo>
                    <a:pt x="131" y="0"/>
                    <a:pt x="0" y="131"/>
                    <a:pt x="0" y="294"/>
                  </a:cubicBezTo>
                  <a:cubicBezTo>
                    <a:pt x="0" y="456"/>
                    <a:pt x="131" y="588"/>
                    <a:pt x="294" y="588"/>
                  </a:cubicBezTo>
                  <a:cubicBezTo>
                    <a:pt x="456" y="588"/>
                    <a:pt x="588" y="456"/>
                    <a:pt x="588" y="294"/>
                  </a:cubicBezTo>
                  <a:close/>
                  <a:moveTo>
                    <a:pt x="585" y="294"/>
                  </a:moveTo>
                  <a:cubicBezTo>
                    <a:pt x="585" y="455"/>
                    <a:pt x="455" y="585"/>
                    <a:pt x="294" y="585"/>
                  </a:cubicBezTo>
                  <a:cubicBezTo>
                    <a:pt x="133" y="585"/>
                    <a:pt x="2" y="455"/>
                    <a:pt x="2" y="294"/>
                  </a:cubicBezTo>
                  <a:cubicBezTo>
                    <a:pt x="2" y="133"/>
                    <a:pt x="133" y="2"/>
                    <a:pt x="294" y="2"/>
                  </a:cubicBezTo>
                  <a:cubicBezTo>
                    <a:pt x="455" y="2"/>
                    <a:pt x="585" y="133"/>
                    <a:pt x="585" y="294"/>
                  </a:cubicBezTo>
                  <a:close/>
                </a:path>
              </a:pathLst>
            </a:custGeom>
            <a:solidFill>
              <a:srgbClr val="FDFD7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30" name="Freeform 35"/>
            <p:cNvSpPr>
              <a:spLocks noEditPoints="1"/>
            </p:cNvSpPr>
            <p:nvPr/>
          </p:nvSpPr>
          <p:spPr bwMode="auto">
            <a:xfrm>
              <a:off x="1386490" y="1585522"/>
              <a:ext cx="3958347" cy="3910764"/>
            </a:xfrm>
            <a:custGeom>
              <a:avLst/>
              <a:gdLst>
                <a:gd name="T0" fmla="*/ 2147483647 w 586"/>
                <a:gd name="T1" fmla="*/ 2147483647 h 585"/>
                <a:gd name="T2" fmla="*/ 2147483647 w 586"/>
                <a:gd name="T3" fmla="*/ 0 h 585"/>
                <a:gd name="T4" fmla="*/ 0 w 586"/>
                <a:gd name="T5" fmla="*/ 2147483647 h 585"/>
                <a:gd name="T6" fmla="*/ 2147483647 w 586"/>
                <a:gd name="T7" fmla="*/ 2147483647 h 585"/>
                <a:gd name="T8" fmla="*/ 2147483647 w 586"/>
                <a:gd name="T9" fmla="*/ 2147483647 h 585"/>
                <a:gd name="T10" fmla="*/ 2147483647 w 586"/>
                <a:gd name="T11" fmla="*/ 2147483647 h 585"/>
                <a:gd name="T12" fmla="*/ 2147483647 w 586"/>
                <a:gd name="T13" fmla="*/ 2147483647 h 585"/>
                <a:gd name="T14" fmla="*/ 2147483647 w 586"/>
                <a:gd name="T15" fmla="*/ 2147483647 h 585"/>
                <a:gd name="T16" fmla="*/ 2147483647 w 586"/>
                <a:gd name="T17" fmla="*/ 2147483647 h 585"/>
                <a:gd name="T18" fmla="*/ 2147483647 w 586"/>
                <a:gd name="T19" fmla="*/ 2147483647 h 58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86"/>
                <a:gd name="T31" fmla="*/ 0 h 585"/>
                <a:gd name="T32" fmla="*/ 586 w 586"/>
                <a:gd name="T33" fmla="*/ 585 h 58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86" h="585">
                  <a:moveTo>
                    <a:pt x="586" y="293"/>
                  </a:moveTo>
                  <a:cubicBezTo>
                    <a:pt x="586" y="131"/>
                    <a:pt x="454" y="0"/>
                    <a:pt x="293" y="0"/>
                  </a:cubicBezTo>
                  <a:cubicBezTo>
                    <a:pt x="131" y="0"/>
                    <a:pt x="0" y="131"/>
                    <a:pt x="0" y="293"/>
                  </a:cubicBezTo>
                  <a:cubicBezTo>
                    <a:pt x="0" y="454"/>
                    <a:pt x="131" y="585"/>
                    <a:pt x="293" y="585"/>
                  </a:cubicBezTo>
                  <a:cubicBezTo>
                    <a:pt x="454" y="585"/>
                    <a:pt x="586" y="454"/>
                    <a:pt x="586" y="293"/>
                  </a:cubicBezTo>
                  <a:close/>
                  <a:moveTo>
                    <a:pt x="583" y="293"/>
                  </a:moveTo>
                  <a:cubicBezTo>
                    <a:pt x="583" y="453"/>
                    <a:pt x="453" y="583"/>
                    <a:pt x="293" y="583"/>
                  </a:cubicBezTo>
                  <a:cubicBezTo>
                    <a:pt x="133" y="583"/>
                    <a:pt x="3" y="453"/>
                    <a:pt x="3" y="293"/>
                  </a:cubicBezTo>
                  <a:cubicBezTo>
                    <a:pt x="3" y="133"/>
                    <a:pt x="133" y="3"/>
                    <a:pt x="293" y="3"/>
                  </a:cubicBezTo>
                  <a:cubicBezTo>
                    <a:pt x="453" y="3"/>
                    <a:pt x="583" y="133"/>
                    <a:pt x="583" y="293"/>
                  </a:cubicBezTo>
                  <a:close/>
                </a:path>
              </a:pathLst>
            </a:custGeom>
            <a:solidFill>
              <a:srgbClr val="FDFD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31" name="Freeform 36"/>
            <p:cNvSpPr>
              <a:spLocks noEditPoints="1"/>
            </p:cNvSpPr>
            <p:nvPr/>
          </p:nvSpPr>
          <p:spPr bwMode="auto">
            <a:xfrm>
              <a:off x="1393245" y="1592207"/>
              <a:ext cx="3938082" cy="3897395"/>
            </a:xfrm>
            <a:custGeom>
              <a:avLst/>
              <a:gdLst>
                <a:gd name="T0" fmla="*/ 2147483647 w 583"/>
                <a:gd name="T1" fmla="*/ 2147483647 h 583"/>
                <a:gd name="T2" fmla="*/ 2147483647 w 583"/>
                <a:gd name="T3" fmla="*/ 0 h 583"/>
                <a:gd name="T4" fmla="*/ 0 w 583"/>
                <a:gd name="T5" fmla="*/ 2147483647 h 583"/>
                <a:gd name="T6" fmla="*/ 2147483647 w 583"/>
                <a:gd name="T7" fmla="*/ 2147483647 h 583"/>
                <a:gd name="T8" fmla="*/ 2147483647 w 583"/>
                <a:gd name="T9" fmla="*/ 2147483647 h 583"/>
                <a:gd name="T10" fmla="*/ 2147483647 w 583"/>
                <a:gd name="T11" fmla="*/ 2147483647 h 583"/>
                <a:gd name="T12" fmla="*/ 2147483647 w 583"/>
                <a:gd name="T13" fmla="*/ 2147483647 h 583"/>
                <a:gd name="T14" fmla="*/ 2147483647 w 583"/>
                <a:gd name="T15" fmla="*/ 2147483647 h 583"/>
                <a:gd name="T16" fmla="*/ 2147483647 w 583"/>
                <a:gd name="T17" fmla="*/ 2147483647 h 583"/>
                <a:gd name="T18" fmla="*/ 2147483647 w 583"/>
                <a:gd name="T19" fmla="*/ 2147483647 h 58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83"/>
                <a:gd name="T31" fmla="*/ 0 h 583"/>
                <a:gd name="T32" fmla="*/ 583 w 583"/>
                <a:gd name="T33" fmla="*/ 583 h 58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83" h="583">
                  <a:moveTo>
                    <a:pt x="583" y="292"/>
                  </a:moveTo>
                  <a:cubicBezTo>
                    <a:pt x="583" y="131"/>
                    <a:pt x="453" y="0"/>
                    <a:pt x="292" y="0"/>
                  </a:cubicBezTo>
                  <a:cubicBezTo>
                    <a:pt x="131" y="0"/>
                    <a:pt x="0" y="131"/>
                    <a:pt x="0" y="292"/>
                  </a:cubicBezTo>
                  <a:cubicBezTo>
                    <a:pt x="0" y="453"/>
                    <a:pt x="131" y="583"/>
                    <a:pt x="292" y="583"/>
                  </a:cubicBezTo>
                  <a:cubicBezTo>
                    <a:pt x="453" y="583"/>
                    <a:pt x="583" y="453"/>
                    <a:pt x="583" y="292"/>
                  </a:cubicBezTo>
                  <a:close/>
                  <a:moveTo>
                    <a:pt x="581" y="292"/>
                  </a:moveTo>
                  <a:cubicBezTo>
                    <a:pt x="581" y="451"/>
                    <a:pt x="451" y="581"/>
                    <a:pt x="292" y="581"/>
                  </a:cubicBezTo>
                  <a:cubicBezTo>
                    <a:pt x="132" y="581"/>
                    <a:pt x="3" y="451"/>
                    <a:pt x="3" y="292"/>
                  </a:cubicBezTo>
                  <a:cubicBezTo>
                    <a:pt x="3" y="132"/>
                    <a:pt x="132" y="3"/>
                    <a:pt x="292" y="3"/>
                  </a:cubicBezTo>
                  <a:cubicBezTo>
                    <a:pt x="451" y="3"/>
                    <a:pt x="581" y="132"/>
                    <a:pt x="581" y="292"/>
                  </a:cubicBezTo>
                  <a:close/>
                </a:path>
              </a:pathLst>
            </a:custGeom>
            <a:solidFill>
              <a:srgbClr val="FDFD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32" name="Freeform 37"/>
            <p:cNvSpPr>
              <a:spLocks noEditPoints="1"/>
            </p:cNvSpPr>
            <p:nvPr/>
          </p:nvSpPr>
          <p:spPr bwMode="auto">
            <a:xfrm>
              <a:off x="1406755" y="1605577"/>
              <a:ext cx="3917818" cy="3877339"/>
            </a:xfrm>
            <a:custGeom>
              <a:avLst/>
              <a:gdLst>
                <a:gd name="T0" fmla="*/ 2147483647 w 580"/>
                <a:gd name="T1" fmla="*/ 2147483647 h 580"/>
                <a:gd name="T2" fmla="*/ 2147483647 w 580"/>
                <a:gd name="T3" fmla="*/ 0 h 580"/>
                <a:gd name="T4" fmla="*/ 0 w 580"/>
                <a:gd name="T5" fmla="*/ 2147483647 h 580"/>
                <a:gd name="T6" fmla="*/ 2147483647 w 580"/>
                <a:gd name="T7" fmla="*/ 2147483647 h 580"/>
                <a:gd name="T8" fmla="*/ 2147483647 w 580"/>
                <a:gd name="T9" fmla="*/ 2147483647 h 580"/>
                <a:gd name="T10" fmla="*/ 2147483647 w 580"/>
                <a:gd name="T11" fmla="*/ 2147483647 h 580"/>
                <a:gd name="T12" fmla="*/ 2147483647 w 580"/>
                <a:gd name="T13" fmla="*/ 2147483647 h 580"/>
                <a:gd name="T14" fmla="*/ 2147483647 w 580"/>
                <a:gd name="T15" fmla="*/ 2147483647 h 580"/>
                <a:gd name="T16" fmla="*/ 2147483647 w 580"/>
                <a:gd name="T17" fmla="*/ 2147483647 h 580"/>
                <a:gd name="T18" fmla="*/ 2147483647 w 580"/>
                <a:gd name="T19" fmla="*/ 2147483647 h 5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80"/>
                <a:gd name="T31" fmla="*/ 0 h 580"/>
                <a:gd name="T32" fmla="*/ 580 w 580"/>
                <a:gd name="T33" fmla="*/ 580 h 58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80" h="580">
                  <a:moveTo>
                    <a:pt x="580" y="290"/>
                  </a:moveTo>
                  <a:cubicBezTo>
                    <a:pt x="580" y="130"/>
                    <a:pt x="450" y="0"/>
                    <a:pt x="290" y="0"/>
                  </a:cubicBezTo>
                  <a:cubicBezTo>
                    <a:pt x="130" y="0"/>
                    <a:pt x="0" y="130"/>
                    <a:pt x="0" y="290"/>
                  </a:cubicBezTo>
                  <a:cubicBezTo>
                    <a:pt x="0" y="450"/>
                    <a:pt x="130" y="580"/>
                    <a:pt x="290" y="580"/>
                  </a:cubicBezTo>
                  <a:cubicBezTo>
                    <a:pt x="450" y="580"/>
                    <a:pt x="580" y="450"/>
                    <a:pt x="580" y="290"/>
                  </a:cubicBezTo>
                  <a:close/>
                  <a:moveTo>
                    <a:pt x="577" y="290"/>
                  </a:moveTo>
                  <a:cubicBezTo>
                    <a:pt x="577" y="449"/>
                    <a:pt x="449" y="577"/>
                    <a:pt x="290" y="577"/>
                  </a:cubicBezTo>
                  <a:cubicBezTo>
                    <a:pt x="131" y="577"/>
                    <a:pt x="2" y="449"/>
                    <a:pt x="2" y="290"/>
                  </a:cubicBezTo>
                  <a:cubicBezTo>
                    <a:pt x="2" y="131"/>
                    <a:pt x="131" y="2"/>
                    <a:pt x="290" y="2"/>
                  </a:cubicBezTo>
                  <a:cubicBezTo>
                    <a:pt x="449" y="2"/>
                    <a:pt x="577" y="131"/>
                    <a:pt x="577" y="290"/>
                  </a:cubicBezTo>
                  <a:close/>
                </a:path>
              </a:pathLst>
            </a:custGeom>
            <a:solidFill>
              <a:srgbClr val="FDFD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33" name="Freeform 38"/>
            <p:cNvSpPr>
              <a:spLocks noEditPoints="1"/>
            </p:cNvSpPr>
            <p:nvPr/>
          </p:nvSpPr>
          <p:spPr bwMode="auto">
            <a:xfrm>
              <a:off x="1470432" y="1565886"/>
              <a:ext cx="3904308" cy="3863969"/>
            </a:xfrm>
            <a:custGeom>
              <a:avLst/>
              <a:gdLst>
                <a:gd name="T0" fmla="*/ 2147483647 w 578"/>
                <a:gd name="T1" fmla="*/ 2147483647 h 578"/>
                <a:gd name="T2" fmla="*/ 2147483647 w 578"/>
                <a:gd name="T3" fmla="*/ 0 h 578"/>
                <a:gd name="T4" fmla="*/ 0 w 578"/>
                <a:gd name="T5" fmla="*/ 2147483647 h 578"/>
                <a:gd name="T6" fmla="*/ 2147483647 w 578"/>
                <a:gd name="T7" fmla="*/ 2147483647 h 578"/>
                <a:gd name="T8" fmla="*/ 2147483647 w 578"/>
                <a:gd name="T9" fmla="*/ 2147483647 h 578"/>
                <a:gd name="T10" fmla="*/ 2147483647 w 578"/>
                <a:gd name="T11" fmla="*/ 2147483647 h 578"/>
                <a:gd name="T12" fmla="*/ 2147483647 w 578"/>
                <a:gd name="T13" fmla="*/ 2147483647 h 578"/>
                <a:gd name="T14" fmla="*/ 2147483647 w 578"/>
                <a:gd name="T15" fmla="*/ 2147483647 h 578"/>
                <a:gd name="T16" fmla="*/ 2147483647 w 578"/>
                <a:gd name="T17" fmla="*/ 2147483647 h 578"/>
                <a:gd name="T18" fmla="*/ 2147483647 w 578"/>
                <a:gd name="T19" fmla="*/ 2147483647 h 57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78"/>
                <a:gd name="T31" fmla="*/ 0 h 578"/>
                <a:gd name="T32" fmla="*/ 578 w 578"/>
                <a:gd name="T33" fmla="*/ 578 h 57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78" h="578">
                  <a:moveTo>
                    <a:pt x="578" y="289"/>
                  </a:moveTo>
                  <a:cubicBezTo>
                    <a:pt x="578" y="129"/>
                    <a:pt x="448" y="0"/>
                    <a:pt x="289" y="0"/>
                  </a:cubicBezTo>
                  <a:cubicBezTo>
                    <a:pt x="129" y="0"/>
                    <a:pt x="0" y="129"/>
                    <a:pt x="0" y="289"/>
                  </a:cubicBezTo>
                  <a:cubicBezTo>
                    <a:pt x="0" y="448"/>
                    <a:pt x="129" y="578"/>
                    <a:pt x="289" y="578"/>
                  </a:cubicBezTo>
                  <a:cubicBezTo>
                    <a:pt x="448" y="578"/>
                    <a:pt x="578" y="448"/>
                    <a:pt x="578" y="289"/>
                  </a:cubicBezTo>
                  <a:close/>
                  <a:moveTo>
                    <a:pt x="575" y="289"/>
                  </a:moveTo>
                  <a:cubicBezTo>
                    <a:pt x="575" y="447"/>
                    <a:pt x="447" y="575"/>
                    <a:pt x="289" y="575"/>
                  </a:cubicBezTo>
                  <a:cubicBezTo>
                    <a:pt x="131" y="575"/>
                    <a:pt x="2" y="447"/>
                    <a:pt x="2" y="289"/>
                  </a:cubicBezTo>
                  <a:cubicBezTo>
                    <a:pt x="2" y="131"/>
                    <a:pt x="131" y="2"/>
                    <a:pt x="289" y="2"/>
                  </a:cubicBezTo>
                  <a:cubicBezTo>
                    <a:pt x="447" y="2"/>
                    <a:pt x="575" y="131"/>
                    <a:pt x="575" y="289"/>
                  </a:cubicBezTo>
                  <a:close/>
                </a:path>
              </a:pathLst>
            </a:custGeom>
            <a:solidFill>
              <a:srgbClr val="FDFD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34" name="Freeform 39"/>
            <p:cNvSpPr>
              <a:spLocks noEditPoints="1"/>
            </p:cNvSpPr>
            <p:nvPr/>
          </p:nvSpPr>
          <p:spPr bwMode="auto">
            <a:xfrm>
              <a:off x="1420265" y="1618948"/>
              <a:ext cx="3884044" cy="3843913"/>
            </a:xfrm>
            <a:custGeom>
              <a:avLst/>
              <a:gdLst>
                <a:gd name="T0" fmla="*/ 2147483647 w 575"/>
                <a:gd name="T1" fmla="*/ 2147483647 h 575"/>
                <a:gd name="T2" fmla="*/ 2147483647 w 575"/>
                <a:gd name="T3" fmla="*/ 0 h 575"/>
                <a:gd name="T4" fmla="*/ 0 w 575"/>
                <a:gd name="T5" fmla="*/ 2147483647 h 575"/>
                <a:gd name="T6" fmla="*/ 2147483647 w 575"/>
                <a:gd name="T7" fmla="*/ 2147483647 h 575"/>
                <a:gd name="T8" fmla="*/ 2147483647 w 575"/>
                <a:gd name="T9" fmla="*/ 2147483647 h 575"/>
                <a:gd name="T10" fmla="*/ 2147483647 w 575"/>
                <a:gd name="T11" fmla="*/ 2147483647 h 575"/>
                <a:gd name="T12" fmla="*/ 2147483647 w 575"/>
                <a:gd name="T13" fmla="*/ 2147483647 h 575"/>
                <a:gd name="T14" fmla="*/ 2147483647 w 575"/>
                <a:gd name="T15" fmla="*/ 2147483647 h 575"/>
                <a:gd name="T16" fmla="*/ 2147483647 w 575"/>
                <a:gd name="T17" fmla="*/ 2147483647 h 575"/>
                <a:gd name="T18" fmla="*/ 2147483647 w 575"/>
                <a:gd name="T19" fmla="*/ 2147483647 h 57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75"/>
                <a:gd name="T31" fmla="*/ 0 h 575"/>
                <a:gd name="T32" fmla="*/ 575 w 575"/>
                <a:gd name="T33" fmla="*/ 575 h 57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75" h="575">
                  <a:moveTo>
                    <a:pt x="575" y="288"/>
                  </a:moveTo>
                  <a:cubicBezTo>
                    <a:pt x="575" y="129"/>
                    <a:pt x="447" y="0"/>
                    <a:pt x="288" y="0"/>
                  </a:cubicBezTo>
                  <a:cubicBezTo>
                    <a:pt x="129" y="0"/>
                    <a:pt x="0" y="129"/>
                    <a:pt x="0" y="288"/>
                  </a:cubicBezTo>
                  <a:cubicBezTo>
                    <a:pt x="0" y="447"/>
                    <a:pt x="129" y="575"/>
                    <a:pt x="288" y="575"/>
                  </a:cubicBezTo>
                  <a:cubicBezTo>
                    <a:pt x="447" y="575"/>
                    <a:pt x="575" y="447"/>
                    <a:pt x="575" y="288"/>
                  </a:cubicBezTo>
                  <a:close/>
                  <a:moveTo>
                    <a:pt x="573" y="288"/>
                  </a:moveTo>
                  <a:cubicBezTo>
                    <a:pt x="573" y="445"/>
                    <a:pt x="445" y="573"/>
                    <a:pt x="288" y="573"/>
                  </a:cubicBezTo>
                  <a:cubicBezTo>
                    <a:pt x="130" y="573"/>
                    <a:pt x="3" y="445"/>
                    <a:pt x="3" y="288"/>
                  </a:cubicBezTo>
                  <a:cubicBezTo>
                    <a:pt x="3" y="130"/>
                    <a:pt x="130" y="3"/>
                    <a:pt x="288" y="3"/>
                  </a:cubicBezTo>
                  <a:cubicBezTo>
                    <a:pt x="445" y="3"/>
                    <a:pt x="573" y="130"/>
                    <a:pt x="573" y="288"/>
                  </a:cubicBezTo>
                  <a:close/>
                </a:path>
              </a:pathLst>
            </a:custGeom>
            <a:solidFill>
              <a:srgbClr val="FDFD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35" name="Freeform 40"/>
            <p:cNvSpPr>
              <a:spLocks noEditPoints="1"/>
            </p:cNvSpPr>
            <p:nvPr/>
          </p:nvSpPr>
          <p:spPr bwMode="auto">
            <a:xfrm>
              <a:off x="1427019" y="1625633"/>
              <a:ext cx="3870534" cy="3830544"/>
            </a:xfrm>
            <a:custGeom>
              <a:avLst/>
              <a:gdLst>
                <a:gd name="T0" fmla="*/ 2147483647 w 573"/>
                <a:gd name="T1" fmla="*/ 2147483647 h 573"/>
                <a:gd name="T2" fmla="*/ 2147483647 w 573"/>
                <a:gd name="T3" fmla="*/ 0 h 573"/>
                <a:gd name="T4" fmla="*/ 0 w 573"/>
                <a:gd name="T5" fmla="*/ 2147483647 h 573"/>
                <a:gd name="T6" fmla="*/ 2147483647 w 573"/>
                <a:gd name="T7" fmla="*/ 2147483647 h 573"/>
                <a:gd name="T8" fmla="*/ 2147483647 w 573"/>
                <a:gd name="T9" fmla="*/ 2147483647 h 573"/>
                <a:gd name="T10" fmla="*/ 2147483647 w 573"/>
                <a:gd name="T11" fmla="*/ 2147483647 h 573"/>
                <a:gd name="T12" fmla="*/ 2147483647 w 573"/>
                <a:gd name="T13" fmla="*/ 2147483647 h 573"/>
                <a:gd name="T14" fmla="*/ 2147483647 w 573"/>
                <a:gd name="T15" fmla="*/ 2147483647 h 573"/>
                <a:gd name="T16" fmla="*/ 2147483647 w 573"/>
                <a:gd name="T17" fmla="*/ 2147483647 h 573"/>
                <a:gd name="T18" fmla="*/ 2147483647 w 573"/>
                <a:gd name="T19" fmla="*/ 2147483647 h 57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73"/>
                <a:gd name="T31" fmla="*/ 0 h 573"/>
                <a:gd name="T32" fmla="*/ 573 w 573"/>
                <a:gd name="T33" fmla="*/ 573 h 57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73" h="573">
                  <a:moveTo>
                    <a:pt x="573" y="287"/>
                  </a:moveTo>
                  <a:cubicBezTo>
                    <a:pt x="573" y="129"/>
                    <a:pt x="445" y="0"/>
                    <a:pt x="287" y="0"/>
                  </a:cubicBezTo>
                  <a:cubicBezTo>
                    <a:pt x="129" y="0"/>
                    <a:pt x="0" y="129"/>
                    <a:pt x="0" y="287"/>
                  </a:cubicBezTo>
                  <a:cubicBezTo>
                    <a:pt x="0" y="445"/>
                    <a:pt x="129" y="573"/>
                    <a:pt x="287" y="573"/>
                  </a:cubicBezTo>
                  <a:cubicBezTo>
                    <a:pt x="445" y="573"/>
                    <a:pt x="573" y="445"/>
                    <a:pt x="573" y="287"/>
                  </a:cubicBezTo>
                  <a:close/>
                  <a:moveTo>
                    <a:pt x="571" y="287"/>
                  </a:moveTo>
                  <a:cubicBezTo>
                    <a:pt x="571" y="443"/>
                    <a:pt x="444" y="570"/>
                    <a:pt x="287" y="570"/>
                  </a:cubicBezTo>
                  <a:cubicBezTo>
                    <a:pt x="130" y="570"/>
                    <a:pt x="3" y="443"/>
                    <a:pt x="3" y="287"/>
                  </a:cubicBezTo>
                  <a:cubicBezTo>
                    <a:pt x="3" y="130"/>
                    <a:pt x="130" y="3"/>
                    <a:pt x="287" y="3"/>
                  </a:cubicBezTo>
                  <a:cubicBezTo>
                    <a:pt x="444" y="3"/>
                    <a:pt x="571" y="130"/>
                    <a:pt x="571" y="287"/>
                  </a:cubicBezTo>
                  <a:close/>
                </a:path>
              </a:pathLst>
            </a:custGeom>
            <a:solidFill>
              <a:srgbClr val="FDFD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36" name="Freeform 41"/>
            <p:cNvSpPr>
              <a:spLocks noEditPoints="1"/>
            </p:cNvSpPr>
            <p:nvPr/>
          </p:nvSpPr>
          <p:spPr bwMode="auto">
            <a:xfrm>
              <a:off x="1440529" y="1639003"/>
              <a:ext cx="3850269" cy="3810488"/>
            </a:xfrm>
            <a:custGeom>
              <a:avLst/>
              <a:gdLst>
                <a:gd name="T0" fmla="*/ 2147483647 w 570"/>
                <a:gd name="T1" fmla="*/ 2147483647 h 570"/>
                <a:gd name="T2" fmla="*/ 2147483647 w 570"/>
                <a:gd name="T3" fmla="*/ 0 h 570"/>
                <a:gd name="T4" fmla="*/ 0 w 570"/>
                <a:gd name="T5" fmla="*/ 2147483647 h 570"/>
                <a:gd name="T6" fmla="*/ 2147483647 w 570"/>
                <a:gd name="T7" fmla="*/ 2147483647 h 570"/>
                <a:gd name="T8" fmla="*/ 2147483647 w 570"/>
                <a:gd name="T9" fmla="*/ 2147483647 h 570"/>
                <a:gd name="T10" fmla="*/ 2147483647 w 570"/>
                <a:gd name="T11" fmla="*/ 2147483647 h 570"/>
                <a:gd name="T12" fmla="*/ 2147483647 w 570"/>
                <a:gd name="T13" fmla="*/ 2147483647 h 570"/>
                <a:gd name="T14" fmla="*/ 2147483647 w 570"/>
                <a:gd name="T15" fmla="*/ 2147483647 h 570"/>
                <a:gd name="T16" fmla="*/ 2147483647 w 570"/>
                <a:gd name="T17" fmla="*/ 2147483647 h 570"/>
                <a:gd name="T18" fmla="*/ 2147483647 w 570"/>
                <a:gd name="T19" fmla="*/ 2147483647 h 57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70"/>
                <a:gd name="T31" fmla="*/ 0 h 570"/>
                <a:gd name="T32" fmla="*/ 570 w 570"/>
                <a:gd name="T33" fmla="*/ 570 h 57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70" h="570">
                  <a:moveTo>
                    <a:pt x="570" y="285"/>
                  </a:moveTo>
                  <a:cubicBezTo>
                    <a:pt x="570" y="127"/>
                    <a:pt x="442" y="0"/>
                    <a:pt x="285" y="0"/>
                  </a:cubicBezTo>
                  <a:cubicBezTo>
                    <a:pt x="127" y="0"/>
                    <a:pt x="0" y="127"/>
                    <a:pt x="0" y="285"/>
                  </a:cubicBezTo>
                  <a:cubicBezTo>
                    <a:pt x="0" y="442"/>
                    <a:pt x="127" y="570"/>
                    <a:pt x="285" y="570"/>
                  </a:cubicBezTo>
                  <a:cubicBezTo>
                    <a:pt x="442" y="570"/>
                    <a:pt x="570" y="442"/>
                    <a:pt x="570" y="285"/>
                  </a:cubicBezTo>
                  <a:close/>
                  <a:moveTo>
                    <a:pt x="567" y="285"/>
                  </a:moveTo>
                  <a:cubicBezTo>
                    <a:pt x="567" y="441"/>
                    <a:pt x="441" y="567"/>
                    <a:pt x="285" y="567"/>
                  </a:cubicBezTo>
                  <a:cubicBezTo>
                    <a:pt x="129" y="567"/>
                    <a:pt x="2" y="441"/>
                    <a:pt x="2" y="285"/>
                  </a:cubicBezTo>
                  <a:cubicBezTo>
                    <a:pt x="2" y="129"/>
                    <a:pt x="129" y="2"/>
                    <a:pt x="285" y="2"/>
                  </a:cubicBezTo>
                  <a:cubicBezTo>
                    <a:pt x="441" y="2"/>
                    <a:pt x="567" y="129"/>
                    <a:pt x="567" y="285"/>
                  </a:cubicBezTo>
                  <a:close/>
                </a:path>
              </a:pathLst>
            </a:custGeom>
            <a:solidFill>
              <a:srgbClr val="FDFD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37" name="Freeform 42"/>
            <p:cNvSpPr>
              <a:spLocks noEditPoints="1"/>
            </p:cNvSpPr>
            <p:nvPr/>
          </p:nvSpPr>
          <p:spPr bwMode="auto">
            <a:xfrm>
              <a:off x="1447284" y="1645688"/>
              <a:ext cx="3836759" cy="3790433"/>
            </a:xfrm>
            <a:custGeom>
              <a:avLst/>
              <a:gdLst>
                <a:gd name="T0" fmla="*/ 2147483647 w 568"/>
                <a:gd name="T1" fmla="*/ 2147483647 h 567"/>
                <a:gd name="T2" fmla="*/ 2147483647 w 568"/>
                <a:gd name="T3" fmla="*/ 0 h 567"/>
                <a:gd name="T4" fmla="*/ 0 w 568"/>
                <a:gd name="T5" fmla="*/ 2147483647 h 567"/>
                <a:gd name="T6" fmla="*/ 2147483647 w 568"/>
                <a:gd name="T7" fmla="*/ 2147483647 h 567"/>
                <a:gd name="T8" fmla="*/ 2147483647 w 568"/>
                <a:gd name="T9" fmla="*/ 2147483647 h 567"/>
                <a:gd name="T10" fmla="*/ 2147483647 w 568"/>
                <a:gd name="T11" fmla="*/ 2147483647 h 567"/>
                <a:gd name="T12" fmla="*/ 2147483647 w 568"/>
                <a:gd name="T13" fmla="*/ 2147483647 h 567"/>
                <a:gd name="T14" fmla="*/ 2147483647 w 568"/>
                <a:gd name="T15" fmla="*/ 2147483647 h 567"/>
                <a:gd name="T16" fmla="*/ 2147483647 w 568"/>
                <a:gd name="T17" fmla="*/ 2147483647 h 567"/>
                <a:gd name="T18" fmla="*/ 2147483647 w 568"/>
                <a:gd name="T19" fmla="*/ 2147483647 h 5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8"/>
                <a:gd name="T31" fmla="*/ 0 h 567"/>
                <a:gd name="T32" fmla="*/ 568 w 568"/>
                <a:gd name="T33" fmla="*/ 567 h 56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8" h="567">
                  <a:moveTo>
                    <a:pt x="568" y="284"/>
                  </a:moveTo>
                  <a:cubicBezTo>
                    <a:pt x="568" y="127"/>
                    <a:pt x="441" y="0"/>
                    <a:pt x="284" y="0"/>
                  </a:cubicBezTo>
                  <a:cubicBezTo>
                    <a:pt x="127" y="0"/>
                    <a:pt x="0" y="127"/>
                    <a:pt x="0" y="284"/>
                  </a:cubicBezTo>
                  <a:cubicBezTo>
                    <a:pt x="0" y="440"/>
                    <a:pt x="127" y="567"/>
                    <a:pt x="284" y="567"/>
                  </a:cubicBezTo>
                  <a:cubicBezTo>
                    <a:pt x="441" y="567"/>
                    <a:pt x="568" y="440"/>
                    <a:pt x="568" y="284"/>
                  </a:cubicBezTo>
                  <a:close/>
                  <a:moveTo>
                    <a:pt x="565" y="284"/>
                  </a:moveTo>
                  <a:cubicBezTo>
                    <a:pt x="565" y="439"/>
                    <a:pt x="439" y="565"/>
                    <a:pt x="284" y="565"/>
                  </a:cubicBezTo>
                  <a:cubicBezTo>
                    <a:pt x="128" y="565"/>
                    <a:pt x="2" y="439"/>
                    <a:pt x="2" y="284"/>
                  </a:cubicBezTo>
                  <a:cubicBezTo>
                    <a:pt x="2" y="128"/>
                    <a:pt x="128" y="3"/>
                    <a:pt x="284" y="3"/>
                  </a:cubicBezTo>
                  <a:cubicBezTo>
                    <a:pt x="439" y="3"/>
                    <a:pt x="565" y="128"/>
                    <a:pt x="565" y="284"/>
                  </a:cubicBezTo>
                  <a:close/>
                </a:path>
              </a:pathLst>
            </a:custGeom>
            <a:solidFill>
              <a:srgbClr val="FDFD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38" name="Freeform 43"/>
            <p:cNvSpPr>
              <a:spLocks noEditPoints="1"/>
            </p:cNvSpPr>
            <p:nvPr/>
          </p:nvSpPr>
          <p:spPr bwMode="auto">
            <a:xfrm>
              <a:off x="1454038" y="1652373"/>
              <a:ext cx="3816494" cy="3777063"/>
            </a:xfrm>
            <a:custGeom>
              <a:avLst/>
              <a:gdLst>
                <a:gd name="T0" fmla="*/ 2147483647 w 565"/>
                <a:gd name="T1" fmla="*/ 2147483647 h 565"/>
                <a:gd name="T2" fmla="*/ 2147483647 w 565"/>
                <a:gd name="T3" fmla="*/ 0 h 565"/>
                <a:gd name="T4" fmla="*/ 0 w 565"/>
                <a:gd name="T5" fmla="*/ 2147483647 h 565"/>
                <a:gd name="T6" fmla="*/ 2147483647 w 565"/>
                <a:gd name="T7" fmla="*/ 2147483647 h 565"/>
                <a:gd name="T8" fmla="*/ 2147483647 w 565"/>
                <a:gd name="T9" fmla="*/ 2147483647 h 565"/>
                <a:gd name="T10" fmla="*/ 2147483647 w 565"/>
                <a:gd name="T11" fmla="*/ 2147483647 h 565"/>
                <a:gd name="T12" fmla="*/ 2147483647 w 565"/>
                <a:gd name="T13" fmla="*/ 2147483647 h 565"/>
                <a:gd name="T14" fmla="*/ 2147483647 w 565"/>
                <a:gd name="T15" fmla="*/ 2147483647 h 565"/>
                <a:gd name="T16" fmla="*/ 2147483647 w 565"/>
                <a:gd name="T17" fmla="*/ 2147483647 h 565"/>
                <a:gd name="T18" fmla="*/ 2147483647 w 565"/>
                <a:gd name="T19" fmla="*/ 2147483647 h 5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5"/>
                <a:gd name="T31" fmla="*/ 0 h 565"/>
                <a:gd name="T32" fmla="*/ 565 w 565"/>
                <a:gd name="T33" fmla="*/ 565 h 56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5" h="565">
                  <a:moveTo>
                    <a:pt x="565" y="283"/>
                  </a:moveTo>
                  <a:cubicBezTo>
                    <a:pt x="565" y="127"/>
                    <a:pt x="439" y="0"/>
                    <a:pt x="283" y="0"/>
                  </a:cubicBezTo>
                  <a:cubicBezTo>
                    <a:pt x="127" y="0"/>
                    <a:pt x="0" y="127"/>
                    <a:pt x="0" y="283"/>
                  </a:cubicBezTo>
                  <a:cubicBezTo>
                    <a:pt x="0" y="439"/>
                    <a:pt x="127" y="565"/>
                    <a:pt x="283" y="565"/>
                  </a:cubicBezTo>
                  <a:cubicBezTo>
                    <a:pt x="439" y="565"/>
                    <a:pt x="565" y="439"/>
                    <a:pt x="565" y="283"/>
                  </a:cubicBezTo>
                  <a:close/>
                  <a:moveTo>
                    <a:pt x="563" y="283"/>
                  </a:moveTo>
                  <a:cubicBezTo>
                    <a:pt x="563" y="437"/>
                    <a:pt x="437" y="563"/>
                    <a:pt x="283" y="563"/>
                  </a:cubicBezTo>
                  <a:cubicBezTo>
                    <a:pt x="128" y="563"/>
                    <a:pt x="3" y="437"/>
                    <a:pt x="3" y="283"/>
                  </a:cubicBezTo>
                  <a:cubicBezTo>
                    <a:pt x="3" y="128"/>
                    <a:pt x="128" y="3"/>
                    <a:pt x="283" y="3"/>
                  </a:cubicBezTo>
                  <a:cubicBezTo>
                    <a:pt x="437" y="3"/>
                    <a:pt x="563" y="128"/>
                    <a:pt x="563" y="283"/>
                  </a:cubicBezTo>
                  <a:close/>
                </a:path>
              </a:pathLst>
            </a:custGeom>
            <a:solidFill>
              <a:srgbClr val="FDFD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39" name="Freeform 44"/>
            <p:cNvSpPr>
              <a:spLocks noEditPoints="1"/>
            </p:cNvSpPr>
            <p:nvPr/>
          </p:nvSpPr>
          <p:spPr bwMode="auto">
            <a:xfrm>
              <a:off x="1460794" y="1665743"/>
              <a:ext cx="3802985" cy="3757008"/>
            </a:xfrm>
            <a:custGeom>
              <a:avLst/>
              <a:gdLst>
                <a:gd name="T0" fmla="*/ 2147483647 w 563"/>
                <a:gd name="T1" fmla="*/ 2147483647 h 562"/>
                <a:gd name="T2" fmla="*/ 2147483647 w 563"/>
                <a:gd name="T3" fmla="*/ 0 h 562"/>
                <a:gd name="T4" fmla="*/ 0 w 563"/>
                <a:gd name="T5" fmla="*/ 2147483647 h 562"/>
                <a:gd name="T6" fmla="*/ 2147483647 w 563"/>
                <a:gd name="T7" fmla="*/ 2147483647 h 562"/>
                <a:gd name="T8" fmla="*/ 2147483647 w 563"/>
                <a:gd name="T9" fmla="*/ 2147483647 h 562"/>
                <a:gd name="T10" fmla="*/ 2147483647 w 563"/>
                <a:gd name="T11" fmla="*/ 2147483647 h 562"/>
                <a:gd name="T12" fmla="*/ 2147483647 w 563"/>
                <a:gd name="T13" fmla="*/ 2147483647 h 562"/>
                <a:gd name="T14" fmla="*/ 2147483647 w 563"/>
                <a:gd name="T15" fmla="*/ 2147483647 h 562"/>
                <a:gd name="T16" fmla="*/ 2147483647 w 563"/>
                <a:gd name="T17" fmla="*/ 2147483647 h 562"/>
                <a:gd name="T18" fmla="*/ 2147483647 w 563"/>
                <a:gd name="T19" fmla="*/ 2147483647 h 56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3"/>
                <a:gd name="T31" fmla="*/ 0 h 562"/>
                <a:gd name="T32" fmla="*/ 563 w 563"/>
                <a:gd name="T33" fmla="*/ 562 h 56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3" h="562">
                  <a:moveTo>
                    <a:pt x="563" y="281"/>
                  </a:moveTo>
                  <a:cubicBezTo>
                    <a:pt x="563" y="125"/>
                    <a:pt x="437" y="0"/>
                    <a:pt x="282" y="0"/>
                  </a:cubicBezTo>
                  <a:cubicBezTo>
                    <a:pt x="126" y="0"/>
                    <a:pt x="0" y="125"/>
                    <a:pt x="0" y="281"/>
                  </a:cubicBezTo>
                  <a:cubicBezTo>
                    <a:pt x="0" y="436"/>
                    <a:pt x="126" y="562"/>
                    <a:pt x="282" y="562"/>
                  </a:cubicBezTo>
                  <a:cubicBezTo>
                    <a:pt x="437" y="562"/>
                    <a:pt x="563" y="436"/>
                    <a:pt x="563" y="281"/>
                  </a:cubicBezTo>
                  <a:close/>
                  <a:moveTo>
                    <a:pt x="561" y="281"/>
                  </a:moveTo>
                  <a:cubicBezTo>
                    <a:pt x="561" y="435"/>
                    <a:pt x="436" y="559"/>
                    <a:pt x="282" y="559"/>
                  </a:cubicBezTo>
                  <a:cubicBezTo>
                    <a:pt x="128" y="559"/>
                    <a:pt x="3" y="435"/>
                    <a:pt x="3" y="281"/>
                  </a:cubicBezTo>
                  <a:cubicBezTo>
                    <a:pt x="3" y="127"/>
                    <a:pt x="128" y="2"/>
                    <a:pt x="282" y="2"/>
                  </a:cubicBezTo>
                  <a:cubicBezTo>
                    <a:pt x="436" y="2"/>
                    <a:pt x="561" y="127"/>
                    <a:pt x="561" y="281"/>
                  </a:cubicBezTo>
                  <a:close/>
                </a:path>
              </a:pathLst>
            </a:custGeom>
            <a:solidFill>
              <a:srgbClr val="FDFD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40" name="Freeform 45"/>
            <p:cNvSpPr>
              <a:spLocks noEditPoints="1"/>
            </p:cNvSpPr>
            <p:nvPr/>
          </p:nvSpPr>
          <p:spPr bwMode="auto">
            <a:xfrm>
              <a:off x="1474303" y="1672428"/>
              <a:ext cx="3782721" cy="3743637"/>
            </a:xfrm>
            <a:custGeom>
              <a:avLst/>
              <a:gdLst>
                <a:gd name="T0" fmla="*/ 2147483647 w 560"/>
                <a:gd name="T1" fmla="*/ 2147483647 h 560"/>
                <a:gd name="T2" fmla="*/ 2147483647 w 560"/>
                <a:gd name="T3" fmla="*/ 0 h 560"/>
                <a:gd name="T4" fmla="*/ 0 w 560"/>
                <a:gd name="T5" fmla="*/ 2147483647 h 560"/>
                <a:gd name="T6" fmla="*/ 2147483647 w 560"/>
                <a:gd name="T7" fmla="*/ 2147483647 h 560"/>
                <a:gd name="T8" fmla="*/ 2147483647 w 560"/>
                <a:gd name="T9" fmla="*/ 2147483647 h 560"/>
                <a:gd name="T10" fmla="*/ 2147483647 w 560"/>
                <a:gd name="T11" fmla="*/ 2147483647 h 560"/>
                <a:gd name="T12" fmla="*/ 2147483647 w 560"/>
                <a:gd name="T13" fmla="*/ 2147483647 h 560"/>
                <a:gd name="T14" fmla="*/ 2147483647 w 560"/>
                <a:gd name="T15" fmla="*/ 2147483647 h 560"/>
                <a:gd name="T16" fmla="*/ 2147483647 w 560"/>
                <a:gd name="T17" fmla="*/ 2147483647 h 560"/>
                <a:gd name="T18" fmla="*/ 2147483647 w 560"/>
                <a:gd name="T19" fmla="*/ 2147483647 h 5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0"/>
                <a:gd name="T31" fmla="*/ 0 h 560"/>
                <a:gd name="T32" fmla="*/ 560 w 560"/>
                <a:gd name="T33" fmla="*/ 560 h 56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0" h="560">
                  <a:moveTo>
                    <a:pt x="560" y="280"/>
                  </a:moveTo>
                  <a:cubicBezTo>
                    <a:pt x="560" y="125"/>
                    <a:pt x="434" y="0"/>
                    <a:pt x="280" y="0"/>
                  </a:cubicBezTo>
                  <a:cubicBezTo>
                    <a:pt x="125" y="0"/>
                    <a:pt x="0" y="125"/>
                    <a:pt x="0" y="280"/>
                  </a:cubicBezTo>
                  <a:cubicBezTo>
                    <a:pt x="0" y="434"/>
                    <a:pt x="125" y="560"/>
                    <a:pt x="280" y="560"/>
                  </a:cubicBezTo>
                  <a:cubicBezTo>
                    <a:pt x="434" y="560"/>
                    <a:pt x="560" y="434"/>
                    <a:pt x="560" y="280"/>
                  </a:cubicBezTo>
                  <a:close/>
                  <a:moveTo>
                    <a:pt x="557" y="280"/>
                  </a:moveTo>
                  <a:cubicBezTo>
                    <a:pt x="557" y="433"/>
                    <a:pt x="433" y="557"/>
                    <a:pt x="280" y="557"/>
                  </a:cubicBezTo>
                  <a:cubicBezTo>
                    <a:pt x="127" y="557"/>
                    <a:pt x="2" y="433"/>
                    <a:pt x="2" y="280"/>
                  </a:cubicBezTo>
                  <a:cubicBezTo>
                    <a:pt x="2" y="127"/>
                    <a:pt x="127" y="2"/>
                    <a:pt x="280" y="2"/>
                  </a:cubicBezTo>
                  <a:cubicBezTo>
                    <a:pt x="433" y="2"/>
                    <a:pt x="557" y="127"/>
                    <a:pt x="557" y="280"/>
                  </a:cubicBezTo>
                  <a:close/>
                </a:path>
              </a:pathLst>
            </a:custGeom>
            <a:solidFill>
              <a:srgbClr val="FDFD8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41" name="Freeform 46"/>
            <p:cNvSpPr>
              <a:spLocks noEditPoints="1"/>
            </p:cNvSpPr>
            <p:nvPr/>
          </p:nvSpPr>
          <p:spPr bwMode="auto">
            <a:xfrm>
              <a:off x="1481058" y="1679113"/>
              <a:ext cx="3769211" cy="3723583"/>
            </a:xfrm>
            <a:custGeom>
              <a:avLst/>
              <a:gdLst>
                <a:gd name="T0" fmla="*/ 2147483647 w 558"/>
                <a:gd name="T1" fmla="*/ 2147483647 h 557"/>
                <a:gd name="T2" fmla="*/ 2147483647 w 558"/>
                <a:gd name="T3" fmla="*/ 0 h 557"/>
                <a:gd name="T4" fmla="*/ 0 w 558"/>
                <a:gd name="T5" fmla="*/ 2147483647 h 557"/>
                <a:gd name="T6" fmla="*/ 2147483647 w 558"/>
                <a:gd name="T7" fmla="*/ 2147483647 h 557"/>
                <a:gd name="T8" fmla="*/ 2147483647 w 558"/>
                <a:gd name="T9" fmla="*/ 2147483647 h 557"/>
                <a:gd name="T10" fmla="*/ 2147483647 w 558"/>
                <a:gd name="T11" fmla="*/ 2147483647 h 557"/>
                <a:gd name="T12" fmla="*/ 2147483647 w 558"/>
                <a:gd name="T13" fmla="*/ 2147483647 h 557"/>
                <a:gd name="T14" fmla="*/ 2147483647 w 558"/>
                <a:gd name="T15" fmla="*/ 2147483647 h 557"/>
                <a:gd name="T16" fmla="*/ 2147483647 w 558"/>
                <a:gd name="T17" fmla="*/ 2147483647 h 557"/>
                <a:gd name="T18" fmla="*/ 2147483647 w 558"/>
                <a:gd name="T19" fmla="*/ 2147483647 h 55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58"/>
                <a:gd name="T31" fmla="*/ 0 h 557"/>
                <a:gd name="T32" fmla="*/ 558 w 558"/>
                <a:gd name="T33" fmla="*/ 557 h 55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58" h="557">
                  <a:moveTo>
                    <a:pt x="558" y="279"/>
                  </a:moveTo>
                  <a:cubicBezTo>
                    <a:pt x="558" y="125"/>
                    <a:pt x="433" y="0"/>
                    <a:pt x="279" y="0"/>
                  </a:cubicBezTo>
                  <a:cubicBezTo>
                    <a:pt x="125" y="0"/>
                    <a:pt x="0" y="125"/>
                    <a:pt x="0" y="279"/>
                  </a:cubicBezTo>
                  <a:cubicBezTo>
                    <a:pt x="0" y="433"/>
                    <a:pt x="125" y="557"/>
                    <a:pt x="279" y="557"/>
                  </a:cubicBezTo>
                  <a:cubicBezTo>
                    <a:pt x="433" y="557"/>
                    <a:pt x="558" y="433"/>
                    <a:pt x="558" y="279"/>
                  </a:cubicBezTo>
                  <a:close/>
                  <a:moveTo>
                    <a:pt x="555" y="279"/>
                  </a:moveTo>
                  <a:cubicBezTo>
                    <a:pt x="555" y="431"/>
                    <a:pt x="431" y="555"/>
                    <a:pt x="279" y="555"/>
                  </a:cubicBezTo>
                  <a:cubicBezTo>
                    <a:pt x="126" y="555"/>
                    <a:pt x="3" y="431"/>
                    <a:pt x="3" y="279"/>
                  </a:cubicBezTo>
                  <a:cubicBezTo>
                    <a:pt x="3" y="126"/>
                    <a:pt x="126" y="3"/>
                    <a:pt x="279" y="3"/>
                  </a:cubicBezTo>
                  <a:cubicBezTo>
                    <a:pt x="431" y="3"/>
                    <a:pt x="555" y="126"/>
                    <a:pt x="555" y="279"/>
                  </a:cubicBezTo>
                  <a:close/>
                </a:path>
              </a:pathLst>
            </a:custGeom>
            <a:solidFill>
              <a:srgbClr val="FDFD8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42" name="Freeform 47"/>
            <p:cNvSpPr>
              <a:spLocks noEditPoints="1"/>
            </p:cNvSpPr>
            <p:nvPr/>
          </p:nvSpPr>
          <p:spPr bwMode="auto">
            <a:xfrm>
              <a:off x="1487813" y="1685798"/>
              <a:ext cx="3748946" cy="3710212"/>
            </a:xfrm>
            <a:custGeom>
              <a:avLst/>
              <a:gdLst>
                <a:gd name="T0" fmla="*/ 2147483647 w 555"/>
                <a:gd name="T1" fmla="*/ 2147483647 h 555"/>
                <a:gd name="T2" fmla="*/ 2147483647 w 555"/>
                <a:gd name="T3" fmla="*/ 0 h 555"/>
                <a:gd name="T4" fmla="*/ 0 w 555"/>
                <a:gd name="T5" fmla="*/ 2147483647 h 555"/>
                <a:gd name="T6" fmla="*/ 2147483647 w 555"/>
                <a:gd name="T7" fmla="*/ 2147483647 h 555"/>
                <a:gd name="T8" fmla="*/ 2147483647 w 555"/>
                <a:gd name="T9" fmla="*/ 2147483647 h 555"/>
                <a:gd name="T10" fmla="*/ 2147483647 w 555"/>
                <a:gd name="T11" fmla="*/ 2147483647 h 555"/>
                <a:gd name="T12" fmla="*/ 2147483647 w 555"/>
                <a:gd name="T13" fmla="*/ 2147483647 h 555"/>
                <a:gd name="T14" fmla="*/ 2147483647 w 555"/>
                <a:gd name="T15" fmla="*/ 2147483647 h 555"/>
                <a:gd name="T16" fmla="*/ 2147483647 w 555"/>
                <a:gd name="T17" fmla="*/ 2147483647 h 555"/>
                <a:gd name="T18" fmla="*/ 2147483647 w 555"/>
                <a:gd name="T19" fmla="*/ 2147483647 h 55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55"/>
                <a:gd name="T31" fmla="*/ 0 h 555"/>
                <a:gd name="T32" fmla="*/ 555 w 555"/>
                <a:gd name="T33" fmla="*/ 555 h 55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55" h="555">
                  <a:moveTo>
                    <a:pt x="555" y="278"/>
                  </a:moveTo>
                  <a:cubicBezTo>
                    <a:pt x="555" y="125"/>
                    <a:pt x="431" y="0"/>
                    <a:pt x="278" y="0"/>
                  </a:cubicBezTo>
                  <a:cubicBezTo>
                    <a:pt x="125" y="0"/>
                    <a:pt x="0" y="125"/>
                    <a:pt x="0" y="278"/>
                  </a:cubicBezTo>
                  <a:cubicBezTo>
                    <a:pt x="0" y="431"/>
                    <a:pt x="125" y="555"/>
                    <a:pt x="278" y="555"/>
                  </a:cubicBezTo>
                  <a:cubicBezTo>
                    <a:pt x="431" y="555"/>
                    <a:pt x="555" y="431"/>
                    <a:pt x="555" y="278"/>
                  </a:cubicBezTo>
                  <a:close/>
                  <a:moveTo>
                    <a:pt x="553" y="278"/>
                  </a:moveTo>
                  <a:cubicBezTo>
                    <a:pt x="553" y="430"/>
                    <a:pt x="430" y="553"/>
                    <a:pt x="278" y="553"/>
                  </a:cubicBezTo>
                  <a:cubicBezTo>
                    <a:pt x="126" y="553"/>
                    <a:pt x="3" y="430"/>
                    <a:pt x="3" y="278"/>
                  </a:cubicBezTo>
                  <a:cubicBezTo>
                    <a:pt x="3" y="126"/>
                    <a:pt x="126" y="3"/>
                    <a:pt x="278" y="3"/>
                  </a:cubicBezTo>
                  <a:cubicBezTo>
                    <a:pt x="430" y="3"/>
                    <a:pt x="553" y="126"/>
                    <a:pt x="553" y="278"/>
                  </a:cubicBezTo>
                  <a:close/>
                </a:path>
              </a:pathLst>
            </a:custGeom>
            <a:solidFill>
              <a:srgbClr val="FCFD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43" name="Freeform 48"/>
            <p:cNvSpPr>
              <a:spLocks noEditPoints="1"/>
            </p:cNvSpPr>
            <p:nvPr/>
          </p:nvSpPr>
          <p:spPr bwMode="auto">
            <a:xfrm>
              <a:off x="1501323" y="1699168"/>
              <a:ext cx="3728681" cy="3690157"/>
            </a:xfrm>
            <a:custGeom>
              <a:avLst/>
              <a:gdLst>
                <a:gd name="T0" fmla="*/ 2147483647 w 552"/>
                <a:gd name="T1" fmla="*/ 2147483647 h 552"/>
                <a:gd name="T2" fmla="*/ 2147483647 w 552"/>
                <a:gd name="T3" fmla="*/ 0 h 552"/>
                <a:gd name="T4" fmla="*/ 0 w 552"/>
                <a:gd name="T5" fmla="*/ 2147483647 h 552"/>
                <a:gd name="T6" fmla="*/ 2147483647 w 552"/>
                <a:gd name="T7" fmla="*/ 2147483647 h 552"/>
                <a:gd name="T8" fmla="*/ 2147483647 w 552"/>
                <a:gd name="T9" fmla="*/ 2147483647 h 552"/>
                <a:gd name="T10" fmla="*/ 2147483647 w 552"/>
                <a:gd name="T11" fmla="*/ 2147483647 h 552"/>
                <a:gd name="T12" fmla="*/ 2147483647 w 552"/>
                <a:gd name="T13" fmla="*/ 2147483647 h 552"/>
                <a:gd name="T14" fmla="*/ 2147483647 w 552"/>
                <a:gd name="T15" fmla="*/ 2147483647 h 552"/>
                <a:gd name="T16" fmla="*/ 2147483647 w 552"/>
                <a:gd name="T17" fmla="*/ 2147483647 h 552"/>
                <a:gd name="T18" fmla="*/ 2147483647 w 552"/>
                <a:gd name="T19" fmla="*/ 2147483647 h 55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52"/>
                <a:gd name="T31" fmla="*/ 0 h 552"/>
                <a:gd name="T32" fmla="*/ 552 w 552"/>
                <a:gd name="T33" fmla="*/ 552 h 55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52" h="552">
                  <a:moveTo>
                    <a:pt x="552" y="276"/>
                  </a:moveTo>
                  <a:cubicBezTo>
                    <a:pt x="552" y="123"/>
                    <a:pt x="428" y="0"/>
                    <a:pt x="276" y="0"/>
                  </a:cubicBezTo>
                  <a:cubicBezTo>
                    <a:pt x="123" y="0"/>
                    <a:pt x="0" y="123"/>
                    <a:pt x="0" y="276"/>
                  </a:cubicBezTo>
                  <a:cubicBezTo>
                    <a:pt x="0" y="428"/>
                    <a:pt x="123" y="552"/>
                    <a:pt x="276" y="552"/>
                  </a:cubicBezTo>
                  <a:cubicBezTo>
                    <a:pt x="428" y="552"/>
                    <a:pt x="552" y="428"/>
                    <a:pt x="552" y="276"/>
                  </a:cubicBezTo>
                  <a:close/>
                  <a:moveTo>
                    <a:pt x="550" y="276"/>
                  </a:moveTo>
                  <a:cubicBezTo>
                    <a:pt x="550" y="427"/>
                    <a:pt x="427" y="549"/>
                    <a:pt x="276" y="549"/>
                  </a:cubicBezTo>
                  <a:cubicBezTo>
                    <a:pt x="125" y="549"/>
                    <a:pt x="2" y="427"/>
                    <a:pt x="2" y="276"/>
                  </a:cubicBezTo>
                  <a:cubicBezTo>
                    <a:pt x="2" y="125"/>
                    <a:pt x="125" y="2"/>
                    <a:pt x="276" y="2"/>
                  </a:cubicBezTo>
                  <a:cubicBezTo>
                    <a:pt x="427" y="2"/>
                    <a:pt x="550" y="125"/>
                    <a:pt x="550" y="276"/>
                  </a:cubicBezTo>
                  <a:close/>
                </a:path>
              </a:pathLst>
            </a:custGeom>
            <a:solidFill>
              <a:srgbClr val="FCFD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44" name="Freeform 49"/>
            <p:cNvSpPr>
              <a:spLocks noEditPoints="1"/>
            </p:cNvSpPr>
            <p:nvPr/>
          </p:nvSpPr>
          <p:spPr bwMode="auto">
            <a:xfrm>
              <a:off x="1508078" y="1705853"/>
              <a:ext cx="3715172" cy="3676787"/>
            </a:xfrm>
            <a:custGeom>
              <a:avLst/>
              <a:gdLst>
                <a:gd name="T0" fmla="*/ 2147483647 w 550"/>
                <a:gd name="T1" fmla="*/ 2147483647 h 550"/>
                <a:gd name="T2" fmla="*/ 2147483647 w 550"/>
                <a:gd name="T3" fmla="*/ 0 h 550"/>
                <a:gd name="T4" fmla="*/ 0 w 550"/>
                <a:gd name="T5" fmla="*/ 2147483647 h 550"/>
                <a:gd name="T6" fmla="*/ 2147483647 w 550"/>
                <a:gd name="T7" fmla="*/ 2147483647 h 550"/>
                <a:gd name="T8" fmla="*/ 2147483647 w 550"/>
                <a:gd name="T9" fmla="*/ 2147483647 h 550"/>
                <a:gd name="T10" fmla="*/ 2147483647 w 550"/>
                <a:gd name="T11" fmla="*/ 2147483647 h 550"/>
                <a:gd name="T12" fmla="*/ 2147483647 w 550"/>
                <a:gd name="T13" fmla="*/ 2147483647 h 550"/>
                <a:gd name="T14" fmla="*/ 2147483647 w 550"/>
                <a:gd name="T15" fmla="*/ 2147483647 h 550"/>
                <a:gd name="T16" fmla="*/ 2147483647 w 550"/>
                <a:gd name="T17" fmla="*/ 2147483647 h 550"/>
                <a:gd name="T18" fmla="*/ 2147483647 w 550"/>
                <a:gd name="T19" fmla="*/ 2147483647 h 55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50"/>
                <a:gd name="T31" fmla="*/ 0 h 550"/>
                <a:gd name="T32" fmla="*/ 550 w 550"/>
                <a:gd name="T33" fmla="*/ 550 h 55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50" h="550">
                  <a:moveTo>
                    <a:pt x="550" y="275"/>
                  </a:moveTo>
                  <a:cubicBezTo>
                    <a:pt x="550" y="123"/>
                    <a:pt x="427" y="0"/>
                    <a:pt x="275" y="0"/>
                  </a:cubicBezTo>
                  <a:cubicBezTo>
                    <a:pt x="123" y="0"/>
                    <a:pt x="0" y="123"/>
                    <a:pt x="0" y="275"/>
                  </a:cubicBezTo>
                  <a:cubicBezTo>
                    <a:pt x="0" y="427"/>
                    <a:pt x="123" y="550"/>
                    <a:pt x="275" y="550"/>
                  </a:cubicBezTo>
                  <a:cubicBezTo>
                    <a:pt x="427" y="550"/>
                    <a:pt x="550" y="427"/>
                    <a:pt x="550" y="275"/>
                  </a:cubicBezTo>
                  <a:close/>
                  <a:moveTo>
                    <a:pt x="547" y="275"/>
                  </a:moveTo>
                  <a:cubicBezTo>
                    <a:pt x="547" y="425"/>
                    <a:pt x="425" y="547"/>
                    <a:pt x="275" y="547"/>
                  </a:cubicBezTo>
                  <a:cubicBezTo>
                    <a:pt x="124" y="547"/>
                    <a:pt x="2" y="425"/>
                    <a:pt x="2" y="275"/>
                  </a:cubicBezTo>
                  <a:cubicBezTo>
                    <a:pt x="2" y="124"/>
                    <a:pt x="124" y="2"/>
                    <a:pt x="275" y="2"/>
                  </a:cubicBezTo>
                  <a:cubicBezTo>
                    <a:pt x="425" y="2"/>
                    <a:pt x="547" y="124"/>
                    <a:pt x="547" y="275"/>
                  </a:cubicBezTo>
                  <a:close/>
                </a:path>
              </a:pathLst>
            </a:custGeom>
            <a:solidFill>
              <a:srgbClr val="FCFD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45" name="Freeform 50"/>
            <p:cNvSpPr>
              <a:spLocks noEditPoints="1"/>
            </p:cNvSpPr>
            <p:nvPr/>
          </p:nvSpPr>
          <p:spPr bwMode="auto">
            <a:xfrm>
              <a:off x="1514832" y="1712539"/>
              <a:ext cx="3701662" cy="3656732"/>
            </a:xfrm>
            <a:custGeom>
              <a:avLst/>
              <a:gdLst>
                <a:gd name="T0" fmla="*/ 2147483647 w 548"/>
                <a:gd name="T1" fmla="*/ 2147483647 h 547"/>
                <a:gd name="T2" fmla="*/ 2147483647 w 548"/>
                <a:gd name="T3" fmla="*/ 0 h 547"/>
                <a:gd name="T4" fmla="*/ 0 w 548"/>
                <a:gd name="T5" fmla="*/ 2147483647 h 547"/>
                <a:gd name="T6" fmla="*/ 2147483647 w 548"/>
                <a:gd name="T7" fmla="*/ 2147483647 h 547"/>
                <a:gd name="T8" fmla="*/ 2147483647 w 548"/>
                <a:gd name="T9" fmla="*/ 2147483647 h 547"/>
                <a:gd name="T10" fmla="*/ 2147483647 w 548"/>
                <a:gd name="T11" fmla="*/ 2147483647 h 547"/>
                <a:gd name="T12" fmla="*/ 2147483647 w 548"/>
                <a:gd name="T13" fmla="*/ 2147483647 h 547"/>
                <a:gd name="T14" fmla="*/ 2147483647 w 548"/>
                <a:gd name="T15" fmla="*/ 2147483647 h 547"/>
                <a:gd name="T16" fmla="*/ 2147483647 w 548"/>
                <a:gd name="T17" fmla="*/ 2147483647 h 547"/>
                <a:gd name="T18" fmla="*/ 2147483647 w 548"/>
                <a:gd name="T19" fmla="*/ 2147483647 h 54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48"/>
                <a:gd name="T31" fmla="*/ 0 h 547"/>
                <a:gd name="T32" fmla="*/ 548 w 548"/>
                <a:gd name="T33" fmla="*/ 547 h 54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48" h="547">
                  <a:moveTo>
                    <a:pt x="548" y="274"/>
                  </a:moveTo>
                  <a:cubicBezTo>
                    <a:pt x="548" y="123"/>
                    <a:pt x="425" y="0"/>
                    <a:pt x="274" y="0"/>
                  </a:cubicBezTo>
                  <a:cubicBezTo>
                    <a:pt x="123" y="0"/>
                    <a:pt x="0" y="123"/>
                    <a:pt x="0" y="274"/>
                  </a:cubicBezTo>
                  <a:cubicBezTo>
                    <a:pt x="0" y="425"/>
                    <a:pt x="123" y="547"/>
                    <a:pt x="274" y="547"/>
                  </a:cubicBezTo>
                  <a:cubicBezTo>
                    <a:pt x="425" y="547"/>
                    <a:pt x="548" y="425"/>
                    <a:pt x="548" y="274"/>
                  </a:cubicBezTo>
                  <a:close/>
                  <a:moveTo>
                    <a:pt x="545" y="274"/>
                  </a:moveTo>
                  <a:cubicBezTo>
                    <a:pt x="545" y="423"/>
                    <a:pt x="424" y="545"/>
                    <a:pt x="274" y="545"/>
                  </a:cubicBezTo>
                  <a:cubicBezTo>
                    <a:pt x="124" y="545"/>
                    <a:pt x="3" y="423"/>
                    <a:pt x="3" y="274"/>
                  </a:cubicBezTo>
                  <a:cubicBezTo>
                    <a:pt x="3" y="124"/>
                    <a:pt x="124" y="3"/>
                    <a:pt x="274" y="3"/>
                  </a:cubicBezTo>
                  <a:cubicBezTo>
                    <a:pt x="424" y="3"/>
                    <a:pt x="545" y="124"/>
                    <a:pt x="545" y="274"/>
                  </a:cubicBezTo>
                  <a:close/>
                </a:path>
              </a:pathLst>
            </a:custGeom>
            <a:solidFill>
              <a:srgbClr val="FCFD8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46" name="Freeform 51"/>
            <p:cNvSpPr>
              <a:spLocks noEditPoints="1"/>
            </p:cNvSpPr>
            <p:nvPr/>
          </p:nvSpPr>
          <p:spPr bwMode="auto">
            <a:xfrm>
              <a:off x="1521588" y="1719224"/>
              <a:ext cx="3681398" cy="3643361"/>
            </a:xfrm>
            <a:custGeom>
              <a:avLst/>
              <a:gdLst>
                <a:gd name="T0" fmla="*/ 2147483647 w 545"/>
                <a:gd name="T1" fmla="*/ 2147483647 h 545"/>
                <a:gd name="T2" fmla="*/ 2147483647 w 545"/>
                <a:gd name="T3" fmla="*/ 0 h 545"/>
                <a:gd name="T4" fmla="*/ 0 w 545"/>
                <a:gd name="T5" fmla="*/ 2147483647 h 545"/>
                <a:gd name="T6" fmla="*/ 2147483647 w 545"/>
                <a:gd name="T7" fmla="*/ 2147483647 h 545"/>
                <a:gd name="T8" fmla="*/ 2147483647 w 545"/>
                <a:gd name="T9" fmla="*/ 2147483647 h 545"/>
                <a:gd name="T10" fmla="*/ 2147483647 w 545"/>
                <a:gd name="T11" fmla="*/ 2147483647 h 545"/>
                <a:gd name="T12" fmla="*/ 2147483647 w 545"/>
                <a:gd name="T13" fmla="*/ 2147483647 h 545"/>
                <a:gd name="T14" fmla="*/ 2147483647 w 545"/>
                <a:gd name="T15" fmla="*/ 2147483647 h 545"/>
                <a:gd name="T16" fmla="*/ 2147483647 w 545"/>
                <a:gd name="T17" fmla="*/ 2147483647 h 545"/>
                <a:gd name="T18" fmla="*/ 2147483647 w 545"/>
                <a:gd name="T19" fmla="*/ 2147483647 h 54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45"/>
                <a:gd name="T31" fmla="*/ 0 h 545"/>
                <a:gd name="T32" fmla="*/ 545 w 545"/>
                <a:gd name="T33" fmla="*/ 545 h 54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45" h="545">
                  <a:moveTo>
                    <a:pt x="545" y="273"/>
                  </a:moveTo>
                  <a:cubicBezTo>
                    <a:pt x="545" y="122"/>
                    <a:pt x="423" y="0"/>
                    <a:pt x="273" y="0"/>
                  </a:cubicBezTo>
                  <a:cubicBezTo>
                    <a:pt x="122" y="0"/>
                    <a:pt x="0" y="122"/>
                    <a:pt x="0" y="273"/>
                  </a:cubicBezTo>
                  <a:cubicBezTo>
                    <a:pt x="0" y="423"/>
                    <a:pt x="122" y="545"/>
                    <a:pt x="273" y="545"/>
                  </a:cubicBezTo>
                  <a:cubicBezTo>
                    <a:pt x="423" y="545"/>
                    <a:pt x="545" y="423"/>
                    <a:pt x="545" y="273"/>
                  </a:cubicBezTo>
                  <a:close/>
                  <a:moveTo>
                    <a:pt x="543" y="273"/>
                  </a:moveTo>
                  <a:cubicBezTo>
                    <a:pt x="543" y="422"/>
                    <a:pt x="422" y="543"/>
                    <a:pt x="273" y="543"/>
                  </a:cubicBezTo>
                  <a:cubicBezTo>
                    <a:pt x="124" y="543"/>
                    <a:pt x="3" y="422"/>
                    <a:pt x="3" y="273"/>
                  </a:cubicBezTo>
                  <a:cubicBezTo>
                    <a:pt x="3" y="124"/>
                    <a:pt x="124" y="3"/>
                    <a:pt x="273" y="3"/>
                  </a:cubicBezTo>
                  <a:cubicBezTo>
                    <a:pt x="422" y="3"/>
                    <a:pt x="543" y="124"/>
                    <a:pt x="543" y="273"/>
                  </a:cubicBezTo>
                  <a:close/>
                </a:path>
              </a:pathLst>
            </a:custGeom>
            <a:solidFill>
              <a:srgbClr val="FCFD8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47" name="Freeform 52"/>
            <p:cNvSpPr>
              <a:spLocks noEditPoints="1"/>
            </p:cNvSpPr>
            <p:nvPr/>
          </p:nvSpPr>
          <p:spPr bwMode="auto">
            <a:xfrm>
              <a:off x="1535097" y="1732593"/>
              <a:ext cx="3661133" cy="3623307"/>
            </a:xfrm>
            <a:custGeom>
              <a:avLst/>
              <a:gdLst>
                <a:gd name="T0" fmla="*/ 2147483647 w 542"/>
                <a:gd name="T1" fmla="*/ 2147483647 h 542"/>
                <a:gd name="T2" fmla="*/ 2147483647 w 542"/>
                <a:gd name="T3" fmla="*/ 0 h 542"/>
                <a:gd name="T4" fmla="*/ 0 w 542"/>
                <a:gd name="T5" fmla="*/ 2147483647 h 542"/>
                <a:gd name="T6" fmla="*/ 2147483647 w 542"/>
                <a:gd name="T7" fmla="*/ 2147483647 h 542"/>
                <a:gd name="T8" fmla="*/ 2147483647 w 542"/>
                <a:gd name="T9" fmla="*/ 2147483647 h 542"/>
                <a:gd name="T10" fmla="*/ 2147483647 w 542"/>
                <a:gd name="T11" fmla="*/ 2147483647 h 542"/>
                <a:gd name="T12" fmla="*/ 2147483647 w 542"/>
                <a:gd name="T13" fmla="*/ 2147483647 h 542"/>
                <a:gd name="T14" fmla="*/ 2147483647 w 542"/>
                <a:gd name="T15" fmla="*/ 2147483647 h 542"/>
                <a:gd name="T16" fmla="*/ 2147483647 w 542"/>
                <a:gd name="T17" fmla="*/ 2147483647 h 542"/>
                <a:gd name="T18" fmla="*/ 2147483647 w 542"/>
                <a:gd name="T19" fmla="*/ 2147483647 h 54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42"/>
                <a:gd name="T31" fmla="*/ 0 h 542"/>
                <a:gd name="T32" fmla="*/ 542 w 542"/>
                <a:gd name="T33" fmla="*/ 542 h 54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42" h="542">
                  <a:moveTo>
                    <a:pt x="542" y="271"/>
                  </a:moveTo>
                  <a:cubicBezTo>
                    <a:pt x="542" y="121"/>
                    <a:pt x="421" y="0"/>
                    <a:pt x="271" y="0"/>
                  </a:cubicBezTo>
                  <a:cubicBezTo>
                    <a:pt x="121" y="0"/>
                    <a:pt x="0" y="121"/>
                    <a:pt x="0" y="271"/>
                  </a:cubicBezTo>
                  <a:cubicBezTo>
                    <a:pt x="0" y="420"/>
                    <a:pt x="121" y="542"/>
                    <a:pt x="271" y="542"/>
                  </a:cubicBezTo>
                  <a:cubicBezTo>
                    <a:pt x="421" y="542"/>
                    <a:pt x="542" y="420"/>
                    <a:pt x="542" y="271"/>
                  </a:cubicBezTo>
                  <a:close/>
                  <a:moveTo>
                    <a:pt x="539" y="271"/>
                  </a:moveTo>
                  <a:cubicBezTo>
                    <a:pt x="539" y="419"/>
                    <a:pt x="419" y="539"/>
                    <a:pt x="271" y="539"/>
                  </a:cubicBezTo>
                  <a:cubicBezTo>
                    <a:pt x="122" y="539"/>
                    <a:pt x="2" y="419"/>
                    <a:pt x="2" y="271"/>
                  </a:cubicBezTo>
                  <a:cubicBezTo>
                    <a:pt x="2" y="122"/>
                    <a:pt x="122" y="2"/>
                    <a:pt x="271" y="2"/>
                  </a:cubicBezTo>
                  <a:cubicBezTo>
                    <a:pt x="419" y="2"/>
                    <a:pt x="539" y="122"/>
                    <a:pt x="539" y="271"/>
                  </a:cubicBezTo>
                  <a:close/>
                </a:path>
              </a:pathLst>
            </a:custGeom>
            <a:solidFill>
              <a:srgbClr val="FCFD8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48" name="Freeform 53"/>
            <p:cNvSpPr>
              <a:spLocks noEditPoints="1"/>
            </p:cNvSpPr>
            <p:nvPr/>
          </p:nvSpPr>
          <p:spPr bwMode="auto">
            <a:xfrm>
              <a:off x="1541851" y="1739279"/>
              <a:ext cx="3647623" cy="3609936"/>
            </a:xfrm>
            <a:custGeom>
              <a:avLst/>
              <a:gdLst>
                <a:gd name="T0" fmla="*/ 2147483647 w 540"/>
                <a:gd name="T1" fmla="*/ 2147483647 h 540"/>
                <a:gd name="T2" fmla="*/ 2147483647 w 540"/>
                <a:gd name="T3" fmla="*/ 0 h 540"/>
                <a:gd name="T4" fmla="*/ 0 w 540"/>
                <a:gd name="T5" fmla="*/ 2147483647 h 540"/>
                <a:gd name="T6" fmla="*/ 2147483647 w 540"/>
                <a:gd name="T7" fmla="*/ 2147483647 h 540"/>
                <a:gd name="T8" fmla="*/ 2147483647 w 540"/>
                <a:gd name="T9" fmla="*/ 2147483647 h 540"/>
                <a:gd name="T10" fmla="*/ 2147483647 w 540"/>
                <a:gd name="T11" fmla="*/ 2147483647 h 540"/>
                <a:gd name="T12" fmla="*/ 2147483647 w 540"/>
                <a:gd name="T13" fmla="*/ 2147483647 h 540"/>
                <a:gd name="T14" fmla="*/ 2147483647 w 540"/>
                <a:gd name="T15" fmla="*/ 2147483647 h 540"/>
                <a:gd name="T16" fmla="*/ 2147483647 w 540"/>
                <a:gd name="T17" fmla="*/ 2147483647 h 540"/>
                <a:gd name="T18" fmla="*/ 2147483647 w 540"/>
                <a:gd name="T19" fmla="*/ 2147483647 h 5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40"/>
                <a:gd name="T31" fmla="*/ 0 h 540"/>
                <a:gd name="T32" fmla="*/ 540 w 540"/>
                <a:gd name="T33" fmla="*/ 540 h 5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40" h="540">
                  <a:moveTo>
                    <a:pt x="540" y="270"/>
                  </a:moveTo>
                  <a:cubicBezTo>
                    <a:pt x="540" y="121"/>
                    <a:pt x="419" y="0"/>
                    <a:pt x="270" y="0"/>
                  </a:cubicBezTo>
                  <a:cubicBezTo>
                    <a:pt x="121" y="0"/>
                    <a:pt x="0" y="121"/>
                    <a:pt x="0" y="270"/>
                  </a:cubicBezTo>
                  <a:cubicBezTo>
                    <a:pt x="0" y="419"/>
                    <a:pt x="121" y="540"/>
                    <a:pt x="270" y="540"/>
                  </a:cubicBezTo>
                  <a:cubicBezTo>
                    <a:pt x="419" y="540"/>
                    <a:pt x="540" y="419"/>
                    <a:pt x="540" y="270"/>
                  </a:cubicBezTo>
                  <a:close/>
                  <a:moveTo>
                    <a:pt x="537" y="270"/>
                  </a:moveTo>
                  <a:cubicBezTo>
                    <a:pt x="537" y="417"/>
                    <a:pt x="417" y="537"/>
                    <a:pt x="270" y="537"/>
                  </a:cubicBezTo>
                  <a:cubicBezTo>
                    <a:pt x="122" y="537"/>
                    <a:pt x="2" y="417"/>
                    <a:pt x="2" y="270"/>
                  </a:cubicBezTo>
                  <a:cubicBezTo>
                    <a:pt x="2" y="122"/>
                    <a:pt x="122" y="2"/>
                    <a:pt x="270" y="2"/>
                  </a:cubicBezTo>
                  <a:cubicBezTo>
                    <a:pt x="417" y="2"/>
                    <a:pt x="537" y="122"/>
                    <a:pt x="537" y="270"/>
                  </a:cubicBezTo>
                  <a:close/>
                </a:path>
              </a:pathLst>
            </a:custGeom>
            <a:solidFill>
              <a:srgbClr val="FCFD8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49" name="Freeform 54"/>
            <p:cNvSpPr>
              <a:spLocks noEditPoints="1"/>
            </p:cNvSpPr>
            <p:nvPr/>
          </p:nvSpPr>
          <p:spPr bwMode="auto">
            <a:xfrm>
              <a:off x="1548607" y="1745964"/>
              <a:ext cx="3627358" cy="3589881"/>
            </a:xfrm>
            <a:custGeom>
              <a:avLst/>
              <a:gdLst>
                <a:gd name="T0" fmla="*/ 2147483647 w 537"/>
                <a:gd name="T1" fmla="*/ 2147483647 h 537"/>
                <a:gd name="T2" fmla="*/ 2147483647 w 537"/>
                <a:gd name="T3" fmla="*/ 0 h 537"/>
                <a:gd name="T4" fmla="*/ 0 w 537"/>
                <a:gd name="T5" fmla="*/ 2147483647 h 537"/>
                <a:gd name="T6" fmla="*/ 2147483647 w 537"/>
                <a:gd name="T7" fmla="*/ 2147483647 h 537"/>
                <a:gd name="T8" fmla="*/ 2147483647 w 537"/>
                <a:gd name="T9" fmla="*/ 2147483647 h 537"/>
                <a:gd name="T10" fmla="*/ 2147483647 w 537"/>
                <a:gd name="T11" fmla="*/ 2147483647 h 537"/>
                <a:gd name="T12" fmla="*/ 2147483647 w 537"/>
                <a:gd name="T13" fmla="*/ 2147483647 h 537"/>
                <a:gd name="T14" fmla="*/ 2147483647 w 537"/>
                <a:gd name="T15" fmla="*/ 2147483647 h 537"/>
                <a:gd name="T16" fmla="*/ 2147483647 w 537"/>
                <a:gd name="T17" fmla="*/ 2147483647 h 537"/>
                <a:gd name="T18" fmla="*/ 2147483647 w 537"/>
                <a:gd name="T19" fmla="*/ 2147483647 h 53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37"/>
                <a:gd name="T31" fmla="*/ 0 h 537"/>
                <a:gd name="T32" fmla="*/ 537 w 537"/>
                <a:gd name="T33" fmla="*/ 537 h 53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37" h="537">
                  <a:moveTo>
                    <a:pt x="537" y="269"/>
                  </a:moveTo>
                  <a:cubicBezTo>
                    <a:pt x="537" y="120"/>
                    <a:pt x="417" y="0"/>
                    <a:pt x="269" y="0"/>
                  </a:cubicBezTo>
                  <a:cubicBezTo>
                    <a:pt x="120" y="0"/>
                    <a:pt x="0" y="120"/>
                    <a:pt x="0" y="269"/>
                  </a:cubicBezTo>
                  <a:cubicBezTo>
                    <a:pt x="0" y="417"/>
                    <a:pt x="120" y="537"/>
                    <a:pt x="269" y="537"/>
                  </a:cubicBezTo>
                  <a:cubicBezTo>
                    <a:pt x="417" y="537"/>
                    <a:pt x="537" y="417"/>
                    <a:pt x="537" y="269"/>
                  </a:cubicBezTo>
                  <a:close/>
                  <a:moveTo>
                    <a:pt x="535" y="269"/>
                  </a:moveTo>
                  <a:cubicBezTo>
                    <a:pt x="535" y="416"/>
                    <a:pt x="416" y="535"/>
                    <a:pt x="269" y="535"/>
                  </a:cubicBezTo>
                  <a:cubicBezTo>
                    <a:pt x="122" y="535"/>
                    <a:pt x="3" y="416"/>
                    <a:pt x="3" y="269"/>
                  </a:cubicBezTo>
                  <a:cubicBezTo>
                    <a:pt x="3" y="122"/>
                    <a:pt x="122" y="3"/>
                    <a:pt x="269" y="3"/>
                  </a:cubicBezTo>
                  <a:cubicBezTo>
                    <a:pt x="416" y="3"/>
                    <a:pt x="535" y="122"/>
                    <a:pt x="535" y="269"/>
                  </a:cubicBezTo>
                  <a:close/>
                </a:path>
              </a:pathLst>
            </a:custGeom>
            <a:solidFill>
              <a:srgbClr val="FCFD8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50" name="Freeform 55"/>
            <p:cNvSpPr>
              <a:spLocks noEditPoints="1"/>
            </p:cNvSpPr>
            <p:nvPr/>
          </p:nvSpPr>
          <p:spPr bwMode="auto">
            <a:xfrm>
              <a:off x="1636973" y="1788970"/>
              <a:ext cx="3613849" cy="3576511"/>
            </a:xfrm>
            <a:custGeom>
              <a:avLst/>
              <a:gdLst>
                <a:gd name="T0" fmla="*/ 2147483647 w 535"/>
                <a:gd name="T1" fmla="*/ 2147483647 h 535"/>
                <a:gd name="T2" fmla="*/ 2147483647 w 535"/>
                <a:gd name="T3" fmla="*/ 0 h 535"/>
                <a:gd name="T4" fmla="*/ 0 w 535"/>
                <a:gd name="T5" fmla="*/ 2147483647 h 535"/>
                <a:gd name="T6" fmla="*/ 2147483647 w 535"/>
                <a:gd name="T7" fmla="*/ 2147483647 h 535"/>
                <a:gd name="T8" fmla="*/ 2147483647 w 535"/>
                <a:gd name="T9" fmla="*/ 2147483647 h 535"/>
                <a:gd name="T10" fmla="*/ 2147483647 w 535"/>
                <a:gd name="T11" fmla="*/ 2147483647 h 535"/>
                <a:gd name="T12" fmla="*/ 2147483647 w 535"/>
                <a:gd name="T13" fmla="*/ 2147483647 h 535"/>
                <a:gd name="T14" fmla="*/ 2147483647 w 535"/>
                <a:gd name="T15" fmla="*/ 2147483647 h 535"/>
                <a:gd name="T16" fmla="*/ 2147483647 w 535"/>
                <a:gd name="T17" fmla="*/ 2147483647 h 535"/>
                <a:gd name="T18" fmla="*/ 2147483647 w 535"/>
                <a:gd name="T19" fmla="*/ 2147483647 h 5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35"/>
                <a:gd name="T31" fmla="*/ 0 h 535"/>
                <a:gd name="T32" fmla="*/ 535 w 535"/>
                <a:gd name="T33" fmla="*/ 535 h 53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35" h="535">
                  <a:moveTo>
                    <a:pt x="535" y="268"/>
                  </a:moveTo>
                  <a:cubicBezTo>
                    <a:pt x="535" y="120"/>
                    <a:pt x="415" y="0"/>
                    <a:pt x="268" y="0"/>
                  </a:cubicBezTo>
                  <a:cubicBezTo>
                    <a:pt x="120" y="0"/>
                    <a:pt x="0" y="120"/>
                    <a:pt x="0" y="268"/>
                  </a:cubicBezTo>
                  <a:cubicBezTo>
                    <a:pt x="0" y="415"/>
                    <a:pt x="120" y="535"/>
                    <a:pt x="268" y="535"/>
                  </a:cubicBezTo>
                  <a:cubicBezTo>
                    <a:pt x="415" y="535"/>
                    <a:pt x="535" y="415"/>
                    <a:pt x="535" y="268"/>
                  </a:cubicBezTo>
                  <a:close/>
                  <a:moveTo>
                    <a:pt x="533" y="268"/>
                  </a:moveTo>
                  <a:cubicBezTo>
                    <a:pt x="533" y="414"/>
                    <a:pt x="414" y="532"/>
                    <a:pt x="268" y="532"/>
                  </a:cubicBezTo>
                  <a:cubicBezTo>
                    <a:pt x="122" y="532"/>
                    <a:pt x="3" y="414"/>
                    <a:pt x="3" y="268"/>
                  </a:cubicBezTo>
                  <a:cubicBezTo>
                    <a:pt x="3" y="122"/>
                    <a:pt x="122" y="3"/>
                    <a:pt x="268" y="3"/>
                  </a:cubicBezTo>
                  <a:cubicBezTo>
                    <a:pt x="414" y="3"/>
                    <a:pt x="533" y="122"/>
                    <a:pt x="533" y="268"/>
                  </a:cubicBezTo>
                  <a:close/>
                </a:path>
              </a:pathLst>
            </a:custGeom>
            <a:solidFill>
              <a:srgbClr val="FCFD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51" name="Freeform 56"/>
            <p:cNvSpPr>
              <a:spLocks noEditPoints="1"/>
            </p:cNvSpPr>
            <p:nvPr/>
          </p:nvSpPr>
          <p:spPr bwMode="auto">
            <a:xfrm>
              <a:off x="1568871" y="1766019"/>
              <a:ext cx="3593585" cy="3556456"/>
            </a:xfrm>
            <a:custGeom>
              <a:avLst/>
              <a:gdLst>
                <a:gd name="T0" fmla="*/ 2147483647 w 532"/>
                <a:gd name="T1" fmla="*/ 2147483647 h 532"/>
                <a:gd name="T2" fmla="*/ 2147483647 w 532"/>
                <a:gd name="T3" fmla="*/ 0 h 532"/>
                <a:gd name="T4" fmla="*/ 0 w 532"/>
                <a:gd name="T5" fmla="*/ 2147483647 h 532"/>
                <a:gd name="T6" fmla="*/ 2147483647 w 532"/>
                <a:gd name="T7" fmla="*/ 2147483647 h 532"/>
                <a:gd name="T8" fmla="*/ 2147483647 w 532"/>
                <a:gd name="T9" fmla="*/ 2147483647 h 532"/>
                <a:gd name="T10" fmla="*/ 2147483647 w 532"/>
                <a:gd name="T11" fmla="*/ 2147483647 h 532"/>
                <a:gd name="T12" fmla="*/ 2147483647 w 532"/>
                <a:gd name="T13" fmla="*/ 2147483647 h 532"/>
                <a:gd name="T14" fmla="*/ 2147483647 w 532"/>
                <a:gd name="T15" fmla="*/ 2147483647 h 532"/>
                <a:gd name="T16" fmla="*/ 2147483647 w 532"/>
                <a:gd name="T17" fmla="*/ 2147483647 h 532"/>
                <a:gd name="T18" fmla="*/ 2147483647 w 532"/>
                <a:gd name="T19" fmla="*/ 2147483647 h 53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32"/>
                <a:gd name="T31" fmla="*/ 0 h 532"/>
                <a:gd name="T32" fmla="*/ 532 w 532"/>
                <a:gd name="T33" fmla="*/ 532 h 53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32" h="532">
                  <a:moveTo>
                    <a:pt x="532" y="266"/>
                  </a:moveTo>
                  <a:cubicBezTo>
                    <a:pt x="532" y="119"/>
                    <a:pt x="413" y="0"/>
                    <a:pt x="266" y="0"/>
                  </a:cubicBezTo>
                  <a:cubicBezTo>
                    <a:pt x="119" y="0"/>
                    <a:pt x="0" y="119"/>
                    <a:pt x="0" y="266"/>
                  </a:cubicBezTo>
                  <a:cubicBezTo>
                    <a:pt x="0" y="413"/>
                    <a:pt x="119" y="532"/>
                    <a:pt x="266" y="532"/>
                  </a:cubicBezTo>
                  <a:cubicBezTo>
                    <a:pt x="413" y="532"/>
                    <a:pt x="532" y="413"/>
                    <a:pt x="532" y="266"/>
                  </a:cubicBezTo>
                  <a:close/>
                  <a:moveTo>
                    <a:pt x="529" y="266"/>
                  </a:moveTo>
                  <a:cubicBezTo>
                    <a:pt x="529" y="411"/>
                    <a:pt x="411" y="529"/>
                    <a:pt x="266" y="529"/>
                  </a:cubicBezTo>
                  <a:cubicBezTo>
                    <a:pt x="120" y="529"/>
                    <a:pt x="2" y="411"/>
                    <a:pt x="2" y="266"/>
                  </a:cubicBezTo>
                  <a:cubicBezTo>
                    <a:pt x="2" y="120"/>
                    <a:pt x="120" y="2"/>
                    <a:pt x="266" y="2"/>
                  </a:cubicBezTo>
                  <a:cubicBezTo>
                    <a:pt x="411" y="2"/>
                    <a:pt x="529" y="120"/>
                    <a:pt x="529" y="266"/>
                  </a:cubicBezTo>
                  <a:close/>
                </a:path>
              </a:pathLst>
            </a:custGeom>
            <a:solidFill>
              <a:srgbClr val="FCFD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52" name="Freeform 57"/>
            <p:cNvSpPr>
              <a:spLocks noEditPoints="1"/>
            </p:cNvSpPr>
            <p:nvPr/>
          </p:nvSpPr>
          <p:spPr bwMode="auto">
            <a:xfrm>
              <a:off x="1575626" y="1772704"/>
              <a:ext cx="3580075" cy="3536401"/>
            </a:xfrm>
            <a:custGeom>
              <a:avLst/>
              <a:gdLst>
                <a:gd name="T0" fmla="*/ 2147483647 w 530"/>
                <a:gd name="T1" fmla="*/ 2147483647 h 529"/>
                <a:gd name="T2" fmla="*/ 2147483647 w 530"/>
                <a:gd name="T3" fmla="*/ 0 h 529"/>
                <a:gd name="T4" fmla="*/ 0 w 530"/>
                <a:gd name="T5" fmla="*/ 2147483647 h 529"/>
                <a:gd name="T6" fmla="*/ 2147483647 w 530"/>
                <a:gd name="T7" fmla="*/ 2147483647 h 529"/>
                <a:gd name="T8" fmla="*/ 2147483647 w 530"/>
                <a:gd name="T9" fmla="*/ 2147483647 h 529"/>
                <a:gd name="T10" fmla="*/ 2147483647 w 530"/>
                <a:gd name="T11" fmla="*/ 2147483647 h 529"/>
                <a:gd name="T12" fmla="*/ 2147483647 w 530"/>
                <a:gd name="T13" fmla="*/ 2147483647 h 529"/>
                <a:gd name="T14" fmla="*/ 2147483647 w 530"/>
                <a:gd name="T15" fmla="*/ 2147483647 h 529"/>
                <a:gd name="T16" fmla="*/ 2147483647 w 530"/>
                <a:gd name="T17" fmla="*/ 2147483647 h 529"/>
                <a:gd name="T18" fmla="*/ 2147483647 w 530"/>
                <a:gd name="T19" fmla="*/ 2147483647 h 5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30"/>
                <a:gd name="T31" fmla="*/ 0 h 529"/>
                <a:gd name="T32" fmla="*/ 530 w 530"/>
                <a:gd name="T33" fmla="*/ 529 h 5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30" h="529">
                  <a:moveTo>
                    <a:pt x="530" y="265"/>
                  </a:moveTo>
                  <a:cubicBezTo>
                    <a:pt x="530" y="119"/>
                    <a:pt x="411" y="0"/>
                    <a:pt x="265" y="0"/>
                  </a:cubicBezTo>
                  <a:cubicBezTo>
                    <a:pt x="119" y="0"/>
                    <a:pt x="0" y="119"/>
                    <a:pt x="0" y="265"/>
                  </a:cubicBezTo>
                  <a:cubicBezTo>
                    <a:pt x="0" y="411"/>
                    <a:pt x="119" y="529"/>
                    <a:pt x="265" y="529"/>
                  </a:cubicBezTo>
                  <a:cubicBezTo>
                    <a:pt x="411" y="529"/>
                    <a:pt x="530" y="411"/>
                    <a:pt x="530" y="265"/>
                  </a:cubicBezTo>
                  <a:close/>
                  <a:moveTo>
                    <a:pt x="527" y="265"/>
                  </a:moveTo>
                  <a:cubicBezTo>
                    <a:pt x="527" y="410"/>
                    <a:pt x="410" y="527"/>
                    <a:pt x="265" y="527"/>
                  </a:cubicBezTo>
                  <a:cubicBezTo>
                    <a:pt x="120" y="527"/>
                    <a:pt x="2" y="410"/>
                    <a:pt x="2" y="265"/>
                  </a:cubicBezTo>
                  <a:cubicBezTo>
                    <a:pt x="2" y="120"/>
                    <a:pt x="120" y="3"/>
                    <a:pt x="265" y="3"/>
                  </a:cubicBezTo>
                  <a:cubicBezTo>
                    <a:pt x="410" y="3"/>
                    <a:pt x="527" y="120"/>
                    <a:pt x="527" y="265"/>
                  </a:cubicBezTo>
                  <a:close/>
                </a:path>
              </a:pathLst>
            </a:custGeom>
            <a:solidFill>
              <a:srgbClr val="FCFD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53" name="Freeform 58"/>
            <p:cNvSpPr>
              <a:spLocks noEditPoints="1"/>
            </p:cNvSpPr>
            <p:nvPr/>
          </p:nvSpPr>
          <p:spPr bwMode="auto">
            <a:xfrm>
              <a:off x="1582381" y="1779389"/>
              <a:ext cx="3559810" cy="3523031"/>
            </a:xfrm>
            <a:custGeom>
              <a:avLst/>
              <a:gdLst>
                <a:gd name="T0" fmla="*/ 2147483647 w 527"/>
                <a:gd name="T1" fmla="*/ 2147483647 h 527"/>
                <a:gd name="T2" fmla="*/ 2147483647 w 527"/>
                <a:gd name="T3" fmla="*/ 0 h 527"/>
                <a:gd name="T4" fmla="*/ 0 w 527"/>
                <a:gd name="T5" fmla="*/ 2147483647 h 527"/>
                <a:gd name="T6" fmla="*/ 2147483647 w 527"/>
                <a:gd name="T7" fmla="*/ 2147483647 h 527"/>
                <a:gd name="T8" fmla="*/ 2147483647 w 527"/>
                <a:gd name="T9" fmla="*/ 2147483647 h 527"/>
                <a:gd name="T10" fmla="*/ 2147483647 w 527"/>
                <a:gd name="T11" fmla="*/ 2147483647 h 527"/>
                <a:gd name="T12" fmla="*/ 2147483647 w 527"/>
                <a:gd name="T13" fmla="*/ 2147483647 h 527"/>
                <a:gd name="T14" fmla="*/ 2147483647 w 527"/>
                <a:gd name="T15" fmla="*/ 2147483647 h 527"/>
                <a:gd name="T16" fmla="*/ 2147483647 w 527"/>
                <a:gd name="T17" fmla="*/ 2147483647 h 527"/>
                <a:gd name="T18" fmla="*/ 2147483647 w 527"/>
                <a:gd name="T19" fmla="*/ 2147483647 h 5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27"/>
                <a:gd name="T31" fmla="*/ 0 h 527"/>
                <a:gd name="T32" fmla="*/ 527 w 527"/>
                <a:gd name="T33" fmla="*/ 527 h 52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27" h="527">
                  <a:moveTo>
                    <a:pt x="527" y="264"/>
                  </a:moveTo>
                  <a:cubicBezTo>
                    <a:pt x="527" y="118"/>
                    <a:pt x="409" y="0"/>
                    <a:pt x="264" y="0"/>
                  </a:cubicBezTo>
                  <a:cubicBezTo>
                    <a:pt x="118" y="0"/>
                    <a:pt x="0" y="118"/>
                    <a:pt x="0" y="264"/>
                  </a:cubicBezTo>
                  <a:cubicBezTo>
                    <a:pt x="0" y="409"/>
                    <a:pt x="118" y="527"/>
                    <a:pt x="264" y="527"/>
                  </a:cubicBezTo>
                  <a:cubicBezTo>
                    <a:pt x="409" y="527"/>
                    <a:pt x="527" y="409"/>
                    <a:pt x="527" y="264"/>
                  </a:cubicBezTo>
                  <a:close/>
                  <a:moveTo>
                    <a:pt x="525" y="264"/>
                  </a:moveTo>
                  <a:cubicBezTo>
                    <a:pt x="525" y="408"/>
                    <a:pt x="408" y="525"/>
                    <a:pt x="264" y="525"/>
                  </a:cubicBezTo>
                  <a:cubicBezTo>
                    <a:pt x="120" y="525"/>
                    <a:pt x="3" y="408"/>
                    <a:pt x="3" y="264"/>
                  </a:cubicBezTo>
                  <a:cubicBezTo>
                    <a:pt x="3" y="120"/>
                    <a:pt x="120" y="3"/>
                    <a:pt x="264" y="3"/>
                  </a:cubicBezTo>
                  <a:cubicBezTo>
                    <a:pt x="408" y="3"/>
                    <a:pt x="525" y="120"/>
                    <a:pt x="525" y="264"/>
                  </a:cubicBezTo>
                  <a:close/>
                </a:path>
              </a:pathLst>
            </a:custGeom>
            <a:solidFill>
              <a:srgbClr val="FCFD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54" name="Freeform 59"/>
            <p:cNvSpPr>
              <a:spLocks noEditPoints="1"/>
            </p:cNvSpPr>
            <p:nvPr/>
          </p:nvSpPr>
          <p:spPr bwMode="auto">
            <a:xfrm>
              <a:off x="1589136" y="1792760"/>
              <a:ext cx="3546301" cy="3502975"/>
            </a:xfrm>
            <a:custGeom>
              <a:avLst/>
              <a:gdLst>
                <a:gd name="T0" fmla="*/ 2147483647 w 525"/>
                <a:gd name="T1" fmla="*/ 2147483647 h 524"/>
                <a:gd name="T2" fmla="*/ 2147483647 w 525"/>
                <a:gd name="T3" fmla="*/ 0 h 524"/>
                <a:gd name="T4" fmla="*/ 0 w 525"/>
                <a:gd name="T5" fmla="*/ 2147483647 h 524"/>
                <a:gd name="T6" fmla="*/ 2147483647 w 525"/>
                <a:gd name="T7" fmla="*/ 2147483647 h 524"/>
                <a:gd name="T8" fmla="*/ 2147483647 w 525"/>
                <a:gd name="T9" fmla="*/ 2147483647 h 524"/>
                <a:gd name="T10" fmla="*/ 2147483647 w 525"/>
                <a:gd name="T11" fmla="*/ 2147483647 h 524"/>
                <a:gd name="T12" fmla="*/ 2147483647 w 525"/>
                <a:gd name="T13" fmla="*/ 2147483647 h 524"/>
                <a:gd name="T14" fmla="*/ 2147483647 w 525"/>
                <a:gd name="T15" fmla="*/ 2147483647 h 524"/>
                <a:gd name="T16" fmla="*/ 2147483647 w 525"/>
                <a:gd name="T17" fmla="*/ 2147483647 h 524"/>
                <a:gd name="T18" fmla="*/ 2147483647 w 525"/>
                <a:gd name="T19" fmla="*/ 2147483647 h 5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25"/>
                <a:gd name="T31" fmla="*/ 0 h 524"/>
                <a:gd name="T32" fmla="*/ 525 w 525"/>
                <a:gd name="T33" fmla="*/ 524 h 5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25" h="524">
                  <a:moveTo>
                    <a:pt x="525" y="262"/>
                  </a:moveTo>
                  <a:cubicBezTo>
                    <a:pt x="525" y="117"/>
                    <a:pt x="408" y="0"/>
                    <a:pt x="263" y="0"/>
                  </a:cubicBezTo>
                  <a:cubicBezTo>
                    <a:pt x="118" y="0"/>
                    <a:pt x="0" y="117"/>
                    <a:pt x="0" y="262"/>
                  </a:cubicBezTo>
                  <a:cubicBezTo>
                    <a:pt x="0" y="407"/>
                    <a:pt x="118" y="524"/>
                    <a:pt x="263" y="524"/>
                  </a:cubicBezTo>
                  <a:cubicBezTo>
                    <a:pt x="408" y="524"/>
                    <a:pt x="525" y="407"/>
                    <a:pt x="525" y="262"/>
                  </a:cubicBezTo>
                  <a:close/>
                  <a:moveTo>
                    <a:pt x="523" y="262"/>
                  </a:moveTo>
                  <a:cubicBezTo>
                    <a:pt x="523" y="405"/>
                    <a:pt x="406" y="521"/>
                    <a:pt x="263" y="521"/>
                  </a:cubicBezTo>
                  <a:cubicBezTo>
                    <a:pt x="119" y="521"/>
                    <a:pt x="3" y="405"/>
                    <a:pt x="3" y="262"/>
                  </a:cubicBezTo>
                  <a:cubicBezTo>
                    <a:pt x="3" y="118"/>
                    <a:pt x="119" y="2"/>
                    <a:pt x="263" y="2"/>
                  </a:cubicBezTo>
                  <a:cubicBezTo>
                    <a:pt x="406" y="2"/>
                    <a:pt x="523" y="118"/>
                    <a:pt x="523" y="262"/>
                  </a:cubicBezTo>
                  <a:close/>
                </a:path>
              </a:pathLst>
            </a:custGeom>
            <a:solidFill>
              <a:srgbClr val="FCFD8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55" name="Freeform 60"/>
            <p:cNvSpPr>
              <a:spLocks noEditPoints="1"/>
            </p:cNvSpPr>
            <p:nvPr/>
          </p:nvSpPr>
          <p:spPr bwMode="auto">
            <a:xfrm>
              <a:off x="1602645" y="1799444"/>
              <a:ext cx="3526036" cy="3489605"/>
            </a:xfrm>
            <a:custGeom>
              <a:avLst/>
              <a:gdLst>
                <a:gd name="T0" fmla="*/ 2147483647 w 522"/>
                <a:gd name="T1" fmla="*/ 2147483647 h 522"/>
                <a:gd name="T2" fmla="*/ 2147483647 w 522"/>
                <a:gd name="T3" fmla="*/ 0 h 522"/>
                <a:gd name="T4" fmla="*/ 0 w 522"/>
                <a:gd name="T5" fmla="*/ 2147483647 h 522"/>
                <a:gd name="T6" fmla="*/ 2147483647 w 522"/>
                <a:gd name="T7" fmla="*/ 2147483647 h 522"/>
                <a:gd name="T8" fmla="*/ 2147483647 w 522"/>
                <a:gd name="T9" fmla="*/ 2147483647 h 522"/>
                <a:gd name="T10" fmla="*/ 2147483647 w 522"/>
                <a:gd name="T11" fmla="*/ 2147483647 h 522"/>
                <a:gd name="T12" fmla="*/ 2147483647 w 522"/>
                <a:gd name="T13" fmla="*/ 2147483647 h 522"/>
                <a:gd name="T14" fmla="*/ 2147483647 w 522"/>
                <a:gd name="T15" fmla="*/ 2147483647 h 522"/>
                <a:gd name="T16" fmla="*/ 2147483647 w 522"/>
                <a:gd name="T17" fmla="*/ 2147483647 h 522"/>
                <a:gd name="T18" fmla="*/ 2147483647 w 522"/>
                <a:gd name="T19" fmla="*/ 2147483647 h 5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22"/>
                <a:gd name="T31" fmla="*/ 0 h 522"/>
                <a:gd name="T32" fmla="*/ 522 w 522"/>
                <a:gd name="T33" fmla="*/ 522 h 5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22" h="522">
                  <a:moveTo>
                    <a:pt x="522" y="261"/>
                  </a:moveTo>
                  <a:cubicBezTo>
                    <a:pt x="522" y="117"/>
                    <a:pt x="405" y="0"/>
                    <a:pt x="261" y="0"/>
                  </a:cubicBezTo>
                  <a:cubicBezTo>
                    <a:pt x="117" y="0"/>
                    <a:pt x="0" y="117"/>
                    <a:pt x="0" y="261"/>
                  </a:cubicBezTo>
                  <a:cubicBezTo>
                    <a:pt x="0" y="405"/>
                    <a:pt x="117" y="522"/>
                    <a:pt x="261" y="522"/>
                  </a:cubicBezTo>
                  <a:cubicBezTo>
                    <a:pt x="405" y="522"/>
                    <a:pt x="522" y="405"/>
                    <a:pt x="522" y="261"/>
                  </a:cubicBezTo>
                  <a:close/>
                  <a:moveTo>
                    <a:pt x="519" y="261"/>
                  </a:moveTo>
                  <a:cubicBezTo>
                    <a:pt x="519" y="403"/>
                    <a:pt x="404" y="519"/>
                    <a:pt x="261" y="519"/>
                  </a:cubicBezTo>
                  <a:cubicBezTo>
                    <a:pt x="118" y="519"/>
                    <a:pt x="2" y="403"/>
                    <a:pt x="2" y="261"/>
                  </a:cubicBezTo>
                  <a:cubicBezTo>
                    <a:pt x="2" y="118"/>
                    <a:pt x="118" y="2"/>
                    <a:pt x="261" y="2"/>
                  </a:cubicBezTo>
                  <a:cubicBezTo>
                    <a:pt x="404" y="2"/>
                    <a:pt x="519" y="118"/>
                    <a:pt x="519" y="261"/>
                  </a:cubicBezTo>
                  <a:close/>
                </a:path>
              </a:pathLst>
            </a:custGeom>
            <a:solidFill>
              <a:srgbClr val="FCFD8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56" name="Freeform 61"/>
            <p:cNvSpPr>
              <a:spLocks noEditPoints="1"/>
            </p:cNvSpPr>
            <p:nvPr/>
          </p:nvSpPr>
          <p:spPr bwMode="auto">
            <a:xfrm>
              <a:off x="1609401" y="1806129"/>
              <a:ext cx="3512526" cy="3469550"/>
            </a:xfrm>
            <a:custGeom>
              <a:avLst/>
              <a:gdLst>
                <a:gd name="T0" fmla="*/ 2147483647 w 520"/>
                <a:gd name="T1" fmla="*/ 2147483647 h 519"/>
                <a:gd name="T2" fmla="*/ 2147483647 w 520"/>
                <a:gd name="T3" fmla="*/ 0 h 519"/>
                <a:gd name="T4" fmla="*/ 0 w 520"/>
                <a:gd name="T5" fmla="*/ 2147483647 h 519"/>
                <a:gd name="T6" fmla="*/ 2147483647 w 520"/>
                <a:gd name="T7" fmla="*/ 2147483647 h 519"/>
                <a:gd name="T8" fmla="*/ 2147483647 w 520"/>
                <a:gd name="T9" fmla="*/ 2147483647 h 519"/>
                <a:gd name="T10" fmla="*/ 2147483647 w 520"/>
                <a:gd name="T11" fmla="*/ 2147483647 h 519"/>
                <a:gd name="T12" fmla="*/ 2147483647 w 520"/>
                <a:gd name="T13" fmla="*/ 2147483647 h 519"/>
                <a:gd name="T14" fmla="*/ 2147483647 w 520"/>
                <a:gd name="T15" fmla="*/ 2147483647 h 519"/>
                <a:gd name="T16" fmla="*/ 2147483647 w 520"/>
                <a:gd name="T17" fmla="*/ 2147483647 h 519"/>
                <a:gd name="T18" fmla="*/ 2147483647 w 520"/>
                <a:gd name="T19" fmla="*/ 2147483647 h 5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20"/>
                <a:gd name="T31" fmla="*/ 0 h 519"/>
                <a:gd name="T32" fmla="*/ 520 w 520"/>
                <a:gd name="T33" fmla="*/ 519 h 5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20" h="519">
                  <a:moveTo>
                    <a:pt x="520" y="260"/>
                  </a:moveTo>
                  <a:cubicBezTo>
                    <a:pt x="520" y="116"/>
                    <a:pt x="403" y="0"/>
                    <a:pt x="260" y="0"/>
                  </a:cubicBezTo>
                  <a:cubicBezTo>
                    <a:pt x="116" y="0"/>
                    <a:pt x="0" y="116"/>
                    <a:pt x="0" y="260"/>
                  </a:cubicBezTo>
                  <a:cubicBezTo>
                    <a:pt x="0" y="403"/>
                    <a:pt x="116" y="519"/>
                    <a:pt x="260" y="519"/>
                  </a:cubicBezTo>
                  <a:cubicBezTo>
                    <a:pt x="403" y="519"/>
                    <a:pt x="520" y="403"/>
                    <a:pt x="520" y="260"/>
                  </a:cubicBezTo>
                  <a:close/>
                  <a:moveTo>
                    <a:pt x="517" y="260"/>
                  </a:moveTo>
                  <a:cubicBezTo>
                    <a:pt x="517" y="402"/>
                    <a:pt x="402" y="517"/>
                    <a:pt x="260" y="517"/>
                  </a:cubicBezTo>
                  <a:cubicBezTo>
                    <a:pt x="118" y="517"/>
                    <a:pt x="3" y="402"/>
                    <a:pt x="3" y="260"/>
                  </a:cubicBezTo>
                  <a:cubicBezTo>
                    <a:pt x="3" y="118"/>
                    <a:pt x="118" y="3"/>
                    <a:pt x="260" y="3"/>
                  </a:cubicBezTo>
                  <a:cubicBezTo>
                    <a:pt x="402" y="3"/>
                    <a:pt x="517" y="118"/>
                    <a:pt x="517" y="260"/>
                  </a:cubicBezTo>
                  <a:close/>
                </a:path>
              </a:pathLst>
            </a:custGeom>
            <a:solidFill>
              <a:srgbClr val="FCFD8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57" name="Freeform 62"/>
            <p:cNvSpPr>
              <a:spLocks noEditPoints="1"/>
            </p:cNvSpPr>
            <p:nvPr/>
          </p:nvSpPr>
          <p:spPr bwMode="auto">
            <a:xfrm>
              <a:off x="1616155" y="1812814"/>
              <a:ext cx="3492261" cy="3456180"/>
            </a:xfrm>
            <a:custGeom>
              <a:avLst/>
              <a:gdLst>
                <a:gd name="T0" fmla="*/ 2147483647 w 517"/>
                <a:gd name="T1" fmla="*/ 2147483647 h 517"/>
                <a:gd name="T2" fmla="*/ 2147483647 w 517"/>
                <a:gd name="T3" fmla="*/ 0 h 517"/>
                <a:gd name="T4" fmla="*/ 0 w 517"/>
                <a:gd name="T5" fmla="*/ 2147483647 h 517"/>
                <a:gd name="T6" fmla="*/ 2147483647 w 517"/>
                <a:gd name="T7" fmla="*/ 2147483647 h 517"/>
                <a:gd name="T8" fmla="*/ 2147483647 w 517"/>
                <a:gd name="T9" fmla="*/ 2147483647 h 517"/>
                <a:gd name="T10" fmla="*/ 2147483647 w 517"/>
                <a:gd name="T11" fmla="*/ 2147483647 h 517"/>
                <a:gd name="T12" fmla="*/ 2147483647 w 517"/>
                <a:gd name="T13" fmla="*/ 2147483647 h 517"/>
                <a:gd name="T14" fmla="*/ 2147483647 w 517"/>
                <a:gd name="T15" fmla="*/ 2147483647 h 517"/>
                <a:gd name="T16" fmla="*/ 2147483647 w 517"/>
                <a:gd name="T17" fmla="*/ 2147483647 h 517"/>
                <a:gd name="T18" fmla="*/ 2147483647 w 517"/>
                <a:gd name="T19" fmla="*/ 2147483647 h 5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17"/>
                <a:gd name="T31" fmla="*/ 0 h 517"/>
                <a:gd name="T32" fmla="*/ 517 w 517"/>
                <a:gd name="T33" fmla="*/ 517 h 5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17" h="517">
                  <a:moveTo>
                    <a:pt x="517" y="259"/>
                  </a:moveTo>
                  <a:cubicBezTo>
                    <a:pt x="517" y="116"/>
                    <a:pt x="402" y="0"/>
                    <a:pt x="259" y="0"/>
                  </a:cubicBezTo>
                  <a:cubicBezTo>
                    <a:pt x="116" y="0"/>
                    <a:pt x="0" y="116"/>
                    <a:pt x="0" y="259"/>
                  </a:cubicBezTo>
                  <a:cubicBezTo>
                    <a:pt x="0" y="401"/>
                    <a:pt x="116" y="517"/>
                    <a:pt x="259" y="517"/>
                  </a:cubicBezTo>
                  <a:cubicBezTo>
                    <a:pt x="402" y="517"/>
                    <a:pt x="517" y="401"/>
                    <a:pt x="517" y="259"/>
                  </a:cubicBezTo>
                  <a:close/>
                  <a:moveTo>
                    <a:pt x="515" y="259"/>
                  </a:moveTo>
                  <a:cubicBezTo>
                    <a:pt x="515" y="400"/>
                    <a:pt x="400" y="515"/>
                    <a:pt x="259" y="515"/>
                  </a:cubicBezTo>
                  <a:cubicBezTo>
                    <a:pt x="117" y="515"/>
                    <a:pt x="3" y="400"/>
                    <a:pt x="3" y="259"/>
                  </a:cubicBezTo>
                  <a:cubicBezTo>
                    <a:pt x="3" y="117"/>
                    <a:pt x="117" y="3"/>
                    <a:pt x="259" y="3"/>
                  </a:cubicBezTo>
                  <a:cubicBezTo>
                    <a:pt x="400" y="3"/>
                    <a:pt x="515" y="117"/>
                    <a:pt x="515" y="259"/>
                  </a:cubicBezTo>
                  <a:close/>
                </a:path>
              </a:pathLst>
            </a:custGeom>
            <a:solidFill>
              <a:srgbClr val="FCFD8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58" name="Freeform 63"/>
            <p:cNvSpPr>
              <a:spLocks noEditPoints="1"/>
            </p:cNvSpPr>
            <p:nvPr/>
          </p:nvSpPr>
          <p:spPr bwMode="auto">
            <a:xfrm>
              <a:off x="1629665" y="1826185"/>
              <a:ext cx="3471997" cy="3436125"/>
            </a:xfrm>
            <a:custGeom>
              <a:avLst/>
              <a:gdLst>
                <a:gd name="T0" fmla="*/ 2147483647 w 514"/>
                <a:gd name="T1" fmla="*/ 2147483647 h 514"/>
                <a:gd name="T2" fmla="*/ 2147483647 w 514"/>
                <a:gd name="T3" fmla="*/ 0 h 514"/>
                <a:gd name="T4" fmla="*/ 0 w 514"/>
                <a:gd name="T5" fmla="*/ 2147483647 h 514"/>
                <a:gd name="T6" fmla="*/ 2147483647 w 514"/>
                <a:gd name="T7" fmla="*/ 2147483647 h 514"/>
                <a:gd name="T8" fmla="*/ 2147483647 w 514"/>
                <a:gd name="T9" fmla="*/ 2147483647 h 514"/>
                <a:gd name="T10" fmla="*/ 2147483647 w 514"/>
                <a:gd name="T11" fmla="*/ 2147483647 h 514"/>
                <a:gd name="T12" fmla="*/ 2147483647 w 514"/>
                <a:gd name="T13" fmla="*/ 2147483647 h 514"/>
                <a:gd name="T14" fmla="*/ 2147483647 w 514"/>
                <a:gd name="T15" fmla="*/ 2147483647 h 514"/>
                <a:gd name="T16" fmla="*/ 2147483647 w 514"/>
                <a:gd name="T17" fmla="*/ 2147483647 h 514"/>
                <a:gd name="T18" fmla="*/ 2147483647 w 514"/>
                <a:gd name="T19" fmla="*/ 2147483647 h 5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14"/>
                <a:gd name="T31" fmla="*/ 0 h 514"/>
                <a:gd name="T32" fmla="*/ 514 w 514"/>
                <a:gd name="T33" fmla="*/ 514 h 5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14" h="514">
                  <a:moveTo>
                    <a:pt x="514" y="257"/>
                  </a:moveTo>
                  <a:cubicBezTo>
                    <a:pt x="514" y="115"/>
                    <a:pt x="399" y="0"/>
                    <a:pt x="257" y="0"/>
                  </a:cubicBezTo>
                  <a:cubicBezTo>
                    <a:pt x="115" y="0"/>
                    <a:pt x="0" y="115"/>
                    <a:pt x="0" y="257"/>
                  </a:cubicBezTo>
                  <a:cubicBezTo>
                    <a:pt x="0" y="399"/>
                    <a:pt x="115" y="514"/>
                    <a:pt x="257" y="514"/>
                  </a:cubicBezTo>
                  <a:cubicBezTo>
                    <a:pt x="399" y="514"/>
                    <a:pt x="514" y="399"/>
                    <a:pt x="514" y="257"/>
                  </a:cubicBezTo>
                  <a:close/>
                  <a:moveTo>
                    <a:pt x="512" y="257"/>
                  </a:moveTo>
                  <a:cubicBezTo>
                    <a:pt x="512" y="397"/>
                    <a:pt x="397" y="511"/>
                    <a:pt x="257" y="511"/>
                  </a:cubicBezTo>
                  <a:cubicBezTo>
                    <a:pt x="116" y="511"/>
                    <a:pt x="2" y="397"/>
                    <a:pt x="2" y="257"/>
                  </a:cubicBezTo>
                  <a:cubicBezTo>
                    <a:pt x="2" y="116"/>
                    <a:pt x="116" y="2"/>
                    <a:pt x="257" y="2"/>
                  </a:cubicBezTo>
                  <a:cubicBezTo>
                    <a:pt x="397" y="2"/>
                    <a:pt x="512" y="116"/>
                    <a:pt x="512" y="257"/>
                  </a:cubicBezTo>
                  <a:close/>
                </a:path>
              </a:pathLst>
            </a:custGeom>
            <a:solidFill>
              <a:srgbClr val="FCFD8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59" name="Freeform 64"/>
            <p:cNvSpPr>
              <a:spLocks noEditPoints="1"/>
            </p:cNvSpPr>
            <p:nvPr/>
          </p:nvSpPr>
          <p:spPr bwMode="auto">
            <a:xfrm>
              <a:off x="1636420" y="1832869"/>
              <a:ext cx="3458488" cy="3422755"/>
            </a:xfrm>
            <a:custGeom>
              <a:avLst/>
              <a:gdLst>
                <a:gd name="T0" fmla="*/ 2147483647 w 512"/>
                <a:gd name="T1" fmla="*/ 2147483647 h 512"/>
                <a:gd name="T2" fmla="*/ 2147483647 w 512"/>
                <a:gd name="T3" fmla="*/ 0 h 512"/>
                <a:gd name="T4" fmla="*/ 0 w 512"/>
                <a:gd name="T5" fmla="*/ 2147483647 h 512"/>
                <a:gd name="T6" fmla="*/ 2147483647 w 512"/>
                <a:gd name="T7" fmla="*/ 2147483647 h 512"/>
                <a:gd name="T8" fmla="*/ 2147483647 w 512"/>
                <a:gd name="T9" fmla="*/ 2147483647 h 512"/>
                <a:gd name="T10" fmla="*/ 2147483647 w 512"/>
                <a:gd name="T11" fmla="*/ 2147483647 h 512"/>
                <a:gd name="T12" fmla="*/ 2147483647 w 512"/>
                <a:gd name="T13" fmla="*/ 2147483647 h 512"/>
                <a:gd name="T14" fmla="*/ 2147483647 w 512"/>
                <a:gd name="T15" fmla="*/ 2147483647 h 512"/>
                <a:gd name="T16" fmla="*/ 2147483647 w 512"/>
                <a:gd name="T17" fmla="*/ 2147483647 h 512"/>
                <a:gd name="T18" fmla="*/ 2147483647 w 512"/>
                <a:gd name="T19" fmla="*/ 2147483647 h 5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12"/>
                <a:gd name="T31" fmla="*/ 0 h 512"/>
                <a:gd name="T32" fmla="*/ 512 w 512"/>
                <a:gd name="T33" fmla="*/ 512 h 5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12" h="512">
                  <a:moveTo>
                    <a:pt x="512" y="256"/>
                  </a:moveTo>
                  <a:cubicBezTo>
                    <a:pt x="512" y="114"/>
                    <a:pt x="397" y="0"/>
                    <a:pt x="256" y="0"/>
                  </a:cubicBez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lose/>
                  <a:moveTo>
                    <a:pt x="509" y="256"/>
                  </a:moveTo>
                  <a:cubicBezTo>
                    <a:pt x="509" y="396"/>
                    <a:pt x="396" y="509"/>
                    <a:pt x="256" y="509"/>
                  </a:cubicBezTo>
                  <a:cubicBezTo>
                    <a:pt x="116" y="509"/>
                    <a:pt x="2" y="396"/>
                    <a:pt x="2" y="256"/>
                  </a:cubicBezTo>
                  <a:cubicBezTo>
                    <a:pt x="2" y="116"/>
                    <a:pt x="116" y="2"/>
                    <a:pt x="256" y="2"/>
                  </a:cubicBezTo>
                  <a:cubicBezTo>
                    <a:pt x="396" y="2"/>
                    <a:pt x="509" y="116"/>
                    <a:pt x="509" y="256"/>
                  </a:cubicBezTo>
                  <a:close/>
                </a:path>
              </a:pathLst>
            </a:custGeom>
            <a:solidFill>
              <a:srgbClr val="FCFD8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60" name="Freeform 65"/>
            <p:cNvSpPr>
              <a:spLocks noEditPoints="1"/>
            </p:cNvSpPr>
            <p:nvPr/>
          </p:nvSpPr>
          <p:spPr bwMode="auto">
            <a:xfrm>
              <a:off x="1643174" y="1839555"/>
              <a:ext cx="3444978" cy="3402699"/>
            </a:xfrm>
            <a:custGeom>
              <a:avLst/>
              <a:gdLst>
                <a:gd name="T0" fmla="*/ 2147483647 w 510"/>
                <a:gd name="T1" fmla="*/ 2147483647 h 509"/>
                <a:gd name="T2" fmla="*/ 2147483647 w 510"/>
                <a:gd name="T3" fmla="*/ 0 h 509"/>
                <a:gd name="T4" fmla="*/ 0 w 510"/>
                <a:gd name="T5" fmla="*/ 2147483647 h 509"/>
                <a:gd name="T6" fmla="*/ 2147483647 w 510"/>
                <a:gd name="T7" fmla="*/ 2147483647 h 509"/>
                <a:gd name="T8" fmla="*/ 2147483647 w 510"/>
                <a:gd name="T9" fmla="*/ 2147483647 h 509"/>
                <a:gd name="T10" fmla="*/ 2147483647 w 510"/>
                <a:gd name="T11" fmla="*/ 2147483647 h 509"/>
                <a:gd name="T12" fmla="*/ 2147483647 w 510"/>
                <a:gd name="T13" fmla="*/ 2147483647 h 509"/>
                <a:gd name="T14" fmla="*/ 2147483647 w 510"/>
                <a:gd name="T15" fmla="*/ 2147483647 h 509"/>
                <a:gd name="T16" fmla="*/ 2147483647 w 510"/>
                <a:gd name="T17" fmla="*/ 2147483647 h 509"/>
                <a:gd name="T18" fmla="*/ 2147483647 w 510"/>
                <a:gd name="T19" fmla="*/ 2147483647 h 50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10"/>
                <a:gd name="T31" fmla="*/ 0 h 509"/>
                <a:gd name="T32" fmla="*/ 510 w 510"/>
                <a:gd name="T33" fmla="*/ 509 h 50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10" h="509">
                  <a:moveTo>
                    <a:pt x="510" y="255"/>
                  </a:moveTo>
                  <a:cubicBezTo>
                    <a:pt x="510" y="114"/>
                    <a:pt x="395" y="0"/>
                    <a:pt x="255" y="0"/>
                  </a:cubicBezTo>
                  <a:cubicBezTo>
                    <a:pt x="114" y="0"/>
                    <a:pt x="0" y="114"/>
                    <a:pt x="0" y="255"/>
                  </a:cubicBezTo>
                  <a:cubicBezTo>
                    <a:pt x="0" y="395"/>
                    <a:pt x="114" y="509"/>
                    <a:pt x="255" y="509"/>
                  </a:cubicBezTo>
                  <a:cubicBezTo>
                    <a:pt x="395" y="509"/>
                    <a:pt x="510" y="395"/>
                    <a:pt x="510" y="255"/>
                  </a:cubicBezTo>
                  <a:close/>
                  <a:moveTo>
                    <a:pt x="507" y="255"/>
                  </a:moveTo>
                  <a:cubicBezTo>
                    <a:pt x="507" y="394"/>
                    <a:pt x="394" y="507"/>
                    <a:pt x="255" y="507"/>
                  </a:cubicBezTo>
                  <a:cubicBezTo>
                    <a:pt x="116" y="507"/>
                    <a:pt x="3" y="394"/>
                    <a:pt x="3" y="255"/>
                  </a:cubicBezTo>
                  <a:cubicBezTo>
                    <a:pt x="3" y="116"/>
                    <a:pt x="116" y="3"/>
                    <a:pt x="255" y="3"/>
                  </a:cubicBezTo>
                  <a:cubicBezTo>
                    <a:pt x="394" y="3"/>
                    <a:pt x="507" y="116"/>
                    <a:pt x="507" y="255"/>
                  </a:cubicBezTo>
                  <a:close/>
                </a:path>
              </a:pathLst>
            </a:custGeom>
            <a:solidFill>
              <a:srgbClr val="FCFD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61" name="Freeform 66"/>
            <p:cNvSpPr>
              <a:spLocks noEditPoints="1"/>
            </p:cNvSpPr>
            <p:nvPr/>
          </p:nvSpPr>
          <p:spPr bwMode="auto">
            <a:xfrm>
              <a:off x="1649930" y="1846240"/>
              <a:ext cx="3424713" cy="3389329"/>
            </a:xfrm>
            <a:custGeom>
              <a:avLst/>
              <a:gdLst>
                <a:gd name="T0" fmla="*/ 2147483647 w 507"/>
                <a:gd name="T1" fmla="*/ 2147483647 h 507"/>
                <a:gd name="T2" fmla="*/ 2147483647 w 507"/>
                <a:gd name="T3" fmla="*/ 0 h 507"/>
                <a:gd name="T4" fmla="*/ 0 w 507"/>
                <a:gd name="T5" fmla="*/ 2147483647 h 507"/>
                <a:gd name="T6" fmla="*/ 2147483647 w 507"/>
                <a:gd name="T7" fmla="*/ 2147483647 h 507"/>
                <a:gd name="T8" fmla="*/ 2147483647 w 507"/>
                <a:gd name="T9" fmla="*/ 2147483647 h 507"/>
                <a:gd name="T10" fmla="*/ 2147483647 w 507"/>
                <a:gd name="T11" fmla="*/ 2147483647 h 507"/>
                <a:gd name="T12" fmla="*/ 2147483647 w 507"/>
                <a:gd name="T13" fmla="*/ 2147483647 h 507"/>
                <a:gd name="T14" fmla="*/ 2147483647 w 507"/>
                <a:gd name="T15" fmla="*/ 2147483647 h 507"/>
                <a:gd name="T16" fmla="*/ 2147483647 w 507"/>
                <a:gd name="T17" fmla="*/ 2147483647 h 507"/>
                <a:gd name="T18" fmla="*/ 2147483647 w 507"/>
                <a:gd name="T19" fmla="*/ 2147483647 h 50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07"/>
                <a:gd name="T31" fmla="*/ 0 h 507"/>
                <a:gd name="T32" fmla="*/ 507 w 507"/>
                <a:gd name="T33" fmla="*/ 507 h 50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07" h="507">
                  <a:moveTo>
                    <a:pt x="507" y="254"/>
                  </a:moveTo>
                  <a:cubicBezTo>
                    <a:pt x="507" y="114"/>
                    <a:pt x="394" y="0"/>
                    <a:pt x="254" y="0"/>
                  </a:cubicBezTo>
                  <a:cubicBezTo>
                    <a:pt x="114" y="0"/>
                    <a:pt x="0" y="114"/>
                    <a:pt x="0" y="254"/>
                  </a:cubicBezTo>
                  <a:cubicBezTo>
                    <a:pt x="0" y="394"/>
                    <a:pt x="114" y="507"/>
                    <a:pt x="254" y="507"/>
                  </a:cubicBezTo>
                  <a:cubicBezTo>
                    <a:pt x="394" y="507"/>
                    <a:pt x="507" y="394"/>
                    <a:pt x="507" y="254"/>
                  </a:cubicBezTo>
                  <a:close/>
                  <a:moveTo>
                    <a:pt x="505" y="254"/>
                  </a:moveTo>
                  <a:cubicBezTo>
                    <a:pt x="505" y="392"/>
                    <a:pt x="392" y="505"/>
                    <a:pt x="254" y="505"/>
                  </a:cubicBezTo>
                  <a:cubicBezTo>
                    <a:pt x="115" y="505"/>
                    <a:pt x="3" y="392"/>
                    <a:pt x="3" y="254"/>
                  </a:cubicBezTo>
                  <a:cubicBezTo>
                    <a:pt x="3" y="115"/>
                    <a:pt x="115" y="3"/>
                    <a:pt x="254" y="3"/>
                  </a:cubicBezTo>
                  <a:cubicBezTo>
                    <a:pt x="392" y="3"/>
                    <a:pt x="505" y="115"/>
                    <a:pt x="505" y="254"/>
                  </a:cubicBezTo>
                  <a:close/>
                </a:path>
              </a:pathLst>
            </a:custGeom>
            <a:solidFill>
              <a:srgbClr val="FCFD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62" name="Freeform 67"/>
            <p:cNvSpPr>
              <a:spLocks noEditPoints="1"/>
            </p:cNvSpPr>
            <p:nvPr/>
          </p:nvSpPr>
          <p:spPr bwMode="auto">
            <a:xfrm>
              <a:off x="1663439" y="1859610"/>
              <a:ext cx="3404448" cy="3369274"/>
            </a:xfrm>
            <a:custGeom>
              <a:avLst/>
              <a:gdLst>
                <a:gd name="T0" fmla="*/ 2147483647 w 504"/>
                <a:gd name="T1" fmla="*/ 2147483647 h 504"/>
                <a:gd name="T2" fmla="*/ 2147483647 w 504"/>
                <a:gd name="T3" fmla="*/ 0 h 504"/>
                <a:gd name="T4" fmla="*/ 0 w 504"/>
                <a:gd name="T5" fmla="*/ 2147483647 h 504"/>
                <a:gd name="T6" fmla="*/ 2147483647 w 504"/>
                <a:gd name="T7" fmla="*/ 2147483647 h 504"/>
                <a:gd name="T8" fmla="*/ 2147483647 w 504"/>
                <a:gd name="T9" fmla="*/ 2147483647 h 504"/>
                <a:gd name="T10" fmla="*/ 2147483647 w 504"/>
                <a:gd name="T11" fmla="*/ 2147483647 h 504"/>
                <a:gd name="T12" fmla="*/ 2147483647 w 504"/>
                <a:gd name="T13" fmla="*/ 2147483647 h 504"/>
                <a:gd name="T14" fmla="*/ 2147483647 w 504"/>
                <a:gd name="T15" fmla="*/ 2147483647 h 504"/>
                <a:gd name="T16" fmla="*/ 2147483647 w 504"/>
                <a:gd name="T17" fmla="*/ 2147483647 h 504"/>
                <a:gd name="T18" fmla="*/ 2147483647 w 504"/>
                <a:gd name="T19" fmla="*/ 2147483647 h 5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04"/>
                <a:gd name="T31" fmla="*/ 0 h 504"/>
                <a:gd name="T32" fmla="*/ 504 w 504"/>
                <a:gd name="T33" fmla="*/ 504 h 50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04" h="504">
                  <a:moveTo>
                    <a:pt x="504" y="252"/>
                  </a:moveTo>
                  <a:cubicBezTo>
                    <a:pt x="504" y="113"/>
                    <a:pt x="391" y="0"/>
                    <a:pt x="252" y="0"/>
                  </a:cubicBezTo>
                  <a:cubicBezTo>
                    <a:pt x="113" y="0"/>
                    <a:pt x="0" y="113"/>
                    <a:pt x="0" y="252"/>
                  </a:cubicBezTo>
                  <a:cubicBezTo>
                    <a:pt x="0" y="391"/>
                    <a:pt x="113" y="504"/>
                    <a:pt x="252" y="504"/>
                  </a:cubicBezTo>
                  <a:cubicBezTo>
                    <a:pt x="391" y="504"/>
                    <a:pt x="504" y="391"/>
                    <a:pt x="504" y="252"/>
                  </a:cubicBezTo>
                  <a:close/>
                  <a:moveTo>
                    <a:pt x="501" y="252"/>
                  </a:moveTo>
                  <a:cubicBezTo>
                    <a:pt x="501" y="390"/>
                    <a:pt x="390" y="501"/>
                    <a:pt x="252" y="501"/>
                  </a:cubicBezTo>
                  <a:cubicBezTo>
                    <a:pt x="114" y="501"/>
                    <a:pt x="2" y="390"/>
                    <a:pt x="2" y="252"/>
                  </a:cubicBezTo>
                  <a:cubicBezTo>
                    <a:pt x="2" y="114"/>
                    <a:pt x="114" y="2"/>
                    <a:pt x="252" y="2"/>
                  </a:cubicBezTo>
                  <a:cubicBezTo>
                    <a:pt x="390" y="2"/>
                    <a:pt x="501" y="114"/>
                    <a:pt x="501" y="252"/>
                  </a:cubicBezTo>
                  <a:close/>
                </a:path>
              </a:pathLst>
            </a:custGeom>
            <a:solidFill>
              <a:srgbClr val="FCFD8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63" name="Freeform 68"/>
            <p:cNvSpPr>
              <a:spLocks noEditPoints="1"/>
            </p:cNvSpPr>
            <p:nvPr/>
          </p:nvSpPr>
          <p:spPr bwMode="auto">
            <a:xfrm>
              <a:off x="1470432" y="1691909"/>
              <a:ext cx="3390938" cy="3355904"/>
            </a:xfrm>
            <a:custGeom>
              <a:avLst/>
              <a:gdLst>
                <a:gd name="T0" fmla="*/ 2147483647 w 502"/>
                <a:gd name="T1" fmla="*/ 2147483647 h 502"/>
                <a:gd name="T2" fmla="*/ 2147483647 w 502"/>
                <a:gd name="T3" fmla="*/ 0 h 502"/>
                <a:gd name="T4" fmla="*/ 0 w 502"/>
                <a:gd name="T5" fmla="*/ 2147483647 h 502"/>
                <a:gd name="T6" fmla="*/ 2147483647 w 502"/>
                <a:gd name="T7" fmla="*/ 2147483647 h 502"/>
                <a:gd name="T8" fmla="*/ 2147483647 w 502"/>
                <a:gd name="T9" fmla="*/ 2147483647 h 502"/>
                <a:gd name="T10" fmla="*/ 2147483647 w 502"/>
                <a:gd name="T11" fmla="*/ 2147483647 h 502"/>
                <a:gd name="T12" fmla="*/ 2147483647 w 502"/>
                <a:gd name="T13" fmla="*/ 2147483647 h 502"/>
                <a:gd name="T14" fmla="*/ 2147483647 w 502"/>
                <a:gd name="T15" fmla="*/ 2147483647 h 502"/>
                <a:gd name="T16" fmla="*/ 2147483647 w 502"/>
                <a:gd name="T17" fmla="*/ 2147483647 h 502"/>
                <a:gd name="T18" fmla="*/ 2147483647 w 502"/>
                <a:gd name="T19" fmla="*/ 2147483647 h 5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02"/>
                <a:gd name="T31" fmla="*/ 0 h 502"/>
                <a:gd name="T32" fmla="*/ 502 w 502"/>
                <a:gd name="T33" fmla="*/ 502 h 5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02" h="502">
                  <a:moveTo>
                    <a:pt x="502" y="251"/>
                  </a:moveTo>
                  <a:cubicBezTo>
                    <a:pt x="502" y="112"/>
                    <a:pt x="389" y="0"/>
                    <a:pt x="251" y="0"/>
                  </a:cubicBezTo>
                  <a:cubicBezTo>
                    <a:pt x="112" y="0"/>
                    <a:pt x="0" y="112"/>
                    <a:pt x="0" y="251"/>
                  </a:cubicBezTo>
                  <a:cubicBezTo>
                    <a:pt x="0" y="389"/>
                    <a:pt x="112" y="502"/>
                    <a:pt x="251" y="502"/>
                  </a:cubicBezTo>
                  <a:cubicBezTo>
                    <a:pt x="389" y="502"/>
                    <a:pt x="502" y="389"/>
                    <a:pt x="502" y="251"/>
                  </a:cubicBezTo>
                  <a:close/>
                  <a:moveTo>
                    <a:pt x="499" y="251"/>
                  </a:moveTo>
                  <a:cubicBezTo>
                    <a:pt x="499" y="388"/>
                    <a:pt x="388" y="499"/>
                    <a:pt x="251" y="499"/>
                  </a:cubicBezTo>
                  <a:cubicBezTo>
                    <a:pt x="114" y="499"/>
                    <a:pt x="2" y="388"/>
                    <a:pt x="2" y="251"/>
                  </a:cubicBezTo>
                  <a:cubicBezTo>
                    <a:pt x="2" y="114"/>
                    <a:pt x="114" y="2"/>
                    <a:pt x="251" y="2"/>
                  </a:cubicBezTo>
                  <a:cubicBezTo>
                    <a:pt x="388" y="2"/>
                    <a:pt x="499" y="114"/>
                    <a:pt x="499" y="251"/>
                  </a:cubicBezTo>
                  <a:close/>
                </a:path>
              </a:pathLst>
            </a:custGeom>
            <a:solidFill>
              <a:srgbClr val="FCFD8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64" name="Freeform 69"/>
            <p:cNvSpPr>
              <a:spLocks noEditPoints="1"/>
            </p:cNvSpPr>
            <p:nvPr/>
          </p:nvSpPr>
          <p:spPr bwMode="auto">
            <a:xfrm>
              <a:off x="1676949" y="1872980"/>
              <a:ext cx="3370674" cy="3335848"/>
            </a:xfrm>
            <a:custGeom>
              <a:avLst/>
              <a:gdLst>
                <a:gd name="T0" fmla="*/ 2147483647 w 499"/>
                <a:gd name="T1" fmla="*/ 2147483647 h 499"/>
                <a:gd name="T2" fmla="*/ 2147483647 w 499"/>
                <a:gd name="T3" fmla="*/ 0 h 499"/>
                <a:gd name="T4" fmla="*/ 0 w 499"/>
                <a:gd name="T5" fmla="*/ 2147483647 h 499"/>
                <a:gd name="T6" fmla="*/ 2147483647 w 499"/>
                <a:gd name="T7" fmla="*/ 2147483647 h 499"/>
                <a:gd name="T8" fmla="*/ 2147483647 w 499"/>
                <a:gd name="T9" fmla="*/ 2147483647 h 499"/>
                <a:gd name="T10" fmla="*/ 2147483647 w 499"/>
                <a:gd name="T11" fmla="*/ 2147483647 h 499"/>
                <a:gd name="T12" fmla="*/ 2147483647 w 499"/>
                <a:gd name="T13" fmla="*/ 2147483647 h 499"/>
                <a:gd name="T14" fmla="*/ 2147483647 w 499"/>
                <a:gd name="T15" fmla="*/ 2147483647 h 499"/>
                <a:gd name="T16" fmla="*/ 2147483647 w 499"/>
                <a:gd name="T17" fmla="*/ 2147483647 h 499"/>
                <a:gd name="T18" fmla="*/ 2147483647 w 499"/>
                <a:gd name="T19" fmla="*/ 2147483647 h 49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99"/>
                <a:gd name="T31" fmla="*/ 0 h 499"/>
                <a:gd name="T32" fmla="*/ 499 w 499"/>
                <a:gd name="T33" fmla="*/ 499 h 49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99" h="499">
                  <a:moveTo>
                    <a:pt x="499" y="250"/>
                  </a:moveTo>
                  <a:cubicBezTo>
                    <a:pt x="499" y="112"/>
                    <a:pt x="388" y="0"/>
                    <a:pt x="250" y="0"/>
                  </a:cubicBezTo>
                  <a:cubicBezTo>
                    <a:pt x="112" y="0"/>
                    <a:pt x="0" y="112"/>
                    <a:pt x="0" y="250"/>
                  </a:cubicBezTo>
                  <a:cubicBezTo>
                    <a:pt x="0" y="388"/>
                    <a:pt x="112" y="499"/>
                    <a:pt x="250" y="499"/>
                  </a:cubicBezTo>
                  <a:cubicBezTo>
                    <a:pt x="388" y="499"/>
                    <a:pt x="499" y="388"/>
                    <a:pt x="499" y="250"/>
                  </a:cubicBezTo>
                  <a:close/>
                  <a:moveTo>
                    <a:pt x="497" y="250"/>
                  </a:moveTo>
                  <a:cubicBezTo>
                    <a:pt x="497" y="386"/>
                    <a:pt x="386" y="497"/>
                    <a:pt x="250" y="497"/>
                  </a:cubicBezTo>
                  <a:cubicBezTo>
                    <a:pt x="113" y="497"/>
                    <a:pt x="3" y="386"/>
                    <a:pt x="3" y="250"/>
                  </a:cubicBezTo>
                  <a:cubicBezTo>
                    <a:pt x="3" y="113"/>
                    <a:pt x="113" y="3"/>
                    <a:pt x="250" y="3"/>
                  </a:cubicBezTo>
                  <a:cubicBezTo>
                    <a:pt x="386" y="3"/>
                    <a:pt x="497" y="113"/>
                    <a:pt x="497" y="250"/>
                  </a:cubicBezTo>
                  <a:close/>
                </a:path>
              </a:pathLst>
            </a:custGeom>
            <a:solidFill>
              <a:srgbClr val="FCFD8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65" name="Freeform 70"/>
            <p:cNvSpPr>
              <a:spLocks noEditPoints="1"/>
            </p:cNvSpPr>
            <p:nvPr/>
          </p:nvSpPr>
          <p:spPr bwMode="auto">
            <a:xfrm>
              <a:off x="1683704" y="1879665"/>
              <a:ext cx="3357165" cy="3322479"/>
            </a:xfrm>
            <a:custGeom>
              <a:avLst/>
              <a:gdLst>
                <a:gd name="T0" fmla="*/ 2147483647 w 497"/>
                <a:gd name="T1" fmla="*/ 2147483647 h 497"/>
                <a:gd name="T2" fmla="*/ 2147483647 w 497"/>
                <a:gd name="T3" fmla="*/ 0 h 497"/>
                <a:gd name="T4" fmla="*/ 0 w 497"/>
                <a:gd name="T5" fmla="*/ 2147483647 h 497"/>
                <a:gd name="T6" fmla="*/ 2147483647 w 497"/>
                <a:gd name="T7" fmla="*/ 2147483647 h 497"/>
                <a:gd name="T8" fmla="*/ 2147483647 w 497"/>
                <a:gd name="T9" fmla="*/ 2147483647 h 497"/>
                <a:gd name="T10" fmla="*/ 2147483647 w 497"/>
                <a:gd name="T11" fmla="*/ 2147483647 h 497"/>
                <a:gd name="T12" fmla="*/ 2147483647 w 497"/>
                <a:gd name="T13" fmla="*/ 2147483647 h 497"/>
                <a:gd name="T14" fmla="*/ 2147483647 w 497"/>
                <a:gd name="T15" fmla="*/ 2147483647 h 497"/>
                <a:gd name="T16" fmla="*/ 2147483647 w 497"/>
                <a:gd name="T17" fmla="*/ 2147483647 h 497"/>
                <a:gd name="T18" fmla="*/ 2147483647 w 497"/>
                <a:gd name="T19" fmla="*/ 2147483647 h 49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97"/>
                <a:gd name="T31" fmla="*/ 0 h 497"/>
                <a:gd name="T32" fmla="*/ 497 w 497"/>
                <a:gd name="T33" fmla="*/ 497 h 49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97" h="497">
                  <a:moveTo>
                    <a:pt x="497" y="249"/>
                  </a:moveTo>
                  <a:cubicBezTo>
                    <a:pt x="497" y="112"/>
                    <a:pt x="386" y="0"/>
                    <a:pt x="249" y="0"/>
                  </a:cubicBezTo>
                  <a:cubicBezTo>
                    <a:pt x="112" y="0"/>
                    <a:pt x="0" y="112"/>
                    <a:pt x="0" y="249"/>
                  </a:cubicBezTo>
                  <a:cubicBezTo>
                    <a:pt x="0" y="386"/>
                    <a:pt x="112" y="497"/>
                    <a:pt x="249" y="497"/>
                  </a:cubicBezTo>
                  <a:cubicBezTo>
                    <a:pt x="386" y="497"/>
                    <a:pt x="497" y="386"/>
                    <a:pt x="497" y="249"/>
                  </a:cubicBezTo>
                  <a:close/>
                  <a:moveTo>
                    <a:pt x="495" y="249"/>
                  </a:moveTo>
                  <a:cubicBezTo>
                    <a:pt x="495" y="384"/>
                    <a:pt x="385" y="494"/>
                    <a:pt x="249" y="494"/>
                  </a:cubicBezTo>
                  <a:cubicBezTo>
                    <a:pt x="113" y="494"/>
                    <a:pt x="3" y="384"/>
                    <a:pt x="3" y="249"/>
                  </a:cubicBezTo>
                  <a:cubicBezTo>
                    <a:pt x="3" y="113"/>
                    <a:pt x="113" y="3"/>
                    <a:pt x="249" y="3"/>
                  </a:cubicBezTo>
                  <a:cubicBezTo>
                    <a:pt x="385" y="3"/>
                    <a:pt x="495" y="113"/>
                    <a:pt x="495" y="249"/>
                  </a:cubicBezTo>
                  <a:close/>
                </a:path>
              </a:pathLst>
            </a:custGeom>
            <a:solidFill>
              <a:srgbClr val="FCFD8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66" name="Freeform 71"/>
            <p:cNvSpPr>
              <a:spLocks noEditPoints="1"/>
            </p:cNvSpPr>
            <p:nvPr/>
          </p:nvSpPr>
          <p:spPr bwMode="auto">
            <a:xfrm>
              <a:off x="1697214" y="1893036"/>
              <a:ext cx="3336900" cy="3302423"/>
            </a:xfrm>
            <a:custGeom>
              <a:avLst/>
              <a:gdLst>
                <a:gd name="T0" fmla="*/ 2147483647 w 494"/>
                <a:gd name="T1" fmla="*/ 2147483647 h 494"/>
                <a:gd name="T2" fmla="*/ 2147483647 w 494"/>
                <a:gd name="T3" fmla="*/ 0 h 494"/>
                <a:gd name="T4" fmla="*/ 0 w 494"/>
                <a:gd name="T5" fmla="*/ 2147483647 h 494"/>
                <a:gd name="T6" fmla="*/ 2147483647 w 494"/>
                <a:gd name="T7" fmla="*/ 2147483647 h 494"/>
                <a:gd name="T8" fmla="*/ 2147483647 w 494"/>
                <a:gd name="T9" fmla="*/ 2147483647 h 494"/>
                <a:gd name="T10" fmla="*/ 2147483647 w 494"/>
                <a:gd name="T11" fmla="*/ 2147483647 h 494"/>
                <a:gd name="T12" fmla="*/ 2147483647 w 494"/>
                <a:gd name="T13" fmla="*/ 2147483647 h 494"/>
                <a:gd name="T14" fmla="*/ 2147483647 w 494"/>
                <a:gd name="T15" fmla="*/ 2147483647 h 494"/>
                <a:gd name="T16" fmla="*/ 2147483647 w 494"/>
                <a:gd name="T17" fmla="*/ 2147483647 h 494"/>
                <a:gd name="T18" fmla="*/ 2147483647 w 494"/>
                <a:gd name="T19" fmla="*/ 2147483647 h 49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94"/>
                <a:gd name="T31" fmla="*/ 0 h 494"/>
                <a:gd name="T32" fmla="*/ 494 w 494"/>
                <a:gd name="T33" fmla="*/ 494 h 49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94" h="494">
                  <a:moveTo>
                    <a:pt x="494" y="247"/>
                  </a:moveTo>
                  <a:cubicBezTo>
                    <a:pt x="494" y="110"/>
                    <a:pt x="383" y="0"/>
                    <a:pt x="247" y="0"/>
                  </a:cubicBezTo>
                  <a:cubicBezTo>
                    <a:pt x="110" y="0"/>
                    <a:pt x="0" y="110"/>
                    <a:pt x="0" y="247"/>
                  </a:cubicBezTo>
                  <a:cubicBezTo>
                    <a:pt x="0" y="383"/>
                    <a:pt x="110" y="494"/>
                    <a:pt x="247" y="494"/>
                  </a:cubicBezTo>
                  <a:cubicBezTo>
                    <a:pt x="383" y="494"/>
                    <a:pt x="494" y="383"/>
                    <a:pt x="494" y="247"/>
                  </a:cubicBezTo>
                  <a:close/>
                  <a:moveTo>
                    <a:pt x="491" y="247"/>
                  </a:moveTo>
                  <a:cubicBezTo>
                    <a:pt x="491" y="382"/>
                    <a:pt x="382" y="491"/>
                    <a:pt x="247" y="491"/>
                  </a:cubicBezTo>
                  <a:cubicBezTo>
                    <a:pt x="112" y="491"/>
                    <a:pt x="2" y="382"/>
                    <a:pt x="2" y="247"/>
                  </a:cubicBezTo>
                  <a:cubicBezTo>
                    <a:pt x="2" y="112"/>
                    <a:pt x="112" y="2"/>
                    <a:pt x="247" y="2"/>
                  </a:cubicBezTo>
                  <a:cubicBezTo>
                    <a:pt x="382" y="2"/>
                    <a:pt x="491" y="112"/>
                    <a:pt x="491" y="247"/>
                  </a:cubicBezTo>
                  <a:close/>
                </a:path>
              </a:pathLst>
            </a:custGeom>
            <a:solidFill>
              <a:srgbClr val="FCFD8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67" name="Freeform 72"/>
            <p:cNvSpPr>
              <a:spLocks noEditPoints="1"/>
            </p:cNvSpPr>
            <p:nvPr/>
          </p:nvSpPr>
          <p:spPr bwMode="auto">
            <a:xfrm>
              <a:off x="1703968" y="1899720"/>
              <a:ext cx="3323390" cy="3282368"/>
            </a:xfrm>
            <a:custGeom>
              <a:avLst/>
              <a:gdLst>
                <a:gd name="T0" fmla="*/ 2147483647 w 492"/>
                <a:gd name="T1" fmla="*/ 2147483647 h 491"/>
                <a:gd name="T2" fmla="*/ 2147483647 w 492"/>
                <a:gd name="T3" fmla="*/ 0 h 491"/>
                <a:gd name="T4" fmla="*/ 0 w 492"/>
                <a:gd name="T5" fmla="*/ 2147483647 h 491"/>
                <a:gd name="T6" fmla="*/ 2147483647 w 492"/>
                <a:gd name="T7" fmla="*/ 2147483647 h 491"/>
                <a:gd name="T8" fmla="*/ 2147483647 w 492"/>
                <a:gd name="T9" fmla="*/ 2147483647 h 491"/>
                <a:gd name="T10" fmla="*/ 2147483647 w 492"/>
                <a:gd name="T11" fmla="*/ 2147483647 h 491"/>
                <a:gd name="T12" fmla="*/ 2147483647 w 492"/>
                <a:gd name="T13" fmla="*/ 2147483647 h 491"/>
                <a:gd name="T14" fmla="*/ 2147483647 w 492"/>
                <a:gd name="T15" fmla="*/ 2147483647 h 491"/>
                <a:gd name="T16" fmla="*/ 2147483647 w 492"/>
                <a:gd name="T17" fmla="*/ 2147483647 h 491"/>
                <a:gd name="T18" fmla="*/ 2147483647 w 492"/>
                <a:gd name="T19" fmla="*/ 2147483647 h 49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92"/>
                <a:gd name="T31" fmla="*/ 0 h 491"/>
                <a:gd name="T32" fmla="*/ 492 w 492"/>
                <a:gd name="T33" fmla="*/ 491 h 49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92" h="491">
                  <a:moveTo>
                    <a:pt x="492" y="246"/>
                  </a:moveTo>
                  <a:cubicBezTo>
                    <a:pt x="492" y="110"/>
                    <a:pt x="382" y="0"/>
                    <a:pt x="246" y="0"/>
                  </a:cubicBezTo>
                  <a:cubicBezTo>
                    <a:pt x="110" y="0"/>
                    <a:pt x="0" y="110"/>
                    <a:pt x="0" y="246"/>
                  </a:cubicBezTo>
                  <a:cubicBezTo>
                    <a:pt x="0" y="381"/>
                    <a:pt x="110" y="491"/>
                    <a:pt x="246" y="491"/>
                  </a:cubicBezTo>
                  <a:cubicBezTo>
                    <a:pt x="382" y="491"/>
                    <a:pt x="492" y="381"/>
                    <a:pt x="492" y="246"/>
                  </a:cubicBezTo>
                  <a:close/>
                  <a:moveTo>
                    <a:pt x="489" y="246"/>
                  </a:moveTo>
                  <a:cubicBezTo>
                    <a:pt x="489" y="380"/>
                    <a:pt x="380" y="489"/>
                    <a:pt x="246" y="489"/>
                  </a:cubicBezTo>
                  <a:cubicBezTo>
                    <a:pt x="111" y="489"/>
                    <a:pt x="2" y="380"/>
                    <a:pt x="2" y="246"/>
                  </a:cubicBezTo>
                  <a:cubicBezTo>
                    <a:pt x="2" y="111"/>
                    <a:pt x="111" y="3"/>
                    <a:pt x="246" y="3"/>
                  </a:cubicBezTo>
                  <a:cubicBezTo>
                    <a:pt x="380" y="3"/>
                    <a:pt x="489" y="111"/>
                    <a:pt x="489" y="246"/>
                  </a:cubicBezTo>
                  <a:close/>
                </a:path>
              </a:pathLst>
            </a:custGeom>
            <a:solidFill>
              <a:srgbClr val="FCFD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68" name="Freeform 73"/>
            <p:cNvSpPr>
              <a:spLocks noEditPoints="1"/>
            </p:cNvSpPr>
            <p:nvPr/>
          </p:nvSpPr>
          <p:spPr bwMode="auto">
            <a:xfrm>
              <a:off x="1710723" y="1906405"/>
              <a:ext cx="3303125" cy="3268998"/>
            </a:xfrm>
            <a:custGeom>
              <a:avLst/>
              <a:gdLst>
                <a:gd name="T0" fmla="*/ 2147483647 w 489"/>
                <a:gd name="T1" fmla="*/ 2147483647 h 489"/>
                <a:gd name="T2" fmla="*/ 2147483647 w 489"/>
                <a:gd name="T3" fmla="*/ 0 h 489"/>
                <a:gd name="T4" fmla="*/ 0 w 489"/>
                <a:gd name="T5" fmla="*/ 2147483647 h 489"/>
                <a:gd name="T6" fmla="*/ 2147483647 w 489"/>
                <a:gd name="T7" fmla="*/ 2147483647 h 489"/>
                <a:gd name="T8" fmla="*/ 2147483647 w 489"/>
                <a:gd name="T9" fmla="*/ 2147483647 h 489"/>
                <a:gd name="T10" fmla="*/ 2147483647 w 489"/>
                <a:gd name="T11" fmla="*/ 2147483647 h 489"/>
                <a:gd name="T12" fmla="*/ 2147483647 w 489"/>
                <a:gd name="T13" fmla="*/ 2147483647 h 489"/>
                <a:gd name="T14" fmla="*/ 2147483647 w 489"/>
                <a:gd name="T15" fmla="*/ 2147483647 h 489"/>
                <a:gd name="T16" fmla="*/ 2147483647 w 489"/>
                <a:gd name="T17" fmla="*/ 2147483647 h 489"/>
                <a:gd name="T18" fmla="*/ 2147483647 w 489"/>
                <a:gd name="T19" fmla="*/ 2147483647 h 48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89"/>
                <a:gd name="T31" fmla="*/ 0 h 489"/>
                <a:gd name="T32" fmla="*/ 489 w 489"/>
                <a:gd name="T33" fmla="*/ 489 h 48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89" h="489">
                  <a:moveTo>
                    <a:pt x="489" y="245"/>
                  </a:moveTo>
                  <a:cubicBezTo>
                    <a:pt x="489" y="110"/>
                    <a:pt x="380" y="0"/>
                    <a:pt x="245" y="0"/>
                  </a:cubicBezTo>
                  <a:cubicBezTo>
                    <a:pt x="110" y="0"/>
                    <a:pt x="0" y="110"/>
                    <a:pt x="0" y="245"/>
                  </a:cubicBezTo>
                  <a:cubicBezTo>
                    <a:pt x="0" y="380"/>
                    <a:pt x="110" y="489"/>
                    <a:pt x="245" y="489"/>
                  </a:cubicBezTo>
                  <a:cubicBezTo>
                    <a:pt x="380" y="489"/>
                    <a:pt x="489" y="380"/>
                    <a:pt x="489" y="245"/>
                  </a:cubicBezTo>
                  <a:close/>
                  <a:moveTo>
                    <a:pt x="487" y="245"/>
                  </a:moveTo>
                  <a:cubicBezTo>
                    <a:pt x="487" y="378"/>
                    <a:pt x="378" y="487"/>
                    <a:pt x="245" y="487"/>
                  </a:cubicBezTo>
                  <a:cubicBezTo>
                    <a:pt x="111" y="487"/>
                    <a:pt x="3" y="378"/>
                    <a:pt x="3" y="245"/>
                  </a:cubicBezTo>
                  <a:cubicBezTo>
                    <a:pt x="3" y="111"/>
                    <a:pt x="111" y="3"/>
                    <a:pt x="245" y="3"/>
                  </a:cubicBezTo>
                  <a:cubicBezTo>
                    <a:pt x="378" y="3"/>
                    <a:pt x="487" y="111"/>
                    <a:pt x="487" y="245"/>
                  </a:cubicBezTo>
                  <a:close/>
                </a:path>
              </a:pathLst>
            </a:custGeom>
            <a:solidFill>
              <a:srgbClr val="FCFD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69" name="Freeform 74"/>
            <p:cNvSpPr>
              <a:spLocks noEditPoints="1"/>
            </p:cNvSpPr>
            <p:nvPr/>
          </p:nvSpPr>
          <p:spPr bwMode="auto">
            <a:xfrm>
              <a:off x="1717478" y="1919776"/>
              <a:ext cx="3289616" cy="3248943"/>
            </a:xfrm>
            <a:custGeom>
              <a:avLst/>
              <a:gdLst>
                <a:gd name="T0" fmla="*/ 2147483647 w 487"/>
                <a:gd name="T1" fmla="*/ 2147483647 h 486"/>
                <a:gd name="T2" fmla="*/ 2147483647 w 487"/>
                <a:gd name="T3" fmla="*/ 0 h 486"/>
                <a:gd name="T4" fmla="*/ 0 w 487"/>
                <a:gd name="T5" fmla="*/ 2147483647 h 486"/>
                <a:gd name="T6" fmla="*/ 2147483647 w 487"/>
                <a:gd name="T7" fmla="*/ 2147483647 h 486"/>
                <a:gd name="T8" fmla="*/ 2147483647 w 487"/>
                <a:gd name="T9" fmla="*/ 2147483647 h 486"/>
                <a:gd name="T10" fmla="*/ 2147483647 w 487"/>
                <a:gd name="T11" fmla="*/ 2147483647 h 486"/>
                <a:gd name="T12" fmla="*/ 2147483647 w 487"/>
                <a:gd name="T13" fmla="*/ 2147483647 h 486"/>
                <a:gd name="T14" fmla="*/ 2147483647 w 487"/>
                <a:gd name="T15" fmla="*/ 2147483647 h 486"/>
                <a:gd name="T16" fmla="*/ 2147483647 w 487"/>
                <a:gd name="T17" fmla="*/ 2147483647 h 486"/>
                <a:gd name="T18" fmla="*/ 2147483647 w 487"/>
                <a:gd name="T19" fmla="*/ 2147483647 h 48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87"/>
                <a:gd name="T31" fmla="*/ 0 h 486"/>
                <a:gd name="T32" fmla="*/ 487 w 487"/>
                <a:gd name="T33" fmla="*/ 486 h 48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87" h="486">
                  <a:moveTo>
                    <a:pt x="487" y="243"/>
                  </a:moveTo>
                  <a:cubicBezTo>
                    <a:pt x="487" y="108"/>
                    <a:pt x="378" y="0"/>
                    <a:pt x="244" y="0"/>
                  </a:cubicBezTo>
                  <a:cubicBezTo>
                    <a:pt x="109" y="0"/>
                    <a:pt x="0" y="108"/>
                    <a:pt x="0" y="243"/>
                  </a:cubicBezTo>
                  <a:cubicBezTo>
                    <a:pt x="0" y="377"/>
                    <a:pt x="109" y="486"/>
                    <a:pt x="244" y="486"/>
                  </a:cubicBezTo>
                  <a:cubicBezTo>
                    <a:pt x="378" y="486"/>
                    <a:pt x="487" y="377"/>
                    <a:pt x="487" y="243"/>
                  </a:cubicBezTo>
                  <a:close/>
                  <a:moveTo>
                    <a:pt x="485" y="243"/>
                  </a:moveTo>
                  <a:cubicBezTo>
                    <a:pt x="485" y="376"/>
                    <a:pt x="377" y="483"/>
                    <a:pt x="244" y="483"/>
                  </a:cubicBezTo>
                  <a:cubicBezTo>
                    <a:pt x="111" y="483"/>
                    <a:pt x="3" y="376"/>
                    <a:pt x="3" y="243"/>
                  </a:cubicBezTo>
                  <a:cubicBezTo>
                    <a:pt x="3" y="110"/>
                    <a:pt x="111" y="2"/>
                    <a:pt x="244" y="2"/>
                  </a:cubicBezTo>
                  <a:cubicBezTo>
                    <a:pt x="377" y="2"/>
                    <a:pt x="485" y="110"/>
                    <a:pt x="485" y="243"/>
                  </a:cubicBezTo>
                  <a:close/>
                </a:path>
              </a:pathLst>
            </a:custGeom>
            <a:solidFill>
              <a:srgbClr val="FCFD9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70" name="Freeform 75"/>
            <p:cNvSpPr>
              <a:spLocks noEditPoints="1"/>
            </p:cNvSpPr>
            <p:nvPr/>
          </p:nvSpPr>
          <p:spPr bwMode="auto">
            <a:xfrm>
              <a:off x="1730988" y="1926461"/>
              <a:ext cx="3269352" cy="3235572"/>
            </a:xfrm>
            <a:custGeom>
              <a:avLst/>
              <a:gdLst>
                <a:gd name="T0" fmla="*/ 2147483647 w 484"/>
                <a:gd name="T1" fmla="*/ 2147483647 h 484"/>
                <a:gd name="T2" fmla="*/ 2147483647 w 484"/>
                <a:gd name="T3" fmla="*/ 0 h 484"/>
                <a:gd name="T4" fmla="*/ 0 w 484"/>
                <a:gd name="T5" fmla="*/ 2147483647 h 484"/>
                <a:gd name="T6" fmla="*/ 2147483647 w 484"/>
                <a:gd name="T7" fmla="*/ 2147483647 h 484"/>
                <a:gd name="T8" fmla="*/ 2147483647 w 484"/>
                <a:gd name="T9" fmla="*/ 2147483647 h 484"/>
                <a:gd name="T10" fmla="*/ 2147483647 w 484"/>
                <a:gd name="T11" fmla="*/ 2147483647 h 484"/>
                <a:gd name="T12" fmla="*/ 2147483647 w 484"/>
                <a:gd name="T13" fmla="*/ 2147483647 h 484"/>
                <a:gd name="T14" fmla="*/ 2147483647 w 484"/>
                <a:gd name="T15" fmla="*/ 2147483647 h 484"/>
                <a:gd name="T16" fmla="*/ 2147483647 w 484"/>
                <a:gd name="T17" fmla="*/ 2147483647 h 484"/>
                <a:gd name="T18" fmla="*/ 2147483647 w 484"/>
                <a:gd name="T19" fmla="*/ 2147483647 h 48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84"/>
                <a:gd name="T31" fmla="*/ 0 h 484"/>
                <a:gd name="T32" fmla="*/ 484 w 484"/>
                <a:gd name="T33" fmla="*/ 484 h 48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84" h="484">
                  <a:moveTo>
                    <a:pt x="484" y="242"/>
                  </a:moveTo>
                  <a:cubicBezTo>
                    <a:pt x="484" y="108"/>
                    <a:pt x="375" y="0"/>
                    <a:pt x="242" y="0"/>
                  </a:cubicBezTo>
                  <a:cubicBezTo>
                    <a:pt x="108" y="0"/>
                    <a:pt x="0" y="108"/>
                    <a:pt x="0" y="242"/>
                  </a:cubicBezTo>
                  <a:cubicBezTo>
                    <a:pt x="0" y="375"/>
                    <a:pt x="108" y="484"/>
                    <a:pt x="242" y="484"/>
                  </a:cubicBezTo>
                  <a:cubicBezTo>
                    <a:pt x="375" y="484"/>
                    <a:pt x="484" y="375"/>
                    <a:pt x="484" y="242"/>
                  </a:cubicBezTo>
                  <a:close/>
                  <a:moveTo>
                    <a:pt x="481" y="242"/>
                  </a:moveTo>
                  <a:cubicBezTo>
                    <a:pt x="481" y="374"/>
                    <a:pt x="374" y="481"/>
                    <a:pt x="242" y="481"/>
                  </a:cubicBezTo>
                  <a:cubicBezTo>
                    <a:pt x="110" y="481"/>
                    <a:pt x="2" y="374"/>
                    <a:pt x="2" y="242"/>
                  </a:cubicBezTo>
                  <a:cubicBezTo>
                    <a:pt x="2" y="110"/>
                    <a:pt x="110" y="2"/>
                    <a:pt x="242" y="2"/>
                  </a:cubicBezTo>
                  <a:cubicBezTo>
                    <a:pt x="374" y="2"/>
                    <a:pt x="481" y="110"/>
                    <a:pt x="481" y="242"/>
                  </a:cubicBezTo>
                  <a:close/>
                </a:path>
              </a:pathLst>
            </a:custGeom>
            <a:solidFill>
              <a:srgbClr val="FCFD9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71" name="Freeform 76"/>
            <p:cNvSpPr>
              <a:spLocks noEditPoints="1"/>
            </p:cNvSpPr>
            <p:nvPr/>
          </p:nvSpPr>
          <p:spPr bwMode="auto">
            <a:xfrm>
              <a:off x="1737743" y="1933145"/>
              <a:ext cx="3255842" cy="3215517"/>
            </a:xfrm>
            <a:custGeom>
              <a:avLst/>
              <a:gdLst>
                <a:gd name="T0" fmla="*/ 2147483647 w 482"/>
                <a:gd name="T1" fmla="*/ 2147483647 h 481"/>
                <a:gd name="T2" fmla="*/ 2147483647 w 482"/>
                <a:gd name="T3" fmla="*/ 0 h 481"/>
                <a:gd name="T4" fmla="*/ 0 w 482"/>
                <a:gd name="T5" fmla="*/ 2147483647 h 481"/>
                <a:gd name="T6" fmla="*/ 2147483647 w 482"/>
                <a:gd name="T7" fmla="*/ 2147483647 h 481"/>
                <a:gd name="T8" fmla="*/ 2147483647 w 482"/>
                <a:gd name="T9" fmla="*/ 2147483647 h 481"/>
                <a:gd name="T10" fmla="*/ 2147483647 w 482"/>
                <a:gd name="T11" fmla="*/ 2147483647 h 481"/>
                <a:gd name="T12" fmla="*/ 2147483647 w 482"/>
                <a:gd name="T13" fmla="*/ 2147483647 h 481"/>
                <a:gd name="T14" fmla="*/ 2147483647 w 482"/>
                <a:gd name="T15" fmla="*/ 2147483647 h 481"/>
                <a:gd name="T16" fmla="*/ 2147483647 w 482"/>
                <a:gd name="T17" fmla="*/ 2147483647 h 481"/>
                <a:gd name="T18" fmla="*/ 2147483647 w 482"/>
                <a:gd name="T19" fmla="*/ 2147483647 h 48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82"/>
                <a:gd name="T31" fmla="*/ 0 h 481"/>
                <a:gd name="T32" fmla="*/ 482 w 482"/>
                <a:gd name="T33" fmla="*/ 481 h 48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82" h="481">
                  <a:moveTo>
                    <a:pt x="482" y="241"/>
                  </a:moveTo>
                  <a:cubicBezTo>
                    <a:pt x="482" y="108"/>
                    <a:pt x="374" y="0"/>
                    <a:pt x="241" y="0"/>
                  </a:cubicBezTo>
                  <a:cubicBezTo>
                    <a:pt x="108" y="0"/>
                    <a:pt x="0" y="108"/>
                    <a:pt x="0" y="241"/>
                  </a:cubicBezTo>
                  <a:cubicBezTo>
                    <a:pt x="0" y="374"/>
                    <a:pt x="108" y="481"/>
                    <a:pt x="241" y="481"/>
                  </a:cubicBezTo>
                  <a:cubicBezTo>
                    <a:pt x="374" y="481"/>
                    <a:pt x="482" y="374"/>
                    <a:pt x="482" y="241"/>
                  </a:cubicBezTo>
                  <a:close/>
                  <a:moveTo>
                    <a:pt x="479" y="241"/>
                  </a:moveTo>
                  <a:cubicBezTo>
                    <a:pt x="479" y="372"/>
                    <a:pt x="372" y="479"/>
                    <a:pt x="241" y="479"/>
                  </a:cubicBezTo>
                  <a:cubicBezTo>
                    <a:pt x="109" y="479"/>
                    <a:pt x="3" y="372"/>
                    <a:pt x="3" y="241"/>
                  </a:cubicBezTo>
                  <a:cubicBezTo>
                    <a:pt x="3" y="109"/>
                    <a:pt x="109" y="3"/>
                    <a:pt x="241" y="3"/>
                  </a:cubicBezTo>
                  <a:cubicBezTo>
                    <a:pt x="372" y="3"/>
                    <a:pt x="479" y="109"/>
                    <a:pt x="479" y="241"/>
                  </a:cubicBezTo>
                  <a:close/>
                </a:path>
              </a:pathLst>
            </a:custGeom>
            <a:solidFill>
              <a:srgbClr val="FCFD9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72" name="Freeform 77"/>
            <p:cNvSpPr>
              <a:spLocks noEditPoints="1"/>
            </p:cNvSpPr>
            <p:nvPr/>
          </p:nvSpPr>
          <p:spPr bwMode="auto">
            <a:xfrm>
              <a:off x="1744498" y="1939831"/>
              <a:ext cx="3235577" cy="3202147"/>
            </a:xfrm>
            <a:custGeom>
              <a:avLst/>
              <a:gdLst>
                <a:gd name="T0" fmla="*/ 2147483647 w 479"/>
                <a:gd name="T1" fmla="*/ 2147483647 h 479"/>
                <a:gd name="T2" fmla="*/ 2147483647 w 479"/>
                <a:gd name="T3" fmla="*/ 0 h 479"/>
                <a:gd name="T4" fmla="*/ 0 w 479"/>
                <a:gd name="T5" fmla="*/ 2147483647 h 479"/>
                <a:gd name="T6" fmla="*/ 2147483647 w 479"/>
                <a:gd name="T7" fmla="*/ 2147483647 h 479"/>
                <a:gd name="T8" fmla="*/ 2147483647 w 479"/>
                <a:gd name="T9" fmla="*/ 2147483647 h 479"/>
                <a:gd name="T10" fmla="*/ 2147483647 w 479"/>
                <a:gd name="T11" fmla="*/ 2147483647 h 479"/>
                <a:gd name="T12" fmla="*/ 2147483647 w 479"/>
                <a:gd name="T13" fmla="*/ 2147483647 h 479"/>
                <a:gd name="T14" fmla="*/ 2147483647 w 479"/>
                <a:gd name="T15" fmla="*/ 2147483647 h 479"/>
                <a:gd name="T16" fmla="*/ 2147483647 w 479"/>
                <a:gd name="T17" fmla="*/ 2147483647 h 479"/>
                <a:gd name="T18" fmla="*/ 2147483647 w 479"/>
                <a:gd name="T19" fmla="*/ 2147483647 h 47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79"/>
                <a:gd name="T31" fmla="*/ 0 h 479"/>
                <a:gd name="T32" fmla="*/ 479 w 479"/>
                <a:gd name="T33" fmla="*/ 479 h 47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79" h="479">
                  <a:moveTo>
                    <a:pt x="479" y="240"/>
                  </a:moveTo>
                  <a:cubicBezTo>
                    <a:pt x="479" y="108"/>
                    <a:pt x="372" y="0"/>
                    <a:pt x="240" y="0"/>
                  </a:cubicBezTo>
                  <a:cubicBezTo>
                    <a:pt x="108" y="0"/>
                    <a:pt x="0" y="108"/>
                    <a:pt x="0" y="240"/>
                  </a:cubicBezTo>
                  <a:cubicBezTo>
                    <a:pt x="0" y="372"/>
                    <a:pt x="108" y="479"/>
                    <a:pt x="240" y="479"/>
                  </a:cubicBezTo>
                  <a:cubicBezTo>
                    <a:pt x="372" y="479"/>
                    <a:pt x="479" y="372"/>
                    <a:pt x="479" y="240"/>
                  </a:cubicBezTo>
                  <a:close/>
                  <a:moveTo>
                    <a:pt x="477" y="240"/>
                  </a:moveTo>
                  <a:cubicBezTo>
                    <a:pt x="477" y="371"/>
                    <a:pt x="371" y="477"/>
                    <a:pt x="240" y="477"/>
                  </a:cubicBezTo>
                  <a:cubicBezTo>
                    <a:pt x="109" y="477"/>
                    <a:pt x="3" y="371"/>
                    <a:pt x="3" y="240"/>
                  </a:cubicBezTo>
                  <a:cubicBezTo>
                    <a:pt x="3" y="109"/>
                    <a:pt x="109" y="3"/>
                    <a:pt x="240" y="3"/>
                  </a:cubicBezTo>
                  <a:cubicBezTo>
                    <a:pt x="371" y="3"/>
                    <a:pt x="477" y="109"/>
                    <a:pt x="477" y="240"/>
                  </a:cubicBezTo>
                  <a:close/>
                </a:path>
              </a:pathLst>
            </a:custGeom>
            <a:solidFill>
              <a:srgbClr val="FCFD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73" name="Freeform 78"/>
            <p:cNvSpPr>
              <a:spLocks noEditPoints="1"/>
            </p:cNvSpPr>
            <p:nvPr/>
          </p:nvSpPr>
          <p:spPr bwMode="auto">
            <a:xfrm>
              <a:off x="1758008" y="1953201"/>
              <a:ext cx="3215312" cy="3182092"/>
            </a:xfrm>
            <a:custGeom>
              <a:avLst/>
              <a:gdLst>
                <a:gd name="T0" fmla="*/ 2147483647 w 476"/>
                <a:gd name="T1" fmla="*/ 2147483647 h 476"/>
                <a:gd name="T2" fmla="*/ 2147483647 w 476"/>
                <a:gd name="T3" fmla="*/ 0 h 476"/>
                <a:gd name="T4" fmla="*/ 0 w 476"/>
                <a:gd name="T5" fmla="*/ 2147483647 h 476"/>
                <a:gd name="T6" fmla="*/ 2147483647 w 476"/>
                <a:gd name="T7" fmla="*/ 2147483647 h 476"/>
                <a:gd name="T8" fmla="*/ 2147483647 w 476"/>
                <a:gd name="T9" fmla="*/ 2147483647 h 476"/>
                <a:gd name="T10" fmla="*/ 2147483647 w 476"/>
                <a:gd name="T11" fmla="*/ 2147483647 h 476"/>
                <a:gd name="T12" fmla="*/ 2147483647 w 476"/>
                <a:gd name="T13" fmla="*/ 2147483647 h 476"/>
                <a:gd name="T14" fmla="*/ 2147483647 w 476"/>
                <a:gd name="T15" fmla="*/ 2147483647 h 476"/>
                <a:gd name="T16" fmla="*/ 2147483647 w 476"/>
                <a:gd name="T17" fmla="*/ 2147483647 h 476"/>
                <a:gd name="T18" fmla="*/ 2147483647 w 476"/>
                <a:gd name="T19" fmla="*/ 2147483647 h 47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76"/>
                <a:gd name="T31" fmla="*/ 0 h 476"/>
                <a:gd name="T32" fmla="*/ 476 w 476"/>
                <a:gd name="T33" fmla="*/ 476 h 47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76" h="476">
                  <a:moveTo>
                    <a:pt x="476" y="238"/>
                  </a:moveTo>
                  <a:cubicBezTo>
                    <a:pt x="476" y="106"/>
                    <a:pt x="369" y="0"/>
                    <a:pt x="238" y="0"/>
                  </a:cubicBezTo>
                  <a:cubicBezTo>
                    <a:pt x="106" y="0"/>
                    <a:pt x="0" y="106"/>
                    <a:pt x="0" y="238"/>
                  </a:cubicBezTo>
                  <a:cubicBezTo>
                    <a:pt x="0" y="369"/>
                    <a:pt x="106" y="476"/>
                    <a:pt x="238" y="476"/>
                  </a:cubicBezTo>
                  <a:cubicBezTo>
                    <a:pt x="369" y="476"/>
                    <a:pt x="476" y="369"/>
                    <a:pt x="476" y="238"/>
                  </a:cubicBezTo>
                  <a:close/>
                  <a:moveTo>
                    <a:pt x="473" y="238"/>
                  </a:moveTo>
                  <a:cubicBezTo>
                    <a:pt x="473" y="368"/>
                    <a:pt x="368" y="473"/>
                    <a:pt x="238" y="473"/>
                  </a:cubicBezTo>
                  <a:cubicBezTo>
                    <a:pt x="108" y="473"/>
                    <a:pt x="2" y="368"/>
                    <a:pt x="2" y="238"/>
                  </a:cubicBezTo>
                  <a:cubicBezTo>
                    <a:pt x="2" y="108"/>
                    <a:pt x="108" y="2"/>
                    <a:pt x="238" y="2"/>
                  </a:cubicBezTo>
                  <a:cubicBezTo>
                    <a:pt x="368" y="2"/>
                    <a:pt x="473" y="108"/>
                    <a:pt x="473" y="238"/>
                  </a:cubicBezTo>
                  <a:close/>
                </a:path>
              </a:pathLst>
            </a:custGeom>
            <a:solidFill>
              <a:srgbClr val="FCFD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74" name="Freeform 79"/>
            <p:cNvSpPr>
              <a:spLocks noEditPoints="1"/>
            </p:cNvSpPr>
            <p:nvPr/>
          </p:nvSpPr>
          <p:spPr bwMode="auto">
            <a:xfrm>
              <a:off x="1764762" y="1959886"/>
              <a:ext cx="3201802" cy="3168722"/>
            </a:xfrm>
            <a:custGeom>
              <a:avLst/>
              <a:gdLst>
                <a:gd name="T0" fmla="*/ 2147483647 w 474"/>
                <a:gd name="T1" fmla="*/ 2147483647 h 474"/>
                <a:gd name="T2" fmla="*/ 2147483647 w 474"/>
                <a:gd name="T3" fmla="*/ 0 h 474"/>
                <a:gd name="T4" fmla="*/ 0 w 474"/>
                <a:gd name="T5" fmla="*/ 2147483647 h 474"/>
                <a:gd name="T6" fmla="*/ 2147483647 w 474"/>
                <a:gd name="T7" fmla="*/ 2147483647 h 474"/>
                <a:gd name="T8" fmla="*/ 2147483647 w 474"/>
                <a:gd name="T9" fmla="*/ 2147483647 h 474"/>
                <a:gd name="T10" fmla="*/ 2147483647 w 474"/>
                <a:gd name="T11" fmla="*/ 2147483647 h 474"/>
                <a:gd name="T12" fmla="*/ 2147483647 w 474"/>
                <a:gd name="T13" fmla="*/ 2147483647 h 474"/>
                <a:gd name="T14" fmla="*/ 2147483647 w 474"/>
                <a:gd name="T15" fmla="*/ 2147483647 h 474"/>
                <a:gd name="T16" fmla="*/ 2147483647 w 474"/>
                <a:gd name="T17" fmla="*/ 2147483647 h 474"/>
                <a:gd name="T18" fmla="*/ 2147483647 w 474"/>
                <a:gd name="T19" fmla="*/ 2147483647 h 47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74"/>
                <a:gd name="T31" fmla="*/ 0 h 474"/>
                <a:gd name="T32" fmla="*/ 474 w 474"/>
                <a:gd name="T33" fmla="*/ 474 h 47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74" h="474">
                  <a:moveTo>
                    <a:pt x="474" y="237"/>
                  </a:moveTo>
                  <a:cubicBezTo>
                    <a:pt x="474" y="106"/>
                    <a:pt x="368" y="0"/>
                    <a:pt x="237" y="0"/>
                  </a:cubicBezTo>
                  <a:cubicBezTo>
                    <a:pt x="106" y="0"/>
                    <a:pt x="0" y="106"/>
                    <a:pt x="0" y="237"/>
                  </a:cubicBezTo>
                  <a:cubicBezTo>
                    <a:pt x="0" y="368"/>
                    <a:pt x="106" y="474"/>
                    <a:pt x="237" y="474"/>
                  </a:cubicBezTo>
                  <a:cubicBezTo>
                    <a:pt x="368" y="474"/>
                    <a:pt x="474" y="368"/>
                    <a:pt x="474" y="237"/>
                  </a:cubicBezTo>
                  <a:close/>
                  <a:moveTo>
                    <a:pt x="471" y="237"/>
                  </a:moveTo>
                  <a:cubicBezTo>
                    <a:pt x="471" y="366"/>
                    <a:pt x="366" y="471"/>
                    <a:pt x="237" y="471"/>
                  </a:cubicBezTo>
                  <a:cubicBezTo>
                    <a:pt x="107" y="471"/>
                    <a:pt x="2" y="366"/>
                    <a:pt x="2" y="237"/>
                  </a:cubicBezTo>
                  <a:cubicBezTo>
                    <a:pt x="2" y="107"/>
                    <a:pt x="107" y="2"/>
                    <a:pt x="237" y="2"/>
                  </a:cubicBezTo>
                  <a:cubicBezTo>
                    <a:pt x="366" y="2"/>
                    <a:pt x="471" y="107"/>
                    <a:pt x="471" y="237"/>
                  </a:cubicBezTo>
                  <a:close/>
                </a:path>
              </a:pathLst>
            </a:custGeom>
            <a:solidFill>
              <a:srgbClr val="FCFD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75" name="Freeform 80"/>
            <p:cNvSpPr>
              <a:spLocks noEditPoints="1"/>
            </p:cNvSpPr>
            <p:nvPr/>
          </p:nvSpPr>
          <p:spPr bwMode="auto">
            <a:xfrm>
              <a:off x="1771517" y="1966571"/>
              <a:ext cx="3181538" cy="3148667"/>
            </a:xfrm>
            <a:custGeom>
              <a:avLst/>
              <a:gdLst>
                <a:gd name="T0" fmla="*/ 2147483647 w 471"/>
                <a:gd name="T1" fmla="*/ 2147483647 h 471"/>
                <a:gd name="T2" fmla="*/ 2147483647 w 471"/>
                <a:gd name="T3" fmla="*/ 0 h 471"/>
                <a:gd name="T4" fmla="*/ 0 w 471"/>
                <a:gd name="T5" fmla="*/ 2147483647 h 471"/>
                <a:gd name="T6" fmla="*/ 2147483647 w 471"/>
                <a:gd name="T7" fmla="*/ 2147483647 h 471"/>
                <a:gd name="T8" fmla="*/ 2147483647 w 471"/>
                <a:gd name="T9" fmla="*/ 2147483647 h 471"/>
                <a:gd name="T10" fmla="*/ 2147483647 w 471"/>
                <a:gd name="T11" fmla="*/ 2147483647 h 471"/>
                <a:gd name="T12" fmla="*/ 2147483647 w 471"/>
                <a:gd name="T13" fmla="*/ 2147483647 h 471"/>
                <a:gd name="T14" fmla="*/ 2147483647 w 471"/>
                <a:gd name="T15" fmla="*/ 2147483647 h 471"/>
                <a:gd name="T16" fmla="*/ 2147483647 w 471"/>
                <a:gd name="T17" fmla="*/ 2147483647 h 471"/>
                <a:gd name="T18" fmla="*/ 2147483647 w 471"/>
                <a:gd name="T19" fmla="*/ 2147483647 h 47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71"/>
                <a:gd name="T31" fmla="*/ 0 h 471"/>
                <a:gd name="T32" fmla="*/ 471 w 471"/>
                <a:gd name="T33" fmla="*/ 471 h 47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71" h="471">
                  <a:moveTo>
                    <a:pt x="471" y="236"/>
                  </a:moveTo>
                  <a:cubicBezTo>
                    <a:pt x="471" y="106"/>
                    <a:pt x="366" y="0"/>
                    <a:pt x="236" y="0"/>
                  </a:cubicBezTo>
                  <a:cubicBezTo>
                    <a:pt x="106" y="0"/>
                    <a:pt x="0" y="106"/>
                    <a:pt x="0" y="236"/>
                  </a:cubicBezTo>
                  <a:cubicBezTo>
                    <a:pt x="0" y="366"/>
                    <a:pt x="106" y="471"/>
                    <a:pt x="236" y="471"/>
                  </a:cubicBezTo>
                  <a:cubicBezTo>
                    <a:pt x="366" y="471"/>
                    <a:pt x="471" y="366"/>
                    <a:pt x="471" y="236"/>
                  </a:cubicBezTo>
                  <a:close/>
                  <a:moveTo>
                    <a:pt x="469" y="236"/>
                  </a:moveTo>
                  <a:cubicBezTo>
                    <a:pt x="469" y="364"/>
                    <a:pt x="365" y="469"/>
                    <a:pt x="236" y="469"/>
                  </a:cubicBezTo>
                  <a:cubicBezTo>
                    <a:pt x="107" y="469"/>
                    <a:pt x="3" y="364"/>
                    <a:pt x="3" y="236"/>
                  </a:cubicBezTo>
                  <a:cubicBezTo>
                    <a:pt x="3" y="107"/>
                    <a:pt x="107" y="3"/>
                    <a:pt x="236" y="3"/>
                  </a:cubicBezTo>
                  <a:cubicBezTo>
                    <a:pt x="365" y="3"/>
                    <a:pt x="469" y="107"/>
                    <a:pt x="469" y="236"/>
                  </a:cubicBezTo>
                  <a:close/>
                </a:path>
              </a:pathLst>
            </a:custGeom>
            <a:solidFill>
              <a:srgbClr val="FCFD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76" name="Freeform 81"/>
            <p:cNvSpPr>
              <a:spLocks noEditPoints="1"/>
            </p:cNvSpPr>
            <p:nvPr/>
          </p:nvSpPr>
          <p:spPr bwMode="auto">
            <a:xfrm>
              <a:off x="1778272" y="1973256"/>
              <a:ext cx="3168028" cy="3135296"/>
            </a:xfrm>
            <a:custGeom>
              <a:avLst/>
              <a:gdLst>
                <a:gd name="T0" fmla="*/ 2147483647 w 469"/>
                <a:gd name="T1" fmla="*/ 2147483647 h 469"/>
                <a:gd name="T2" fmla="*/ 2147483647 w 469"/>
                <a:gd name="T3" fmla="*/ 0 h 469"/>
                <a:gd name="T4" fmla="*/ 0 w 469"/>
                <a:gd name="T5" fmla="*/ 2147483647 h 469"/>
                <a:gd name="T6" fmla="*/ 2147483647 w 469"/>
                <a:gd name="T7" fmla="*/ 2147483647 h 469"/>
                <a:gd name="T8" fmla="*/ 2147483647 w 469"/>
                <a:gd name="T9" fmla="*/ 2147483647 h 469"/>
                <a:gd name="T10" fmla="*/ 2147483647 w 469"/>
                <a:gd name="T11" fmla="*/ 2147483647 h 469"/>
                <a:gd name="T12" fmla="*/ 2147483647 w 469"/>
                <a:gd name="T13" fmla="*/ 2147483647 h 469"/>
                <a:gd name="T14" fmla="*/ 2147483647 w 469"/>
                <a:gd name="T15" fmla="*/ 2147483647 h 469"/>
                <a:gd name="T16" fmla="*/ 2147483647 w 469"/>
                <a:gd name="T17" fmla="*/ 2147483647 h 469"/>
                <a:gd name="T18" fmla="*/ 2147483647 w 469"/>
                <a:gd name="T19" fmla="*/ 2147483647 h 46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69"/>
                <a:gd name="T31" fmla="*/ 0 h 469"/>
                <a:gd name="T32" fmla="*/ 469 w 469"/>
                <a:gd name="T33" fmla="*/ 469 h 46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69" h="469">
                  <a:moveTo>
                    <a:pt x="469" y="235"/>
                  </a:moveTo>
                  <a:cubicBezTo>
                    <a:pt x="469" y="105"/>
                    <a:pt x="364" y="0"/>
                    <a:pt x="235" y="0"/>
                  </a:cubicBezTo>
                  <a:cubicBezTo>
                    <a:pt x="105" y="0"/>
                    <a:pt x="0" y="105"/>
                    <a:pt x="0" y="235"/>
                  </a:cubicBezTo>
                  <a:cubicBezTo>
                    <a:pt x="0" y="364"/>
                    <a:pt x="105" y="469"/>
                    <a:pt x="235" y="469"/>
                  </a:cubicBezTo>
                  <a:cubicBezTo>
                    <a:pt x="364" y="469"/>
                    <a:pt x="469" y="364"/>
                    <a:pt x="469" y="235"/>
                  </a:cubicBezTo>
                  <a:close/>
                  <a:moveTo>
                    <a:pt x="467" y="235"/>
                  </a:moveTo>
                  <a:cubicBezTo>
                    <a:pt x="467" y="363"/>
                    <a:pt x="363" y="467"/>
                    <a:pt x="235" y="467"/>
                  </a:cubicBezTo>
                  <a:cubicBezTo>
                    <a:pt x="107" y="467"/>
                    <a:pt x="3" y="363"/>
                    <a:pt x="3" y="235"/>
                  </a:cubicBezTo>
                  <a:cubicBezTo>
                    <a:pt x="3" y="107"/>
                    <a:pt x="107" y="3"/>
                    <a:pt x="235" y="3"/>
                  </a:cubicBezTo>
                  <a:cubicBezTo>
                    <a:pt x="363" y="3"/>
                    <a:pt x="467" y="107"/>
                    <a:pt x="467" y="235"/>
                  </a:cubicBezTo>
                  <a:close/>
                </a:path>
              </a:pathLst>
            </a:custGeom>
            <a:solidFill>
              <a:srgbClr val="FCFD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77" name="Freeform 82"/>
            <p:cNvSpPr>
              <a:spLocks noEditPoints="1"/>
            </p:cNvSpPr>
            <p:nvPr/>
          </p:nvSpPr>
          <p:spPr bwMode="auto">
            <a:xfrm>
              <a:off x="1791781" y="1986626"/>
              <a:ext cx="3147764" cy="3115242"/>
            </a:xfrm>
            <a:custGeom>
              <a:avLst/>
              <a:gdLst>
                <a:gd name="T0" fmla="*/ 2147483647 w 466"/>
                <a:gd name="T1" fmla="*/ 2147483647 h 466"/>
                <a:gd name="T2" fmla="*/ 2147483647 w 466"/>
                <a:gd name="T3" fmla="*/ 0 h 466"/>
                <a:gd name="T4" fmla="*/ 0 w 466"/>
                <a:gd name="T5" fmla="*/ 2147483647 h 466"/>
                <a:gd name="T6" fmla="*/ 2147483647 w 466"/>
                <a:gd name="T7" fmla="*/ 2147483647 h 466"/>
                <a:gd name="T8" fmla="*/ 2147483647 w 466"/>
                <a:gd name="T9" fmla="*/ 2147483647 h 466"/>
                <a:gd name="T10" fmla="*/ 2147483647 w 466"/>
                <a:gd name="T11" fmla="*/ 2147483647 h 466"/>
                <a:gd name="T12" fmla="*/ 2147483647 w 466"/>
                <a:gd name="T13" fmla="*/ 2147483647 h 466"/>
                <a:gd name="T14" fmla="*/ 2147483647 w 466"/>
                <a:gd name="T15" fmla="*/ 2147483647 h 466"/>
                <a:gd name="T16" fmla="*/ 2147483647 w 466"/>
                <a:gd name="T17" fmla="*/ 2147483647 h 466"/>
                <a:gd name="T18" fmla="*/ 2147483647 w 466"/>
                <a:gd name="T19" fmla="*/ 2147483647 h 4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66"/>
                <a:gd name="T31" fmla="*/ 0 h 466"/>
                <a:gd name="T32" fmla="*/ 466 w 466"/>
                <a:gd name="T33" fmla="*/ 466 h 4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66" h="466">
                  <a:moveTo>
                    <a:pt x="466" y="233"/>
                  </a:moveTo>
                  <a:cubicBezTo>
                    <a:pt x="466" y="104"/>
                    <a:pt x="362" y="0"/>
                    <a:pt x="233" y="0"/>
                  </a:cubicBezTo>
                  <a:cubicBezTo>
                    <a:pt x="104" y="0"/>
                    <a:pt x="0" y="104"/>
                    <a:pt x="0" y="233"/>
                  </a:cubicBezTo>
                  <a:cubicBezTo>
                    <a:pt x="0" y="361"/>
                    <a:pt x="104" y="466"/>
                    <a:pt x="233" y="466"/>
                  </a:cubicBezTo>
                  <a:cubicBezTo>
                    <a:pt x="362" y="466"/>
                    <a:pt x="466" y="361"/>
                    <a:pt x="466" y="233"/>
                  </a:cubicBezTo>
                  <a:close/>
                  <a:moveTo>
                    <a:pt x="463" y="233"/>
                  </a:moveTo>
                  <a:cubicBezTo>
                    <a:pt x="463" y="360"/>
                    <a:pt x="360" y="463"/>
                    <a:pt x="233" y="463"/>
                  </a:cubicBezTo>
                  <a:cubicBezTo>
                    <a:pt x="105" y="463"/>
                    <a:pt x="2" y="360"/>
                    <a:pt x="2" y="233"/>
                  </a:cubicBezTo>
                  <a:cubicBezTo>
                    <a:pt x="2" y="105"/>
                    <a:pt x="105" y="2"/>
                    <a:pt x="233" y="2"/>
                  </a:cubicBezTo>
                  <a:cubicBezTo>
                    <a:pt x="360" y="2"/>
                    <a:pt x="463" y="105"/>
                    <a:pt x="463" y="233"/>
                  </a:cubicBezTo>
                  <a:close/>
                </a:path>
              </a:pathLst>
            </a:custGeom>
            <a:solidFill>
              <a:srgbClr val="FCFE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78" name="Freeform 83"/>
            <p:cNvSpPr>
              <a:spLocks noEditPoints="1"/>
            </p:cNvSpPr>
            <p:nvPr/>
          </p:nvSpPr>
          <p:spPr bwMode="auto">
            <a:xfrm>
              <a:off x="1798537" y="1993312"/>
              <a:ext cx="3134254" cy="3101871"/>
            </a:xfrm>
            <a:custGeom>
              <a:avLst/>
              <a:gdLst>
                <a:gd name="T0" fmla="*/ 2147483647 w 464"/>
                <a:gd name="T1" fmla="*/ 2147483647 h 464"/>
                <a:gd name="T2" fmla="*/ 2147483647 w 464"/>
                <a:gd name="T3" fmla="*/ 0 h 464"/>
                <a:gd name="T4" fmla="*/ 0 w 464"/>
                <a:gd name="T5" fmla="*/ 2147483647 h 464"/>
                <a:gd name="T6" fmla="*/ 2147483647 w 464"/>
                <a:gd name="T7" fmla="*/ 2147483647 h 464"/>
                <a:gd name="T8" fmla="*/ 2147483647 w 464"/>
                <a:gd name="T9" fmla="*/ 2147483647 h 464"/>
                <a:gd name="T10" fmla="*/ 2147483647 w 464"/>
                <a:gd name="T11" fmla="*/ 2147483647 h 464"/>
                <a:gd name="T12" fmla="*/ 2147483647 w 464"/>
                <a:gd name="T13" fmla="*/ 2147483647 h 464"/>
                <a:gd name="T14" fmla="*/ 2147483647 w 464"/>
                <a:gd name="T15" fmla="*/ 2147483647 h 464"/>
                <a:gd name="T16" fmla="*/ 2147483647 w 464"/>
                <a:gd name="T17" fmla="*/ 2147483647 h 464"/>
                <a:gd name="T18" fmla="*/ 2147483647 w 464"/>
                <a:gd name="T19" fmla="*/ 2147483647 h 46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64"/>
                <a:gd name="T31" fmla="*/ 0 h 464"/>
                <a:gd name="T32" fmla="*/ 464 w 464"/>
                <a:gd name="T33" fmla="*/ 464 h 46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64" h="464">
                  <a:moveTo>
                    <a:pt x="464" y="232"/>
                  </a:moveTo>
                  <a:cubicBezTo>
                    <a:pt x="464" y="104"/>
                    <a:pt x="360" y="0"/>
                    <a:pt x="232" y="0"/>
                  </a:cubicBezTo>
                  <a:cubicBezTo>
                    <a:pt x="104" y="0"/>
                    <a:pt x="0" y="104"/>
                    <a:pt x="0" y="232"/>
                  </a:cubicBezTo>
                  <a:cubicBezTo>
                    <a:pt x="0" y="360"/>
                    <a:pt x="104" y="464"/>
                    <a:pt x="232" y="464"/>
                  </a:cubicBezTo>
                  <a:cubicBezTo>
                    <a:pt x="360" y="464"/>
                    <a:pt x="464" y="360"/>
                    <a:pt x="464" y="232"/>
                  </a:cubicBezTo>
                  <a:close/>
                  <a:moveTo>
                    <a:pt x="461" y="232"/>
                  </a:moveTo>
                  <a:cubicBezTo>
                    <a:pt x="461" y="358"/>
                    <a:pt x="358" y="461"/>
                    <a:pt x="232" y="461"/>
                  </a:cubicBezTo>
                  <a:cubicBezTo>
                    <a:pt x="105" y="461"/>
                    <a:pt x="2" y="358"/>
                    <a:pt x="2" y="232"/>
                  </a:cubicBezTo>
                  <a:cubicBezTo>
                    <a:pt x="2" y="105"/>
                    <a:pt x="105" y="2"/>
                    <a:pt x="232" y="2"/>
                  </a:cubicBezTo>
                  <a:cubicBezTo>
                    <a:pt x="358" y="2"/>
                    <a:pt x="461" y="105"/>
                    <a:pt x="461" y="232"/>
                  </a:cubicBezTo>
                  <a:close/>
                </a:path>
              </a:pathLst>
            </a:custGeom>
            <a:solidFill>
              <a:srgbClr val="FCFE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79" name="Freeform 84"/>
            <p:cNvSpPr>
              <a:spLocks noEditPoints="1"/>
            </p:cNvSpPr>
            <p:nvPr/>
          </p:nvSpPr>
          <p:spPr bwMode="auto">
            <a:xfrm>
              <a:off x="1805291" y="1999996"/>
              <a:ext cx="3113989" cy="3081816"/>
            </a:xfrm>
            <a:custGeom>
              <a:avLst/>
              <a:gdLst>
                <a:gd name="T0" fmla="*/ 2147483647 w 461"/>
                <a:gd name="T1" fmla="*/ 2147483647 h 461"/>
                <a:gd name="T2" fmla="*/ 2147483647 w 461"/>
                <a:gd name="T3" fmla="*/ 0 h 461"/>
                <a:gd name="T4" fmla="*/ 0 w 461"/>
                <a:gd name="T5" fmla="*/ 2147483647 h 461"/>
                <a:gd name="T6" fmla="*/ 2147483647 w 461"/>
                <a:gd name="T7" fmla="*/ 2147483647 h 461"/>
                <a:gd name="T8" fmla="*/ 2147483647 w 461"/>
                <a:gd name="T9" fmla="*/ 2147483647 h 461"/>
                <a:gd name="T10" fmla="*/ 2147483647 w 461"/>
                <a:gd name="T11" fmla="*/ 2147483647 h 461"/>
                <a:gd name="T12" fmla="*/ 2147483647 w 461"/>
                <a:gd name="T13" fmla="*/ 2147483647 h 461"/>
                <a:gd name="T14" fmla="*/ 2147483647 w 461"/>
                <a:gd name="T15" fmla="*/ 2147483647 h 461"/>
                <a:gd name="T16" fmla="*/ 2147483647 w 461"/>
                <a:gd name="T17" fmla="*/ 2147483647 h 461"/>
                <a:gd name="T18" fmla="*/ 2147483647 w 461"/>
                <a:gd name="T19" fmla="*/ 2147483647 h 4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61"/>
                <a:gd name="T31" fmla="*/ 0 h 461"/>
                <a:gd name="T32" fmla="*/ 461 w 461"/>
                <a:gd name="T33" fmla="*/ 461 h 46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61" h="461">
                  <a:moveTo>
                    <a:pt x="461" y="231"/>
                  </a:moveTo>
                  <a:cubicBezTo>
                    <a:pt x="461" y="103"/>
                    <a:pt x="358" y="0"/>
                    <a:pt x="231" y="0"/>
                  </a:cubicBezTo>
                  <a:cubicBezTo>
                    <a:pt x="103" y="0"/>
                    <a:pt x="0" y="103"/>
                    <a:pt x="0" y="231"/>
                  </a:cubicBezTo>
                  <a:cubicBezTo>
                    <a:pt x="0" y="358"/>
                    <a:pt x="103" y="461"/>
                    <a:pt x="231" y="461"/>
                  </a:cubicBezTo>
                  <a:cubicBezTo>
                    <a:pt x="358" y="461"/>
                    <a:pt x="461" y="358"/>
                    <a:pt x="461" y="231"/>
                  </a:cubicBezTo>
                  <a:close/>
                  <a:moveTo>
                    <a:pt x="459" y="231"/>
                  </a:moveTo>
                  <a:cubicBezTo>
                    <a:pt x="459" y="357"/>
                    <a:pt x="357" y="459"/>
                    <a:pt x="231" y="459"/>
                  </a:cubicBezTo>
                  <a:cubicBezTo>
                    <a:pt x="105" y="459"/>
                    <a:pt x="3" y="357"/>
                    <a:pt x="3" y="231"/>
                  </a:cubicBezTo>
                  <a:cubicBezTo>
                    <a:pt x="3" y="105"/>
                    <a:pt x="105" y="3"/>
                    <a:pt x="231" y="3"/>
                  </a:cubicBezTo>
                  <a:cubicBezTo>
                    <a:pt x="357" y="3"/>
                    <a:pt x="459" y="105"/>
                    <a:pt x="459" y="231"/>
                  </a:cubicBezTo>
                  <a:close/>
                </a:path>
              </a:pathLst>
            </a:custGeom>
            <a:solidFill>
              <a:srgbClr val="FCFE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80" name="Freeform 85"/>
            <p:cNvSpPr>
              <a:spLocks noEditPoints="1"/>
            </p:cNvSpPr>
            <p:nvPr/>
          </p:nvSpPr>
          <p:spPr bwMode="auto">
            <a:xfrm>
              <a:off x="1812046" y="2006681"/>
              <a:ext cx="3100480" cy="3068446"/>
            </a:xfrm>
            <a:custGeom>
              <a:avLst/>
              <a:gdLst>
                <a:gd name="T0" fmla="*/ 2147483647 w 459"/>
                <a:gd name="T1" fmla="*/ 2147483647 h 459"/>
                <a:gd name="T2" fmla="*/ 2147483647 w 459"/>
                <a:gd name="T3" fmla="*/ 0 h 459"/>
                <a:gd name="T4" fmla="*/ 0 w 459"/>
                <a:gd name="T5" fmla="*/ 2147483647 h 459"/>
                <a:gd name="T6" fmla="*/ 2147483647 w 459"/>
                <a:gd name="T7" fmla="*/ 2147483647 h 459"/>
                <a:gd name="T8" fmla="*/ 2147483647 w 459"/>
                <a:gd name="T9" fmla="*/ 2147483647 h 459"/>
                <a:gd name="T10" fmla="*/ 2147483647 w 459"/>
                <a:gd name="T11" fmla="*/ 2147483647 h 459"/>
                <a:gd name="T12" fmla="*/ 2147483647 w 459"/>
                <a:gd name="T13" fmla="*/ 2147483647 h 459"/>
                <a:gd name="T14" fmla="*/ 2147483647 w 459"/>
                <a:gd name="T15" fmla="*/ 2147483647 h 459"/>
                <a:gd name="T16" fmla="*/ 2147483647 w 459"/>
                <a:gd name="T17" fmla="*/ 2147483647 h 459"/>
                <a:gd name="T18" fmla="*/ 2147483647 w 459"/>
                <a:gd name="T19" fmla="*/ 2147483647 h 45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59"/>
                <a:gd name="T31" fmla="*/ 0 h 459"/>
                <a:gd name="T32" fmla="*/ 459 w 459"/>
                <a:gd name="T33" fmla="*/ 459 h 45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59" h="459">
                  <a:moveTo>
                    <a:pt x="459" y="230"/>
                  </a:moveTo>
                  <a:cubicBezTo>
                    <a:pt x="459" y="103"/>
                    <a:pt x="356" y="0"/>
                    <a:pt x="230" y="0"/>
                  </a:cubicBezTo>
                  <a:cubicBezTo>
                    <a:pt x="103" y="0"/>
                    <a:pt x="0" y="103"/>
                    <a:pt x="0" y="230"/>
                  </a:cubicBezTo>
                  <a:cubicBezTo>
                    <a:pt x="0" y="356"/>
                    <a:pt x="103" y="459"/>
                    <a:pt x="230" y="459"/>
                  </a:cubicBezTo>
                  <a:cubicBezTo>
                    <a:pt x="356" y="459"/>
                    <a:pt x="459" y="356"/>
                    <a:pt x="459" y="230"/>
                  </a:cubicBezTo>
                  <a:close/>
                  <a:moveTo>
                    <a:pt x="457" y="230"/>
                  </a:moveTo>
                  <a:cubicBezTo>
                    <a:pt x="457" y="355"/>
                    <a:pt x="355" y="456"/>
                    <a:pt x="230" y="456"/>
                  </a:cubicBezTo>
                  <a:cubicBezTo>
                    <a:pt x="105" y="456"/>
                    <a:pt x="3" y="355"/>
                    <a:pt x="3" y="230"/>
                  </a:cubicBezTo>
                  <a:cubicBezTo>
                    <a:pt x="3" y="105"/>
                    <a:pt x="105" y="3"/>
                    <a:pt x="230" y="3"/>
                  </a:cubicBezTo>
                  <a:cubicBezTo>
                    <a:pt x="355" y="3"/>
                    <a:pt x="457" y="105"/>
                    <a:pt x="457" y="230"/>
                  </a:cubicBezTo>
                  <a:close/>
                </a:path>
              </a:pathLst>
            </a:custGeom>
            <a:solidFill>
              <a:srgbClr val="FCFE9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81" name="Freeform 86"/>
            <p:cNvSpPr>
              <a:spLocks noEditPoints="1"/>
            </p:cNvSpPr>
            <p:nvPr/>
          </p:nvSpPr>
          <p:spPr bwMode="auto">
            <a:xfrm>
              <a:off x="1825556" y="2020052"/>
              <a:ext cx="3080215" cy="3048391"/>
            </a:xfrm>
            <a:custGeom>
              <a:avLst/>
              <a:gdLst>
                <a:gd name="T0" fmla="*/ 2147483647 w 456"/>
                <a:gd name="T1" fmla="*/ 2147483647 h 456"/>
                <a:gd name="T2" fmla="*/ 2147483647 w 456"/>
                <a:gd name="T3" fmla="*/ 0 h 456"/>
                <a:gd name="T4" fmla="*/ 0 w 456"/>
                <a:gd name="T5" fmla="*/ 2147483647 h 456"/>
                <a:gd name="T6" fmla="*/ 2147483647 w 456"/>
                <a:gd name="T7" fmla="*/ 2147483647 h 456"/>
                <a:gd name="T8" fmla="*/ 2147483647 w 456"/>
                <a:gd name="T9" fmla="*/ 2147483647 h 456"/>
                <a:gd name="T10" fmla="*/ 2147483647 w 456"/>
                <a:gd name="T11" fmla="*/ 2147483647 h 456"/>
                <a:gd name="T12" fmla="*/ 2147483647 w 456"/>
                <a:gd name="T13" fmla="*/ 2147483647 h 456"/>
                <a:gd name="T14" fmla="*/ 2147483647 w 456"/>
                <a:gd name="T15" fmla="*/ 2147483647 h 456"/>
                <a:gd name="T16" fmla="*/ 2147483647 w 456"/>
                <a:gd name="T17" fmla="*/ 2147483647 h 456"/>
                <a:gd name="T18" fmla="*/ 2147483647 w 456"/>
                <a:gd name="T19" fmla="*/ 2147483647 h 45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56"/>
                <a:gd name="T31" fmla="*/ 0 h 456"/>
                <a:gd name="T32" fmla="*/ 456 w 456"/>
                <a:gd name="T33" fmla="*/ 456 h 45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56" h="456">
                  <a:moveTo>
                    <a:pt x="456" y="228"/>
                  </a:moveTo>
                  <a:cubicBezTo>
                    <a:pt x="456" y="102"/>
                    <a:pt x="354" y="0"/>
                    <a:pt x="228" y="0"/>
                  </a:cubicBezTo>
                  <a:cubicBezTo>
                    <a:pt x="102" y="0"/>
                    <a:pt x="0" y="102"/>
                    <a:pt x="0" y="228"/>
                  </a:cubicBezTo>
                  <a:cubicBezTo>
                    <a:pt x="0" y="354"/>
                    <a:pt x="102" y="456"/>
                    <a:pt x="228" y="456"/>
                  </a:cubicBezTo>
                  <a:cubicBezTo>
                    <a:pt x="354" y="456"/>
                    <a:pt x="456" y="354"/>
                    <a:pt x="456" y="228"/>
                  </a:cubicBezTo>
                  <a:close/>
                  <a:moveTo>
                    <a:pt x="453" y="228"/>
                  </a:moveTo>
                  <a:cubicBezTo>
                    <a:pt x="453" y="352"/>
                    <a:pt x="352" y="453"/>
                    <a:pt x="228" y="453"/>
                  </a:cubicBezTo>
                  <a:cubicBezTo>
                    <a:pt x="103" y="453"/>
                    <a:pt x="2" y="352"/>
                    <a:pt x="2" y="228"/>
                  </a:cubicBezTo>
                  <a:cubicBezTo>
                    <a:pt x="2" y="103"/>
                    <a:pt x="103" y="2"/>
                    <a:pt x="228" y="2"/>
                  </a:cubicBezTo>
                  <a:cubicBezTo>
                    <a:pt x="352" y="2"/>
                    <a:pt x="453" y="103"/>
                    <a:pt x="453" y="228"/>
                  </a:cubicBezTo>
                  <a:close/>
                </a:path>
              </a:pathLst>
            </a:custGeom>
            <a:solidFill>
              <a:srgbClr val="FCFE9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82" name="Freeform 87"/>
            <p:cNvSpPr>
              <a:spLocks noEditPoints="1"/>
            </p:cNvSpPr>
            <p:nvPr/>
          </p:nvSpPr>
          <p:spPr bwMode="auto">
            <a:xfrm>
              <a:off x="1832311" y="2026737"/>
              <a:ext cx="3066705" cy="3028336"/>
            </a:xfrm>
            <a:custGeom>
              <a:avLst/>
              <a:gdLst>
                <a:gd name="T0" fmla="*/ 2147483647 w 454"/>
                <a:gd name="T1" fmla="*/ 2147483647 h 453"/>
                <a:gd name="T2" fmla="*/ 2147483647 w 454"/>
                <a:gd name="T3" fmla="*/ 0 h 453"/>
                <a:gd name="T4" fmla="*/ 0 w 454"/>
                <a:gd name="T5" fmla="*/ 2147483647 h 453"/>
                <a:gd name="T6" fmla="*/ 2147483647 w 454"/>
                <a:gd name="T7" fmla="*/ 2147483647 h 453"/>
                <a:gd name="T8" fmla="*/ 2147483647 w 454"/>
                <a:gd name="T9" fmla="*/ 2147483647 h 453"/>
                <a:gd name="T10" fmla="*/ 2147483647 w 454"/>
                <a:gd name="T11" fmla="*/ 2147483647 h 453"/>
                <a:gd name="T12" fmla="*/ 2147483647 w 454"/>
                <a:gd name="T13" fmla="*/ 2147483647 h 453"/>
                <a:gd name="T14" fmla="*/ 2147483647 w 454"/>
                <a:gd name="T15" fmla="*/ 2147483647 h 453"/>
                <a:gd name="T16" fmla="*/ 2147483647 w 454"/>
                <a:gd name="T17" fmla="*/ 2147483647 h 453"/>
                <a:gd name="T18" fmla="*/ 2147483647 w 454"/>
                <a:gd name="T19" fmla="*/ 2147483647 h 4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54"/>
                <a:gd name="T31" fmla="*/ 0 h 453"/>
                <a:gd name="T32" fmla="*/ 454 w 454"/>
                <a:gd name="T33" fmla="*/ 453 h 4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54" h="453">
                  <a:moveTo>
                    <a:pt x="454" y="227"/>
                  </a:moveTo>
                  <a:cubicBezTo>
                    <a:pt x="454" y="102"/>
                    <a:pt x="352" y="0"/>
                    <a:pt x="227" y="0"/>
                  </a:cubicBezTo>
                  <a:cubicBezTo>
                    <a:pt x="102" y="0"/>
                    <a:pt x="0" y="102"/>
                    <a:pt x="0" y="227"/>
                  </a:cubicBezTo>
                  <a:cubicBezTo>
                    <a:pt x="0" y="352"/>
                    <a:pt x="102" y="453"/>
                    <a:pt x="227" y="453"/>
                  </a:cubicBezTo>
                  <a:cubicBezTo>
                    <a:pt x="352" y="453"/>
                    <a:pt x="454" y="352"/>
                    <a:pt x="454" y="227"/>
                  </a:cubicBezTo>
                  <a:close/>
                  <a:moveTo>
                    <a:pt x="451" y="227"/>
                  </a:moveTo>
                  <a:cubicBezTo>
                    <a:pt x="451" y="351"/>
                    <a:pt x="351" y="451"/>
                    <a:pt x="227" y="451"/>
                  </a:cubicBezTo>
                  <a:cubicBezTo>
                    <a:pt x="103" y="451"/>
                    <a:pt x="2" y="351"/>
                    <a:pt x="2" y="227"/>
                  </a:cubicBezTo>
                  <a:cubicBezTo>
                    <a:pt x="2" y="103"/>
                    <a:pt x="103" y="3"/>
                    <a:pt x="227" y="3"/>
                  </a:cubicBezTo>
                  <a:cubicBezTo>
                    <a:pt x="351" y="3"/>
                    <a:pt x="451" y="103"/>
                    <a:pt x="451" y="227"/>
                  </a:cubicBezTo>
                  <a:close/>
                </a:path>
              </a:pathLst>
            </a:custGeom>
            <a:solidFill>
              <a:srgbClr val="FCFE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83" name="Freeform 88"/>
            <p:cNvSpPr>
              <a:spLocks noEditPoints="1"/>
            </p:cNvSpPr>
            <p:nvPr/>
          </p:nvSpPr>
          <p:spPr bwMode="auto">
            <a:xfrm>
              <a:off x="1839065" y="2033421"/>
              <a:ext cx="3046441" cy="3014966"/>
            </a:xfrm>
            <a:custGeom>
              <a:avLst/>
              <a:gdLst>
                <a:gd name="T0" fmla="*/ 2147483647 w 451"/>
                <a:gd name="T1" fmla="*/ 2147483647 h 451"/>
                <a:gd name="T2" fmla="*/ 2147483647 w 451"/>
                <a:gd name="T3" fmla="*/ 0 h 451"/>
                <a:gd name="T4" fmla="*/ 0 w 451"/>
                <a:gd name="T5" fmla="*/ 2147483647 h 451"/>
                <a:gd name="T6" fmla="*/ 2147483647 w 451"/>
                <a:gd name="T7" fmla="*/ 2147483647 h 451"/>
                <a:gd name="T8" fmla="*/ 2147483647 w 451"/>
                <a:gd name="T9" fmla="*/ 2147483647 h 451"/>
                <a:gd name="T10" fmla="*/ 2147483647 w 451"/>
                <a:gd name="T11" fmla="*/ 2147483647 h 451"/>
                <a:gd name="T12" fmla="*/ 2147483647 w 451"/>
                <a:gd name="T13" fmla="*/ 2147483647 h 451"/>
                <a:gd name="T14" fmla="*/ 2147483647 w 451"/>
                <a:gd name="T15" fmla="*/ 2147483647 h 451"/>
                <a:gd name="T16" fmla="*/ 2147483647 w 451"/>
                <a:gd name="T17" fmla="*/ 2147483647 h 451"/>
                <a:gd name="T18" fmla="*/ 2147483647 w 451"/>
                <a:gd name="T19" fmla="*/ 2147483647 h 45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51"/>
                <a:gd name="T31" fmla="*/ 0 h 451"/>
                <a:gd name="T32" fmla="*/ 451 w 451"/>
                <a:gd name="T33" fmla="*/ 451 h 45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51" h="451">
                  <a:moveTo>
                    <a:pt x="451" y="226"/>
                  </a:moveTo>
                  <a:cubicBezTo>
                    <a:pt x="451" y="101"/>
                    <a:pt x="350" y="0"/>
                    <a:pt x="226" y="0"/>
                  </a:cubicBezTo>
                  <a:cubicBezTo>
                    <a:pt x="101" y="0"/>
                    <a:pt x="0" y="101"/>
                    <a:pt x="0" y="226"/>
                  </a:cubicBezTo>
                  <a:cubicBezTo>
                    <a:pt x="0" y="350"/>
                    <a:pt x="101" y="451"/>
                    <a:pt x="226" y="451"/>
                  </a:cubicBezTo>
                  <a:cubicBezTo>
                    <a:pt x="350" y="451"/>
                    <a:pt x="451" y="350"/>
                    <a:pt x="451" y="226"/>
                  </a:cubicBezTo>
                  <a:close/>
                  <a:moveTo>
                    <a:pt x="449" y="226"/>
                  </a:moveTo>
                  <a:cubicBezTo>
                    <a:pt x="449" y="349"/>
                    <a:pt x="349" y="449"/>
                    <a:pt x="226" y="449"/>
                  </a:cubicBezTo>
                  <a:cubicBezTo>
                    <a:pt x="103" y="449"/>
                    <a:pt x="3" y="349"/>
                    <a:pt x="3" y="226"/>
                  </a:cubicBezTo>
                  <a:cubicBezTo>
                    <a:pt x="3" y="103"/>
                    <a:pt x="103" y="3"/>
                    <a:pt x="226" y="3"/>
                  </a:cubicBezTo>
                  <a:cubicBezTo>
                    <a:pt x="349" y="3"/>
                    <a:pt x="449" y="103"/>
                    <a:pt x="449" y="226"/>
                  </a:cubicBezTo>
                  <a:close/>
                </a:path>
              </a:pathLst>
            </a:custGeom>
            <a:solidFill>
              <a:srgbClr val="FCFE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84" name="Freeform 89"/>
            <p:cNvSpPr>
              <a:spLocks noEditPoints="1"/>
            </p:cNvSpPr>
            <p:nvPr/>
          </p:nvSpPr>
          <p:spPr bwMode="auto">
            <a:xfrm>
              <a:off x="1845821" y="2046792"/>
              <a:ext cx="3032932" cy="2994910"/>
            </a:xfrm>
            <a:custGeom>
              <a:avLst/>
              <a:gdLst>
                <a:gd name="T0" fmla="*/ 2147483647 w 449"/>
                <a:gd name="T1" fmla="*/ 2147483647 h 448"/>
                <a:gd name="T2" fmla="*/ 2147483647 w 449"/>
                <a:gd name="T3" fmla="*/ 0 h 448"/>
                <a:gd name="T4" fmla="*/ 0 w 449"/>
                <a:gd name="T5" fmla="*/ 2147483647 h 448"/>
                <a:gd name="T6" fmla="*/ 2147483647 w 449"/>
                <a:gd name="T7" fmla="*/ 2147483647 h 448"/>
                <a:gd name="T8" fmla="*/ 2147483647 w 449"/>
                <a:gd name="T9" fmla="*/ 2147483647 h 448"/>
                <a:gd name="T10" fmla="*/ 2147483647 w 449"/>
                <a:gd name="T11" fmla="*/ 2147483647 h 448"/>
                <a:gd name="T12" fmla="*/ 2147483647 w 449"/>
                <a:gd name="T13" fmla="*/ 2147483647 h 448"/>
                <a:gd name="T14" fmla="*/ 2147483647 w 449"/>
                <a:gd name="T15" fmla="*/ 2147483647 h 448"/>
                <a:gd name="T16" fmla="*/ 2147483647 w 449"/>
                <a:gd name="T17" fmla="*/ 2147483647 h 448"/>
                <a:gd name="T18" fmla="*/ 2147483647 w 449"/>
                <a:gd name="T19" fmla="*/ 2147483647 h 44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49"/>
                <a:gd name="T31" fmla="*/ 0 h 448"/>
                <a:gd name="T32" fmla="*/ 449 w 449"/>
                <a:gd name="T33" fmla="*/ 448 h 44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49" h="448">
                  <a:moveTo>
                    <a:pt x="449" y="224"/>
                  </a:moveTo>
                  <a:cubicBezTo>
                    <a:pt x="449" y="100"/>
                    <a:pt x="349" y="0"/>
                    <a:pt x="225" y="0"/>
                  </a:cubicBezTo>
                  <a:cubicBezTo>
                    <a:pt x="101" y="0"/>
                    <a:pt x="0" y="100"/>
                    <a:pt x="0" y="224"/>
                  </a:cubicBezTo>
                  <a:cubicBezTo>
                    <a:pt x="0" y="348"/>
                    <a:pt x="101" y="448"/>
                    <a:pt x="225" y="448"/>
                  </a:cubicBezTo>
                  <a:cubicBezTo>
                    <a:pt x="349" y="448"/>
                    <a:pt x="449" y="348"/>
                    <a:pt x="449" y="224"/>
                  </a:cubicBezTo>
                  <a:close/>
                  <a:moveTo>
                    <a:pt x="447" y="224"/>
                  </a:moveTo>
                  <a:cubicBezTo>
                    <a:pt x="447" y="346"/>
                    <a:pt x="347" y="445"/>
                    <a:pt x="225" y="445"/>
                  </a:cubicBezTo>
                  <a:cubicBezTo>
                    <a:pt x="102" y="445"/>
                    <a:pt x="3" y="346"/>
                    <a:pt x="3" y="224"/>
                  </a:cubicBezTo>
                  <a:cubicBezTo>
                    <a:pt x="3" y="101"/>
                    <a:pt x="102" y="2"/>
                    <a:pt x="225" y="2"/>
                  </a:cubicBezTo>
                  <a:cubicBezTo>
                    <a:pt x="347" y="2"/>
                    <a:pt x="447" y="101"/>
                    <a:pt x="447" y="224"/>
                  </a:cubicBezTo>
                  <a:close/>
                </a:path>
              </a:pathLst>
            </a:custGeom>
            <a:solidFill>
              <a:srgbClr val="FCFE9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85" name="Freeform 90"/>
            <p:cNvSpPr>
              <a:spLocks noEditPoints="1"/>
            </p:cNvSpPr>
            <p:nvPr/>
          </p:nvSpPr>
          <p:spPr bwMode="auto">
            <a:xfrm>
              <a:off x="1859330" y="2053477"/>
              <a:ext cx="3012667" cy="2981540"/>
            </a:xfrm>
            <a:custGeom>
              <a:avLst/>
              <a:gdLst>
                <a:gd name="T0" fmla="*/ 2147483647 w 446"/>
                <a:gd name="T1" fmla="*/ 2147483647 h 446"/>
                <a:gd name="T2" fmla="*/ 2147483647 w 446"/>
                <a:gd name="T3" fmla="*/ 0 h 446"/>
                <a:gd name="T4" fmla="*/ 0 w 446"/>
                <a:gd name="T5" fmla="*/ 2147483647 h 446"/>
                <a:gd name="T6" fmla="*/ 2147483647 w 446"/>
                <a:gd name="T7" fmla="*/ 2147483647 h 446"/>
                <a:gd name="T8" fmla="*/ 2147483647 w 446"/>
                <a:gd name="T9" fmla="*/ 2147483647 h 446"/>
                <a:gd name="T10" fmla="*/ 2147483647 w 446"/>
                <a:gd name="T11" fmla="*/ 2147483647 h 446"/>
                <a:gd name="T12" fmla="*/ 2147483647 w 446"/>
                <a:gd name="T13" fmla="*/ 2147483647 h 446"/>
                <a:gd name="T14" fmla="*/ 2147483647 w 446"/>
                <a:gd name="T15" fmla="*/ 2147483647 h 446"/>
                <a:gd name="T16" fmla="*/ 2147483647 w 446"/>
                <a:gd name="T17" fmla="*/ 2147483647 h 446"/>
                <a:gd name="T18" fmla="*/ 2147483647 w 446"/>
                <a:gd name="T19" fmla="*/ 2147483647 h 44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46"/>
                <a:gd name="T31" fmla="*/ 0 h 446"/>
                <a:gd name="T32" fmla="*/ 446 w 446"/>
                <a:gd name="T33" fmla="*/ 446 h 44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46" h="446">
                  <a:moveTo>
                    <a:pt x="446" y="223"/>
                  </a:moveTo>
                  <a:cubicBezTo>
                    <a:pt x="446" y="100"/>
                    <a:pt x="346" y="0"/>
                    <a:pt x="223" y="0"/>
                  </a:cubicBezTo>
                  <a:cubicBezTo>
                    <a:pt x="100" y="0"/>
                    <a:pt x="0" y="100"/>
                    <a:pt x="0" y="223"/>
                  </a:cubicBezTo>
                  <a:cubicBezTo>
                    <a:pt x="0" y="346"/>
                    <a:pt x="100" y="446"/>
                    <a:pt x="223" y="446"/>
                  </a:cubicBezTo>
                  <a:cubicBezTo>
                    <a:pt x="346" y="446"/>
                    <a:pt x="446" y="346"/>
                    <a:pt x="446" y="223"/>
                  </a:cubicBezTo>
                  <a:close/>
                  <a:moveTo>
                    <a:pt x="443" y="223"/>
                  </a:moveTo>
                  <a:cubicBezTo>
                    <a:pt x="443" y="344"/>
                    <a:pt x="345" y="443"/>
                    <a:pt x="223" y="443"/>
                  </a:cubicBezTo>
                  <a:cubicBezTo>
                    <a:pt x="101" y="443"/>
                    <a:pt x="2" y="344"/>
                    <a:pt x="2" y="223"/>
                  </a:cubicBezTo>
                  <a:cubicBezTo>
                    <a:pt x="2" y="101"/>
                    <a:pt x="101" y="2"/>
                    <a:pt x="223" y="2"/>
                  </a:cubicBezTo>
                  <a:cubicBezTo>
                    <a:pt x="345" y="2"/>
                    <a:pt x="443" y="101"/>
                    <a:pt x="443" y="223"/>
                  </a:cubicBezTo>
                  <a:close/>
                </a:path>
              </a:pathLst>
            </a:custGeom>
            <a:solidFill>
              <a:srgbClr val="FCFE9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86" name="Freeform 91"/>
            <p:cNvSpPr>
              <a:spLocks noEditPoints="1"/>
            </p:cNvSpPr>
            <p:nvPr/>
          </p:nvSpPr>
          <p:spPr bwMode="auto">
            <a:xfrm>
              <a:off x="1866085" y="2060162"/>
              <a:ext cx="2999157" cy="2961485"/>
            </a:xfrm>
            <a:custGeom>
              <a:avLst/>
              <a:gdLst>
                <a:gd name="T0" fmla="*/ 2147483647 w 444"/>
                <a:gd name="T1" fmla="*/ 2147483647 h 443"/>
                <a:gd name="T2" fmla="*/ 2147483647 w 444"/>
                <a:gd name="T3" fmla="*/ 0 h 443"/>
                <a:gd name="T4" fmla="*/ 0 w 444"/>
                <a:gd name="T5" fmla="*/ 2147483647 h 443"/>
                <a:gd name="T6" fmla="*/ 2147483647 w 444"/>
                <a:gd name="T7" fmla="*/ 2147483647 h 443"/>
                <a:gd name="T8" fmla="*/ 2147483647 w 444"/>
                <a:gd name="T9" fmla="*/ 2147483647 h 443"/>
                <a:gd name="T10" fmla="*/ 2147483647 w 444"/>
                <a:gd name="T11" fmla="*/ 2147483647 h 443"/>
                <a:gd name="T12" fmla="*/ 2147483647 w 444"/>
                <a:gd name="T13" fmla="*/ 2147483647 h 443"/>
                <a:gd name="T14" fmla="*/ 2147483647 w 444"/>
                <a:gd name="T15" fmla="*/ 2147483647 h 443"/>
                <a:gd name="T16" fmla="*/ 2147483647 w 444"/>
                <a:gd name="T17" fmla="*/ 2147483647 h 443"/>
                <a:gd name="T18" fmla="*/ 2147483647 w 444"/>
                <a:gd name="T19" fmla="*/ 2147483647 h 44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44"/>
                <a:gd name="T31" fmla="*/ 0 h 443"/>
                <a:gd name="T32" fmla="*/ 444 w 444"/>
                <a:gd name="T33" fmla="*/ 443 h 44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44" h="443">
                  <a:moveTo>
                    <a:pt x="444" y="222"/>
                  </a:moveTo>
                  <a:cubicBezTo>
                    <a:pt x="444" y="99"/>
                    <a:pt x="344" y="0"/>
                    <a:pt x="222" y="0"/>
                  </a:cubicBezTo>
                  <a:cubicBezTo>
                    <a:pt x="99" y="0"/>
                    <a:pt x="0" y="99"/>
                    <a:pt x="0" y="222"/>
                  </a:cubicBezTo>
                  <a:cubicBezTo>
                    <a:pt x="0" y="344"/>
                    <a:pt x="99" y="443"/>
                    <a:pt x="222" y="443"/>
                  </a:cubicBezTo>
                  <a:cubicBezTo>
                    <a:pt x="344" y="443"/>
                    <a:pt x="444" y="344"/>
                    <a:pt x="444" y="222"/>
                  </a:cubicBezTo>
                  <a:close/>
                  <a:moveTo>
                    <a:pt x="441" y="222"/>
                  </a:moveTo>
                  <a:cubicBezTo>
                    <a:pt x="441" y="343"/>
                    <a:pt x="343" y="441"/>
                    <a:pt x="222" y="441"/>
                  </a:cubicBezTo>
                  <a:cubicBezTo>
                    <a:pt x="101" y="441"/>
                    <a:pt x="3" y="343"/>
                    <a:pt x="3" y="222"/>
                  </a:cubicBezTo>
                  <a:cubicBezTo>
                    <a:pt x="3" y="101"/>
                    <a:pt x="101" y="3"/>
                    <a:pt x="222" y="3"/>
                  </a:cubicBezTo>
                  <a:cubicBezTo>
                    <a:pt x="343" y="3"/>
                    <a:pt x="441" y="101"/>
                    <a:pt x="441" y="222"/>
                  </a:cubicBezTo>
                  <a:close/>
                </a:path>
              </a:pathLst>
            </a:custGeom>
            <a:solidFill>
              <a:srgbClr val="FCFE9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87" name="Freeform 92"/>
            <p:cNvSpPr>
              <a:spLocks noEditPoints="1"/>
            </p:cNvSpPr>
            <p:nvPr/>
          </p:nvSpPr>
          <p:spPr bwMode="auto">
            <a:xfrm>
              <a:off x="1872840" y="2066847"/>
              <a:ext cx="2978892" cy="2948115"/>
            </a:xfrm>
            <a:custGeom>
              <a:avLst/>
              <a:gdLst>
                <a:gd name="T0" fmla="*/ 2147483647 w 441"/>
                <a:gd name="T1" fmla="*/ 2147483647 h 441"/>
                <a:gd name="T2" fmla="*/ 2147483647 w 441"/>
                <a:gd name="T3" fmla="*/ 0 h 441"/>
                <a:gd name="T4" fmla="*/ 0 w 441"/>
                <a:gd name="T5" fmla="*/ 2147483647 h 441"/>
                <a:gd name="T6" fmla="*/ 2147483647 w 441"/>
                <a:gd name="T7" fmla="*/ 2147483647 h 441"/>
                <a:gd name="T8" fmla="*/ 2147483647 w 441"/>
                <a:gd name="T9" fmla="*/ 2147483647 h 441"/>
                <a:gd name="T10" fmla="*/ 2147483647 w 441"/>
                <a:gd name="T11" fmla="*/ 2147483647 h 441"/>
                <a:gd name="T12" fmla="*/ 2147483647 w 441"/>
                <a:gd name="T13" fmla="*/ 2147483647 h 441"/>
                <a:gd name="T14" fmla="*/ 2147483647 w 441"/>
                <a:gd name="T15" fmla="*/ 2147483647 h 441"/>
                <a:gd name="T16" fmla="*/ 2147483647 w 441"/>
                <a:gd name="T17" fmla="*/ 2147483647 h 441"/>
                <a:gd name="T18" fmla="*/ 2147483647 w 441"/>
                <a:gd name="T19" fmla="*/ 2147483647 h 44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41"/>
                <a:gd name="T31" fmla="*/ 0 h 441"/>
                <a:gd name="T32" fmla="*/ 441 w 441"/>
                <a:gd name="T33" fmla="*/ 441 h 44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41" h="441">
                  <a:moveTo>
                    <a:pt x="441" y="221"/>
                  </a:moveTo>
                  <a:cubicBezTo>
                    <a:pt x="441" y="99"/>
                    <a:pt x="343" y="0"/>
                    <a:pt x="221" y="0"/>
                  </a:cubicBezTo>
                  <a:cubicBezTo>
                    <a:pt x="99" y="0"/>
                    <a:pt x="0" y="99"/>
                    <a:pt x="0" y="221"/>
                  </a:cubicBezTo>
                  <a:cubicBezTo>
                    <a:pt x="0" y="342"/>
                    <a:pt x="99" y="441"/>
                    <a:pt x="221" y="441"/>
                  </a:cubicBezTo>
                  <a:cubicBezTo>
                    <a:pt x="343" y="441"/>
                    <a:pt x="441" y="342"/>
                    <a:pt x="441" y="221"/>
                  </a:cubicBezTo>
                  <a:close/>
                  <a:moveTo>
                    <a:pt x="439" y="221"/>
                  </a:moveTo>
                  <a:cubicBezTo>
                    <a:pt x="439" y="341"/>
                    <a:pt x="341" y="439"/>
                    <a:pt x="221" y="439"/>
                  </a:cubicBezTo>
                  <a:cubicBezTo>
                    <a:pt x="100" y="439"/>
                    <a:pt x="3" y="341"/>
                    <a:pt x="3" y="221"/>
                  </a:cubicBezTo>
                  <a:cubicBezTo>
                    <a:pt x="3" y="100"/>
                    <a:pt x="100" y="3"/>
                    <a:pt x="221" y="3"/>
                  </a:cubicBezTo>
                  <a:cubicBezTo>
                    <a:pt x="341" y="3"/>
                    <a:pt x="439" y="100"/>
                    <a:pt x="439" y="221"/>
                  </a:cubicBezTo>
                  <a:close/>
                </a:path>
              </a:pathLst>
            </a:custGeom>
            <a:solidFill>
              <a:srgbClr val="FCFE9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88" name="Freeform 93"/>
            <p:cNvSpPr>
              <a:spLocks noEditPoints="1"/>
            </p:cNvSpPr>
            <p:nvPr/>
          </p:nvSpPr>
          <p:spPr bwMode="auto">
            <a:xfrm>
              <a:off x="1886350" y="2080217"/>
              <a:ext cx="2958628" cy="2928059"/>
            </a:xfrm>
            <a:custGeom>
              <a:avLst/>
              <a:gdLst>
                <a:gd name="T0" fmla="*/ 2147483647 w 438"/>
                <a:gd name="T1" fmla="*/ 2147483647 h 438"/>
                <a:gd name="T2" fmla="*/ 2147483647 w 438"/>
                <a:gd name="T3" fmla="*/ 0 h 438"/>
                <a:gd name="T4" fmla="*/ 0 w 438"/>
                <a:gd name="T5" fmla="*/ 2147483647 h 438"/>
                <a:gd name="T6" fmla="*/ 2147483647 w 438"/>
                <a:gd name="T7" fmla="*/ 2147483647 h 438"/>
                <a:gd name="T8" fmla="*/ 2147483647 w 438"/>
                <a:gd name="T9" fmla="*/ 2147483647 h 438"/>
                <a:gd name="T10" fmla="*/ 2147483647 w 438"/>
                <a:gd name="T11" fmla="*/ 2147483647 h 438"/>
                <a:gd name="T12" fmla="*/ 2147483647 w 438"/>
                <a:gd name="T13" fmla="*/ 2147483647 h 438"/>
                <a:gd name="T14" fmla="*/ 2147483647 w 438"/>
                <a:gd name="T15" fmla="*/ 2147483647 h 438"/>
                <a:gd name="T16" fmla="*/ 2147483647 w 438"/>
                <a:gd name="T17" fmla="*/ 2147483647 h 438"/>
                <a:gd name="T18" fmla="*/ 2147483647 w 438"/>
                <a:gd name="T19" fmla="*/ 2147483647 h 4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38"/>
                <a:gd name="T31" fmla="*/ 0 h 438"/>
                <a:gd name="T32" fmla="*/ 438 w 438"/>
                <a:gd name="T33" fmla="*/ 438 h 43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38" h="438">
                  <a:moveTo>
                    <a:pt x="438" y="219"/>
                  </a:moveTo>
                  <a:cubicBezTo>
                    <a:pt x="438" y="98"/>
                    <a:pt x="340" y="0"/>
                    <a:pt x="219" y="0"/>
                  </a:cubicBezTo>
                  <a:cubicBezTo>
                    <a:pt x="98" y="0"/>
                    <a:pt x="0" y="98"/>
                    <a:pt x="0" y="219"/>
                  </a:cubicBezTo>
                  <a:cubicBezTo>
                    <a:pt x="0" y="340"/>
                    <a:pt x="98" y="438"/>
                    <a:pt x="219" y="438"/>
                  </a:cubicBezTo>
                  <a:cubicBezTo>
                    <a:pt x="340" y="438"/>
                    <a:pt x="438" y="340"/>
                    <a:pt x="438" y="219"/>
                  </a:cubicBezTo>
                  <a:close/>
                  <a:moveTo>
                    <a:pt x="435" y="219"/>
                  </a:moveTo>
                  <a:cubicBezTo>
                    <a:pt x="435" y="338"/>
                    <a:pt x="338" y="435"/>
                    <a:pt x="219" y="435"/>
                  </a:cubicBezTo>
                  <a:cubicBezTo>
                    <a:pt x="99" y="435"/>
                    <a:pt x="2" y="338"/>
                    <a:pt x="2" y="219"/>
                  </a:cubicBezTo>
                  <a:cubicBezTo>
                    <a:pt x="2" y="99"/>
                    <a:pt x="99" y="2"/>
                    <a:pt x="219" y="2"/>
                  </a:cubicBezTo>
                  <a:cubicBezTo>
                    <a:pt x="338" y="2"/>
                    <a:pt x="435" y="99"/>
                    <a:pt x="435" y="219"/>
                  </a:cubicBezTo>
                  <a:close/>
                </a:path>
              </a:pathLst>
            </a:custGeom>
            <a:solidFill>
              <a:srgbClr val="FCFE9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89" name="Freeform 94"/>
            <p:cNvSpPr>
              <a:spLocks noEditPoints="1"/>
            </p:cNvSpPr>
            <p:nvPr/>
          </p:nvSpPr>
          <p:spPr bwMode="auto">
            <a:xfrm>
              <a:off x="1893104" y="2086902"/>
              <a:ext cx="2945118" cy="2914690"/>
            </a:xfrm>
            <a:custGeom>
              <a:avLst/>
              <a:gdLst>
                <a:gd name="T0" fmla="*/ 2147483647 w 436"/>
                <a:gd name="T1" fmla="*/ 2147483647 h 436"/>
                <a:gd name="T2" fmla="*/ 2147483647 w 436"/>
                <a:gd name="T3" fmla="*/ 0 h 436"/>
                <a:gd name="T4" fmla="*/ 0 w 436"/>
                <a:gd name="T5" fmla="*/ 2147483647 h 436"/>
                <a:gd name="T6" fmla="*/ 2147483647 w 436"/>
                <a:gd name="T7" fmla="*/ 2147483647 h 436"/>
                <a:gd name="T8" fmla="*/ 2147483647 w 436"/>
                <a:gd name="T9" fmla="*/ 2147483647 h 436"/>
                <a:gd name="T10" fmla="*/ 2147483647 w 436"/>
                <a:gd name="T11" fmla="*/ 2147483647 h 436"/>
                <a:gd name="T12" fmla="*/ 2147483647 w 436"/>
                <a:gd name="T13" fmla="*/ 2147483647 h 436"/>
                <a:gd name="T14" fmla="*/ 2147483647 w 436"/>
                <a:gd name="T15" fmla="*/ 2147483647 h 436"/>
                <a:gd name="T16" fmla="*/ 2147483647 w 436"/>
                <a:gd name="T17" fmla="*/ 2147483647 h 436"/>
                <a:gd name="T18" fmla="*/ 2147483647 w 436"/>
                <a:gd name="T19" fmla="*/ 2147483647 h 4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36"/>
                <a:gd name="T31" fmla="*/ 0 h 436"/>
                <a:gd name="T32" fmla="*/ 436 w 436"/>
                <a:gd name="T33" fmla="*/ 436 h 4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36" h="436">
                  <a:moveTo>
                    <a:pt x="436" y="218"/>
                  </a:moveTo>
                  <a:cubicBezTo>
                    <a:pt x="436" y="97"/>
                    <a:pt x="338" y="0"/>
                    <a:pt x="218" y="0"/>
                  </a:cubicBezTo>
                  <a:cubicBezTo>
                    <a:pt x="97" y="0"/>
                    <a:pt x="0" y="97"/>
                    <a:pt x="0" y="218"/>
                  </a:cubicBezTo>
                  <a:cubicBezTo>
                    <a:pt x="0" y="338"/>
                    <a:pt x="97" y="436"/>
                    <a:pt x="218" y="436"/>
                  </a:cubicBezTo>
                  <a:cubicBezTo>
                    <a:pt x="338" y="436"/>
                    <a:pt x="436" y="338"/>
                    <a:pt x="436" y="218"/>
                  </a:cubicBezTo>
                  <a:close/>
                  <a:moveTo>
                    <a:pt x="433" y="218"/>
                  </a:moveTo>
                  <a:cubicBezTo>
                    <a:pt x="433" y="337"/>
                    <a:pt x="337" y="433"/>
                    <a:pt x="218" y="433"/>
                  </a:cubicBezTo>
                  <a:cubicBezTo>
                    <a:pt x="99" y="433"/>
                    <a:pt x="2" y="337"/>
                    <a:pt x="2" y="218"/>
                  </a:cubicBezTo>
                  <a:cubicBezTo>
                    <a:pt x="2" y="99"/>
                    <a:pt x="99" y="2"/>
                    <a:pt x="218" y="2"/>
                  </a:cubicBezTo>
                  <a:cubicBezTo>
                    <a:pt x="337" y="2"/>
                    <a:pt x="433" y="99"/>
                    <a:pt x="433" y="218"/>
                  </a:cubicBezTo>
                  <a:close/>
                </a:path>
              </a:pathLst>
            </a:custGeom>
            <a:solidFill>
              <a:srgbClr val="FCFE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90" name="Freeform 95"/>
            <p:cNvSpPr>
              <a:spLocks noEditPoints="1"/>
            </p:cNvSpPr>
            <p:nvPr/>
          </p:nvSpPr>
          <p:spPr bwMode="auto">
            <a:xfrm>
              <a:off x="1899859" y="2093588"/>
              <a:ext cx="2924853" cy="2894634"/>
            </a:xfrm>
            <a:custGeom>
              <a:avLst/>
              <a:gdLst>
                <a:gd name="T0" fmla="*/ 2147483647 w 433"/>
                <a:gd name="T1" fmla="*/ 2147483647 h 433"/>
                <a:gd name="T2" fmla="*/ 2147483647 w 433"/>
                <a:gd name="T3" fmla="*/ 0 h 433"/>
                <a:gd name="T4" fmla="*/ 0 w 433"/>
                <a:gd name="T5" fmla="*/ 2147483647 h 433"/>
                <a:gd name="T6" fmla="*/ 2147483647 w 433"/>
                <a:gd name="T7" fmla="*/ 2147483647 h 433"/>
                <a:gd name="T8" fmla="*/ 2147483647 w 433"/>
                <a:gd name="T9" fmla="*/ 2147483647 h 433"/>
                <a:gd name="T10" fmla="*/ 2147483647 w 433"/>
                <a:gd name="T11" fmla="*/ 2147483647 h 433"/>
                <a:gd name="T12" fmla="*/ 2147483647 w 433"/>
                <a:gd name="T13" fmla="*/ 2147483647 h 433"/>
                <a:gd name="T14" fmla="*/ 2147483647 w 433"/>
                <a:gd name="T15" fmla="*/ 2147483647 h 433"/>
                <a:gd name="T16" fmla="*/ 2147483647 w 433"/>
                <a:gd name="T17" fmla="*/ 2147483647 h 433"/>
                <a:gd name="T18" fmla="*/ 2147483647 w 433"/>
                <a:gd name="T19" fmla="*/ 2147483647 h 43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33"/>
                <a:gd name="T31" fmla="*/ 0 h 433"/>
                <a:gd name="T32" fmla="*/ 433 w 433"/>
                <a:gd name="T33" fmla="*/ 433 h 43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33" h="433">
                  <a:moveTo>
                    <a:pt x="433" y="217"/>
                  </a:moveTo>
                  <a:cubicBezTo>
                    <a:pt x="433" y="97"/>
                    <a:pt x="336" y="0"/>
                    <a:pt x="217" y="0"/>
                  </a:cubicBezTo>
                  <a:cubicBezTo>
                    <a:pt x="97" y="0"/>
                    <a:pt x="0" y="97"/>
                    <a:pt x="0" y="217"/>
                  </a:cubicBezTo>
                  <a:cubicBezTo>
                    <a:pt x="0" y="336"/>
                    <a:pt x="97" y="433"/>
                    <a:pt x="217" y="433"/>
                  </a:cubicBezTo>
                  <a:cubicBezTo>
                    <a:pt x="336" y="433"/>
                    <a:pt x="433" y="336"/>
                    <a:pt x="433" y="217"/>
                  </a:cubicBezTo>
                  <a:close/>
                  <a:moveTo>
                    <a:pt x="431" y="217"/>
                  </a:moveTo>
                  <a:cubicBezTo>
                    <a:pt x="431" y="335"/>
                    <a:pt x="335" y="431"/>
                    <a:pt x="217" y="431"/>
                  </a:cubicBezTo>
                  <a:cubicBezTo>
                    <a:pt x="99" y="431"/>
                    <a:pt x="3" y="335"/>
                    <a:pt x="3" y="217"/>
                  </a:cubicBezTo>
                  <a:cubicBezTo>
                    <a:pt x="3" y="99"/>
                    <a:pt x="99" y="3"/>
                    <a:pt x="217" y="3"/>
                  </a:cubicBezTo>
                  <a:cubicBezTo>
                    <a:pt x="335" y="3"/>
                    <a:pt x="431" y="99"/>
                    <a:pt x="431" y="217"/>
                  </a:cubicBezTo>
                  <a:close/>
                </a:path>
              </a:pathLst>
            </a:custGeom>
            <a:solidFill>
              <a:srgbClr val="FCFE9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91" name="Freeform 96"/>
            <p:cNvSpPr>
              <a:spLocks noEditPoints="1"/>
            </p:cNvSpPr>
            <p:nvPr/>
          </p:nvSpPr>
          <p:spPr bwMode="auto">
            <a:xfrm>
              <a:off x="1906614" y="2100272"/>
              <a:ext cx="2911344" cy="2881264"/>
            </a:xfrm>
            <a:custGeom>
              <a:avLst/>
              <a:gdLst>
                <a:gd name="T0" fmla="*/ 2147483647 w 431"/>
                <a:gd name="T1" fmla="*/ 2147483647 h 431"/>
                <a:gd name="T2" fmla="*/ 2147483647 w 431"/>
                <a:gd name="T3" fmla="*/ 0 h 431"/>
                <a:gd name="T4" fmla="*/ 0 w 431"/>
                <a:gd name="T5" fmla="*/ 2147483647 h 431"/>
                <a:gd name="T6" fmla="*/ 2147483647 w 431"/>
                <a:gd name="T7" fmla="*/ 2147483647 h 431"/>
                <a:gd name="T8" fmla="*/ 2147483647 w 431"/>
                <a:gd name="T9" fmla="*/ 2147483647 h 431"/>
                <a:gd name="T10" fmla="*/ 2147483647 w 431"/>
                <a:gd name="T11" fmla="*/ 2147483647 h 431"/>
                <a:gd name="T12" fmla="*/ 2147483647 w 431"/>
                <a:gd name="T13" fmla="*/ 2147483647 h 431"/>
                <a:gd name="T14" fmla="*/ 2147483647 w 431"/>
                <a:gd name="T15" fmla="*/ 2147483647 h 431"/>
                <a:gd name="T16" fmla="*/ 2147483647 w 431"/>
                <a:gd name="T17" fmla="*/ 2147483647 h 431"/>
                <a:gd name="T18" fmla="*/ 2147483647 w 431"/>
                <a:gd name="T19" fmla="*/ 2147483647 h 43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31"/>
                <a:gd name="T31" fmla="*/ 0 h 431"/>
                <a:gd name="T32" fmla="*/ 431 w 431"/>
                <a:gd name="T33" fmla="*/ 431 h 43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31" h="431">
                  <a:moveTo>
                    <a:pt x="431" y="216"/>
                  </a:moveTo>
                  <a:cubicBezTo>
                    <a:pt x="431" y="97"/>
                    <a:pt x="335" y="0"/>
                    <a:pt x="216" y="0"/>
                  </a:cubicBezTo>
                  <a:cubicBezTo>
                    <a:pt x="97" y="0"/>
                    <a:pt x="0" y="97"/>
                    <a:pt x="0" y="216"/>
                  </a:cubicBezTo>
                  <a:cubicBezTo>
                    <a:pt x="0" y="335"/>
                    <a:pt x="97" y="431"/>
                    <a:pt x="216" y="431"/>
                  </a:cubicBezTo>
                  <a:cubicBezTo>
                    <a:pt x="335" y="431"/>
                    <a:pt x="431" y="335"/>
                    <a:pt x="431" y="216"/>
                  </a:cubicBezTo>
                  <a:close/>
                  <a:moveTo>
                    <a:pt x="429" y="216"/>
                  </a:moveTo>
                  <a:cubicBezTo>
                    <a:pt x="429" y="333"/>
                    <a:pt x="333" y="429"/>
                    <a:pt x="216" y="429"/>
                  </a:cubicBezTo>
                  <a:cubicBezTo>
                    <a:pt x="98" y="429"/>
                    <a:pt x="3" y="333"/>
                    <a:pt x="3" y="216"/>
                  </a:cubicBezTo>
                  <a:cubicBezTo>
                    <a:pt x="3" y="98"/>
                    <a:pt x="98" y="3"/>
                    <a:pt x="216" y="3"/>
                  </a:cubicBezTo>
                  <a:cubicBezTo>
                    <a:pt x="333" y="3"/>
                    <a:pt x="429" y="98"/>
                    <a:pt x="429" y="216"/>
                  </a:cubicBezTo>
                  <a:close/>
                </a:path>
              </a:pathLst>
            </a:custGeom>
            <a:solidFill>
              <a:srgbClr val="FCFE9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92" name="Freeform 97"/>
            <p:cNvSpPr>
              <a:spLocks noEditPoints="1"/>
            </p:cNvSpPr>
            <p:nvPr/>
          </p:nvSpPr>
          <p:spPr bwMode="auto">
            <a:xfrm>
              <a:off x="1920124" y="2113642"/>
              <a:ext cx="2891079" cy="2861209"/>
            </a:xfrm>
            <a:custGeom>
              <a:avLst/>
              <a:gdLst>
                <a:gd name="T0" fmla="*/ 2147483647 w 428"/>
                <a:gd name="T1" fmla="*/ 2147483647 h 428"/>
                <a:gd name="T2" fmla="*/ 2147483647 w 428"/>
                <a:gd name="T3" fmla="*/ 0 h 428"/>
                <a:gd name="T4" fmla="*/ 0 w 428"/>
                <a:gd name="T5" fmla="*/ 2147483647 h 428"/>
                <a:gd name="T6" fmla="*/ 2147483647 w 428"/>
                <a:gd name="T7" fmla="*/ 2147483647 h 428"/>
                <a:gd name="T8" fmla="*/ 2147483647 w 428"/>
                <a:gd name="T9" fmla="*/ 2147483647 h 428"/>
                <a:gd name="T10" fmla="*/ 2147483647 w 428"/>
                <a:gd name="T11" fmla="*/ 2147483647 h 428"/>
                <a:gd name="T12" fmla="*/ 2147483647 w 428"/>
                <a:gd name="T13" fmla="*/ 2147483647 h 428"/>
                <a:gd name="T14" fmla="*/ 2147483647 w 428"/>
                <a:gd name="T15" fmla="*/ 2147483647 h 428"/>
                <a:gd name="T16" fmla="*/ 2147483647 w 428"/>
                <a:gd name="T17" fmla="*/ 2147483647 h 428"/>
                <a:gd name="T18" fmla="*/ 2147483647 w 428"/>
                <a:gd name="T19" fmla="*/ 2147483647 h 4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28"/>
                <a:gd name="T31" fmla="*/ 0 h 428"/>
                <a:gd name="T32" fmla="*/ 428 w 428"/>
                <a:gd name="T33" fmla="*/ 428 h 42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28" h="428">
                  <a:moveTo>
                    <a:pt x="428" y="214"/>
                  </a:moveTo>
                  <a:cubicBezTo>
                    <a:pt x="428" y="96"/>
                    <a:pt x="332" y="0"/>
                    <a:pt x="214" y="0"/>
                  </a:cubicBezTo>
                  <a:cubicBezTo>
                    <a:pt x="96" y="0"/>
                    <a:pt x="0" y="96"/>
                    <a:pt x="0" y="214"/>
                  </a:cubicBezTo>
                  <a:cubicBezTo>
                    <a:pt x="0" y="332"/>
                    <a:pt x="96" y="428"/>
                    <a:pt x="214" y="428"/>
                  </a:cubicBezTo>
                  <a:cubicBezTo>
                    <a:pt x="332" y="428"/>
                    <a:pt x="428" y="332"/>
                    <a:pt x="428" y="214"/>
                  </a:cubicBezTo>
                  <a:close/>
                  <a:moveTo>
                    <a:pt x="425" y="214"/>
                  </a:moveTo>
                  <a:cubicBezTo>
                    <a:pt x="425" y="331"/>
                    <a:pt x="331" y="425"/>
                    <a:pt x="214" y="425"/>
                  </a:cubicBezTo>
                  <a:cubicBezTo>
                    <a:pt x="97" y="425"/>
                    <a:pt x="2" y="331"/>
                    <a:pt x="2" y="214"/>
                  </a:cubicBezTo>
                  <a:cubicBezTo>
                    <a:pt x="2" y="97"/>
                    <a:pt x="97" y="2"/>
                    <a:pt x="214" y="2"/>
                  </a:cubicBezTo>
                  <a:cubicBezTo>
                    <a:pt x="331" y="2"/>
                    <a:pt x="425" y="97"/>
                    <a:pt x="425" y="214"/>
                  </a:cubicBezTo>
                  <a:close/>
                </a:path>
              </a:pathLst>
            </a:custGeom>
            <a:solidFill>
              <a:srgbClr val="FCFE9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93" name="Freeform 98"/>
            <p:cNvSpPr>
              <a:spLocks noEditPoints="1"/>
            </p:cNvSpPr>
            <p:nvPr/>
          </p:nvSpPr>
          <p:spPr bwMode="auto">
            <a:xfrm>
              <a:off x="1926879" y="2120328"/>
              <a:ext cx="2877569" cy="2847839"/>
            </a:xfrm>
            <a:custGeom>
              <a:avLst/>
              <a:gdLst>
                <a:gd name="T0" fmla="*/ 2147483647 w 426"/>
                <a:gd name="T1" fmla="*/ 2147483647 h 426"/>
                <a:gd name="T2" fmla="*/ 2147483647 w 426"/>
                <a:gd name="T3" fmla="*/ 0 h 426"/>
                <a:gd name="T4" fmla="*/ 0 w 426"/>
                <a:gd name="T5" fmla="*/ 2147483647 h 426"/>
                <a:gd name="T6" fmla="*/ 2147483647 w 426"/>
                <a:gd name="T7" fmla="*/ 2147483647 h 426"/>
                <a:gd name="T8" fmla="*/ 2147483647 w 426"/>
                <a:gd name="T9" fmla="*/ 2147483647 h 426"/>
                <a:gd name="T10" fmla="*/ 2147483647 w 426"/>
                <a:gd name="T11" fmla="*/ 2147483647 h 426"/>
                <a:gd name="T12" fmla="*/ 2147483647 w 426"/>
                <a:gd name="T13" fmla="*/ 2147483647 h 426"/>
                <a:gd name="T14" fmla="*/ 2147483647 w 426"/>
                <a:gd name="T15" fmla="*/ 2147483647 h 426"/>
                <a:gd name="T16" fmla="*/ 2147483647 w 426"/>
                <a:gd name="T17" fmla="*/ 2147483647 h 426"/>
                <a:gd name="T18" fmla="*/ 2147483647 w 426"/>
                <a:gd name="T19" fmla="*/ 2147483647 h 4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26"/>
                <a:gd name="T31" fmla="*/ 0 h 426"/>
                <a:gd name="T32" fmla="*/ 426 w 426"/>
                <a:gd name="T33" fmla="*/ 426 h 42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26" h="426">
                  <a:moveTo>
                    <a:pt x="426" y="213"/>
                  </a:moveTo>
                  <a:cubicBezTo>
                    <a:pt x="426" y="95"/>
                    <a:pt x="330" y="0"/>
                    <a:pt x="213" y="0"/>
                  </a:cubicBezTo>
                  <a:cubicBezTo>
                    <a:pt x="95" y="0"/>
                    <a:pt x="0" y="95"/>
                    <a:pt x="0" y="213"/>
                  </a:cubicBezTo>
                  <a:cubicBezTo>
                    <a:pt x="0" y="330"/>
                    <a:pt x="95" y="426"/>
                    <a:pt x="213" y="426"/>
                  </a:cubicBezTo>
                  <a:cubicBezTo>
                    <a:pt x="330" y="426"/>
                    <a:pt x="426" y="330"/>
                    <a:pt x="426" y="213"/>
                  </a:cubicBezTo>
                  <a:close/>
                  <a:moveTo>
                    <a:pt x="423" y="213"/>
                  </a:moveTo>
                  <a:cubicBezTo>
                    <a:pt x="423" y="329"/>
                    <a:pt x="329" y="423"/>
                    <a:pt x="213" y="423"/>
                  </a:cubicBezTo>
                  <a:cubicBezTo>
                    <a:pt x="97" y="423"/>
                    <a:pt x="2" y="329"/>
                    <a:pt x="2" y="213"/>
                  </a:cubicBezTo>
                  <a:cubicBezTo>
                    <a:pt x="2" y="97"/>
                    <a:pt x="97" y="2"/>
                    <a:pt x="213" y="2"/>
                  </a:cubicBezTo>
                  <a:cubicBezTo>
                    <a:pt x="329" y="2"/>
                    <a:pt x="423" y="97"/>
                    <a:pt x="423" y="213"/>
                  </a:cubicBezTo>
                  <a:close/>
                </a:path>
              </a:pathLst>
            </a:custGeom>
            <a:solidFill>
              <a:srgbClr val="FCFE9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94" name="Freeform 100"/>
            <p:cNvSpPr>
              <a:spLocks noEditPoints="1"/>
            </p:cNvSpPr>
            <p:nvPr/>
          </p:nvSpPr>
          <p:spPr bwMode="auto">
            <a:xfrm>
              <a:off x="1940388" y="2133698"/>
              <a:ext cx="2843795" cy="2814414"/>
            </a:xfrm>
            <a:custGeom>
              <a:avLst/>
              <a:gdLst>
                <a:gd name="T0" fmla="*/ 2147483647 w 421"/>
                <a:gd name="T1" fmla="*/ 2147483647 h 421"/>
                <a:gd name="T2" fmla="*/ 2147483647 w 421"/>
                <a:gd name="T3" fmla="*/ 0 h 421"/>
                <a:gd name="T4" fmla="*/ 0 w 421"/>
                <a:gd name="T5" fmla="*/ 2147483647 h 421"/>
                <a:gd name="T6" fmla="*/ 2147483647 w 421"/>
                <a:gd name="T7" fmla="*/ 2147483647 h 421"/>
                <a:gd name="T8" fmla="*/ 2147483647 w 421"/>
                <a:gd name="T9" fmla="*/ 2147483647 h 421"/>
                <a:gd name="T10" fmla="*/ 2147483647 w 421"/>
                <a:gd name="T11" fmla="*/ 2147483647 h 421"/>
                <a:gd name="T12" fmla="*/ 2147483647 w 421"/>
                <a:gd name="T13" fmla="*/ 2147483647 h 421"/>
                <a:gd name="T14" fmla="*/ 2147483647 w 421"/>
                <a:gd name="T15" fmla="*/ 2147483647 h 421"/>
                <a:gd name="T16" fmla="*/ 2147483647 w 421"/>
                <a:gd name="T17" fmla="*/ 2147483647 h 421"/>
                <a:gd name="T18" fmla="*/ 2147483647 w 421"/>
                <a:gd name="T19" fmla="*/ 2147483647 h 4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21"/>
                <a:gd name="T31" fmla="*/ 0 h 421"/>
                <a:gd name="T32" fmla="*/ 421 w 421"/>
                <a:gd name="T33" fmla="*/ 421 h 4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21" h="421">
                  <a:moveTo>
                    <a:pt x="421" y="211"/>
                  </a:moveTo>
                  <a:cubicBezTo>
                    <a:pt x="421" y="95"/>
                    <a:pt x="327" y="0"/>
                    <a:pt x="211" y="0"/>
                  </a:cubicBezTo>
                  <a:cubicBezTo>
                    <a:pt x="95" y="0"/>
                    <a:pt x="0" y="95"/>
                    <a:pt x="0" y="211"/>
                  </a:cubicBezTo>
                  <a:cubicBezTo>
                    <a:pt x="0" y="327"/>
                    <a:pt x="95" y="421"/>
                    <a:pt x="211" y="421"/>
                  </a:cubicBezTo>
                  <a:cubicBezTo>
                    <a:pt x="327" y="421"/>
                    <a:pt x="421" y="327"/>
                    <a:pt x="421" y="211"/>
                  </a:cubicBezTo>
                  <a:close/>
                  <a:moveTo>
                    <a:pt x="419" y="211"/>
                  </a:moveTo>
                  <a:cubicBezTo>
                    <a:pt x="419" y="325"/>
                    <a:pt x="326" y="418"/>
                    <a:pt x="211" y="418"/>
                  </a:cubicBezTo>
                  <a:cubicBezTo>
                    <a:pt x="96" y="418"/>
                    <a:pt x="3" y="325"/>
                    <a:pt x="3" y="211"/>
                  </a:cubicBezTo>
                  <a:cubicBezTo>
                    <a:pt x="3" y="96"/>
                    <a:pt x="96" y="3"/>
                    <a:pt x="211" y="3"/>
                  </a:cubicBezTo>
                  <a:cubicBezTo>
                    <a:pt x="326" y="3"/>
                    <a:pt x="419" y="96"/>
                    <a:pt x="419" y="211"/>
                  </a:cubicBezTo>
                  <a:close/>
                </a:path>
              </a:pathLst>
            </a:custGeom>
            <a:solidFill>
              <a:srgbClr val="FCFE9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95" name="Freeform 101"/>
            <p:cNvSpPr>
              <a:spLocks noEditPoints="1"/>
            </p:cNvSpPr>
            <p:nvPr/>
          </p:nvSpPr>
          <p:spPr bwMode="auto">
            <a:xfrm>
              <a:off x="1953898" y="2147068"/>
              <a:ext cx="2823531" cy="2794358"/>
            </a:xfrm>
            <a:custGeom>
              <a:avLst/>
              <a:gdLst>
                <a:gd name="T0" fmla="*/ 2147483647 w 418"/>
                <a:gd name="T1" fmla="*/ 2147483647 h 418"/>
                <a:gd name="T2" fmla="*/ 2147483647 w 418"/>
                <a:gd name="T3" fmla="*/ 0 h 418"/>
                <a:gd name="T4" fmla="*/ 0 w 418"/>
                <a:gd name="T5" fmla="*/ 2147483647 h 418"/>
                <a:gd name="T6" fmla="*/ 2147483647 w 418"/>
                <a:gd name="T7" fmla="*/ 2147483647 h 418"/>
                <a:gd name="T8" fmla="*/ 2147483647 w 418"/>
                <a:gd name="T9" fmla="*/ 2147483647 h 418"/>
                <a:gd name="T10" fmla="*/ 2147483647 w 418"/>
                <a:gd name="T11" fmla="*/ 2147483647 h 418"/>
                <a:gd name="T12" fmla="*/ 2147483647 w 418"/>
                <a:gd name="T13" fmla="*/ 2147483647 h 418"/>
                <a:gd name="T14" fmla="*/ 2147483647 w 418"/>
                <a:gd name="T15" fmla="*/ 2147483647 h 418"/>
                <a:gd name="T16" fmla="*/ 2147483647 w 418"/>
                <a:gd name="T17" fmla="*/ 2147483647 h 418"/>
                <a:gd name="T18" fmla="*/ 2147483647 w 418"/>
                <a:gd name="T19" fmla="*/ 2147483647 h 4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18"/>
                <a:gd name="T31" fmla="*/ 0 h 418"/>
                <a:gd name="T32" fmla="*/ 418 w 418"/>
                <a:gd name="T33" fmla="*/ 418 h 4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18" h="418">
                  <a:moveTo>
                    <a:pt x="418" y="209"/>
                  </a:moveTo>
                  <a:cubicBezTo>
                    <a:pt x="418" y="93"/>
                    <a:pt x="324" y="0"/>
                    <a:pt x="209" y="0"/>
                  </a:cubicBezTo>
                  <a:cubicBezTo>
                    <a:pt x="93" y="0"/>
                    <a:pt x="0" y="93"/>
                    <a:pt x="0" y="209"/>
                  </a:cubicBezTo>
                  <a:cubicBezTo>
                    <a:pt x="0" y="324"/>
                    <a:pt x="93" y="418"/>
                    <a:pt x="209" y="418"/>
                  </a:cubicBezTo>
                  <a:cubicBezTo>
                    <a:pt x="324" y="418"/>
                    <a:pt x="418" y="324"/>
                    <a:pt x="418" y="209"/>
                  </a:cubicBezTo>
                  <a:close/>
                  <a:moveTo>
                    <a:pt x="415" y="209"/>
                  </a:moveTo>
                  <a:cubicBezTo>
                    <a:pt x="415" y="323"/>
                    <a:pt x="323" y="415"/>
                    <a:pt x="209" y="415"/>
                  </a:cubicBezTo>
                  <a:cubicBezTo>
                    <a:pt x="95" y="415"/>
                    <a:pt x="2" y="323"/>
                    <a:pt x="2" y="209"/>
                  </a:cubicBezTo>
                  <a:cubicBezTo>
                    <a:pt x="2" y="95"/>
                    <a:pt x="95" y="2"/>
                    <a:pt x="209" y="2"/>
                  </a:cubicBezTo>
                  <a:cubicBezTo>
                    <a:pt x="323" y="2"/>
                    <a:pt x="415" y="95"/>
                    <a:pt x="415" y="209"/>
                  </a:cubicBezTo>
                  <a:close/>
                </a:path>
              </a:pathLst>
            </a:custGeom>
            <a:solidFill>
              <a:srgbClr val="FCFE9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96" name="Freeform 102"/>
            <p:cNvSpPr>
              <a:spLocks noEditPoints="1"/>
            </p:cNvSpPr>
            <p:nvPr/>
          </p:nvSpPr>
          <p:spPr bwMode="auto">
            <a:xfrm>
              <a:off x="1960653" y="2153753"/>
              <a:ext cx="2810021" cy="2774303"/>
            </a:xfrm>
            <a:custGeom>
              <a:avLst/>
              <a:gdLst>
                <a:gd name="T0" fmla="*/ 2147483647 w 416"/>
                <a:gd name="T1" fmla="*/ 2147483647 h 415"/>
                <a:gd name="T2" fmla="*/ 2147483647 w 416"/>
                <a:gd name="T3" fmla="*/ 0 h 415"/>
                <a:gd name="T4" fmla="*/ 0 w 416"/>
                <a:gd name="T5" fmla="*/ 2147483647 h 415"/>
                <a:gd name="T6" fmla="*/ 2147483647 w 416"/>
                <a:gd name="T7" fmla="*/ 2147483647 h 415"/>
                <a:gd name="T8" fmla="*/ 2147483647 w 416"/>
                <a:gd name="T9" fmla="*/ 2147483647 h 415"/>
                <a:gd name="T10" fmla="*/ 2147483647 w 416"/>
                <a:gd name="T11" fmla="*/ 2147483647 h 415"/>
                <a:gd name="T12" fmla="*/ 2147483647 w 416"/>
                <a:gd name="T13" fmla="*/ 2147483647 h 415"/>
                <a:gd name="T14" fmla="*/ 2147483647 w 416"/>
                <a:gd name="T15" fmla="*/ 2147483647 h 415"/>
                <a:gd name="T16" fmla="*/ 2147483647 w 416"/>
                <a:gd name="T17" fmla="*/ 2147483647 h 415"/>
                <a:gd name="T18" fmla="*/ 2147483647 w 416"/>
                <a:gd name="T19" fmla="*/ 2147483647 h 4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16"/>
                <a:gd name="T31" fmla="*/ 0 h 415"/>
                <a:gd name="T32" fmla="*/ 416 w 416"/>
                <a:gd name="T33" fmla="*/ 415 h 41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16" h="415">
                  <a:moveTo>
                    <a:pt x="416" y="208"/>
                  </a:moveTo>
                  <a:cubicBezTo>
                    <a:pt x="416" y="93"/>
                    <a:pt x="323" y="0"/>
                    <a:pt x="208" y="0"/>
                  </a:cubicBezTo>
                  <a:cubicBezTo>
                    <a:pt x="93" y="0"/>
                    <a:pt x="0" y="93"/>
                    <a:pt x="0" y="208"/>
                  </a:cubicBezTo>
                  <a:cubicBezTo>
                    <a:pt x="0" y="322"/>
                    <a:pt x="93" y="415"/>
                    <a:pt x="208" y="415"/>
                  </a:cubicBezTo>
                  <a:cubicBezTo>
                    <a:pt x="323" y="415"/>
                    <a:pt x="416" y="322"/>
                    <a:pt x="416" y="208"/>
                  </a:cubicBezTo>
                  <a:close/>
                  <a:moveTo>
                    <a:pt x="413" y="208"/>
                  </a:moveTo>
                  <a:cubicBezTo>
                    <a:pt x="413" y="321"/>
                    <a:pt x="321" y="413"/>
                    <a:pt x="208" y="413"/>
                  </a:cubicBezTo>
                  <a:cubicBezTo>
                    <a:pt x="94" y="413"/>
                    <a:pt x="2" y="321"/>
                    <a:pt x="2" y="208"/>
                  </a:cubicBezTo>
                  <a:cubicBezTo>
                    <a:pt x="2" y="94"/>
                    <a:pt x="94" y="3"/>
                    <a:pt x="208" y="3"/>
                  </a:cubicBezTo>
                  <a:cubicBezTo>
                    <a:pt x="321" y="3"/>
                    <a:pt x="413" y="94"/>
                    <a:pt x="413" y="208"/>
                  </a:cubicBezTo>
                  <a:close/>
                </a:path>
              </a:pathLst>
            </a:custGeom>
            <a:solidFill>
              <a:srgbClr val="FCFE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97" name="Freeform 103"/>
            <p:cNvSpPr>
              <a:spLocks noEditPoints="1"/>
            </p:cNvSpPr>
            <p:nvPr/>
          </p:nvSpPr>
          <p:spPr bwMode="auto">
            <a:xfrm>
              <a:off x="1967407" y="2160438"/>
              <a:ext cx="2789756" cy="2760933"/>
            </a:xfrm>
            <a:custGeom>
              <a:avLst/>
              <a:gdLst>
                <a:gd name="T0" fmla="*/ 2147483647 w 413"/>
                <a:gd name="T1" fmla="*/ 2147483647 h 413"/>
                <a:gd name="T2" fmla="*/ 2147483647 w 413"/>
                <a:gd name="T3" fmla="*/ 0 h 413"/>
                <a:gd name="T4" fmla="*/ 0 w 413"/>
                <a:gd name="T5" fmla="*/ 2147483647 h 413"/>
                <a:gd name="T6" fmla="*/ 2147483647 w 413"/>
                <a:gd name="T7" fmla="*/ 2147483647 h 413"/>
                <a:gd name="T8" fmla="*/ 2147483647 w 413"/>
                <a:gd name="T9" fmla="*/ 2147483647 h 413"/>
                <a:gd name="T10" fmla="*/ 2147483647 w 413"/>
                <a:gd name="T11" fmla="*/ 2147483647 h 413"/>
                <a:gd name="T12" fmla="*/ 2147483647 w 413"/>
                <a:gd name="T13" fmla="*/ 2147483647 h 413"/>
                <a:gd name="T14" fmla="*/ 2147483647 w 413"/>
                <a:gd name="T15" fmla="*/ 2147483647 h 413"/>
                <a:gd name="T16" fmla="*/ 2147483647 w 413"/>
                <a:gd name="T17" fmla="*/ 2147483647 h 413"/>
                <a:gd name="T18" fmla="*/ 2147483647 w 413"/>
                <a:gd name="T19" fmla="*/ 2147483647 h 4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13"/>
                <a:gd name="T31" fmla="*/ 0 h 413"/>
                <a:gd name="T32" fmla="*/ 413 w 413"/>
                <a:gd name="T33" fmla="*/ 413 h 4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13" h="413">
                  <a:moveTo>
                    <a:pt x="413" y="207"/>
                  </a:moveTo>
                  <a:cubicBezTo>
                    <a:pt x="413" y="93"/>
                    <a:pt x="321" y="0"/>
                    <a:pt x="207" y="0"/>
                  </a:cubicBezTo>
                  <a:cubicBezTo>
                    <a:pt x="93" y="0"/>
                    <a:pt x="0" y="93"/>
                    <a:pt x="0" y="207"/>
                  </a:cubicBezTo>
                  <a:cubicBezTo>
                    <a:pt x="0" y="321"/>
                    <a:pt x="93" y="413"/>
                    <a:pt x="207" y="413"/>
                  </a:cubicBezTo>
                  <a:cubicBezTo>
                    <a:pt x="321" y="413"/>
                    <a:pt x="413" y="321"/>
                    <a:pt x="413" y="207"/>
                  </a:cubicBezTo>
                  <a:close/>
                  <a:moveTo>
                    <a:pt x="411" y="207"/>
                  </a:moveTo>
                  <a:cubicBezTo>
                    <a:pt x="411" y="319"/>
                    <a:pt x="319" y="411"/>
                    <a:pt x="207" y="411"/>
                  </a:cubicBezTo>
                  <a:cubicBezTo>
                    <a:pt x="94" y="411"/>
                    <a:pt x="3" y="319"/>
                    <a:pt x="3" y="207"/>
                  </a:cubicBezTo>
                  <a:cubicBezTo>
                    <a:pt x="3" y="94"/>
                    <a:pt x="94" y="3"/>
                    <a:pt x="207" y="3"/>
                  </a:cubicBezTo>
                  <a:cubicBezTo>
                    <a:pt x="319" y="3"/>
                    <a:pt x="411" y="94"/>
                    <a:pt x="411" y="207"/>
                  </a:cubicBezTo>
                  <a:close/>
                </a:path>
              </a:pathLst>
            </a:custGeom>
            <a:solidFill>
              <a:srgbClr val="FCFE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98" name="Freeform 104"/>
            <p:cNvSpPr>
              <a:spLocks noEditPoints="1"/>
            </p:cNvSpPr>
            <p:nvPr/>
          </p:nvSpPr>
          <p:spPr bwMode="auto">
            <a:xfrm>
              <a:off x="1974163" y="2173808"/>
              <a:ext cx="2776246" cy="2740878"/>
            </a:xfrm>
            <a:custGeom>
              <a:avLst/>
              <a:gdLst>
                <a:gd name="T0" fmla="*/ 2147483647 w 411"/>
                <a:gd name="T1" fmla="*/ 2147483647 h 410"/>
                <a:gd name="T2" fmla="*/ 2147483647 w 411"/>
                <a:gd name="T3" fmla="*/ 0 h 410"/>
                <a:gd name="T4" fmla="*/ 0 w 411"/>
                <a:gd name="T5" fmla="*/ 2147483647 h 410"/>
                <a:gd name="T6" fmla="*/ 2147483647 w 411"/>
                <a:gd name="T7" fmla="*/ 2147483647 h 410"/>
                <a:gd name="T8" fmla="*/ 2147483647 w 411"/>
                <a:gd name="T9" fmla="*/ 2147483647 h 410"/>
                <a:gd name="T10" fmla="*/ 2147483647 w 411"/>
                <a:gd name="T11" fmla="*/ 2147483647 h 410"/>
                <a:gd name="T12" fmla="*/ 2147483647 w 411"/>
                <a:gd name="T13" fmla="*/ 2147483647 h 410"/>
                <a:gd name="T14" fmla="*/ 2147483647 w 411"/>
                <a:gd name="T15" fmla="*/ 2147483647 h 410"/>
                <a:gd name="T16" fmla="*/ 2147483647 w 411"/>
                <a:gd name="T17" fmla="*/ 2147483647 h 410"/>
                <a:gd name="T18" fmla="*/ 2147483647 w 411"/>
                <a:gd name="T19" fmla="*/ 2147483647 h 4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11"/>
                <a:gd name="T31" fmla="*/ 0 h 410"/>
                <a:gd name="T32" fmla="*/ 411 w 411"/>
                <a:gd name="T33" fmla="*/ 410 h 4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11" h="410">
                  <a:moveTo>
                    <a:pt x="411" y="205"/>
                  </a:moveTo>
                  <a:cubicBezTo>
                    <a:pt x="411" y="91"/>
                    <a:pt x="319" y="0"/>
                    <a:pt x="206" y="0"/>
                  </a:cubicBezTo>
                  <a:cubicBezTo>
                    <a:pt x="92" y="0"/>
                    <a:pt x="0" y="91"/>
                    <a:pt x="0" y="205"/>
                  </a:cubicBezTo>
                  <a:cubicBezTo>
                    <a:pt x="0" y="318"/>
                    <a:pt x="92" y="410"/>
                    <a:pt x="206" y="410"/>
                  </a:cubicBezTo>
                  <a:cubicBezTo>
                    <a:pt x="319" y="410"/>
                    <a:pt x="411" y="318"/>
                    <a:pt x="411" y="205"/>
                  </a:cubicBezTo>
                  <a:close/>
                  <a:moveTo>
                    <a:pt x="409" y="205"/>
                  </a:moveTo>
                  <a:cubicBezTo>
                    <a:pt x="409" y="317"/>
                    <a:pt x="318" y="407"/>
                    <a:pt x="206" y="407"/>
                  </a:cubicBezTo>
                  <a:cubicBezTo>
                    <a:pt x="94" y="407"/>
                    <a:pt x="3" y="317"/>
                    <a:pt x="3" y="205"/>
                  </a:cubicBezTo>
                  <a:cubicBezTo>
                    <a:pt x="3" y="93"/>
                    <a:pt x="94" y="2"/>
                    <a:pt x="206" y="2"/>
                  </a:cubicBezTo>
                  <a:cubicBezTo>
                    <a:pt x="318" y="2"/>
                    <a:pt x="409" y="93"/>
                    <a:pt x="409" y="205"/>
                  </a:cubicBezTo>
                  <a:close/>
                </a:path>
              </a:pathLst>
            </a:custGeom>
            <a:solidFill>
              <a:srgbClr val="FCFE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99" name="Freeform 105"/>
            <p:cNvSpPr>
              <a:spLocks noEditPoints="1"/>
            </p:cNvSpPr>
            <p:nvPr/>
          </p:nvSpPr>
          <p:spPr bwMode="auto">
            <a:xfrm>
              <a:off x="1987672" y="2180493"/>
              <a:ext cx="2755982" cy="2727507"/>
            </a:xfrm>
            <a:custGeom>
              <a:avLst/>
              <a:gdLst>
                <a:gd name="T0" fmla="*/ 2147483647 w 408"/>
                <a:gd name="T1" fmla="*/ 2147483647 h 408"/>
                <a:gd name="T2" fmla="*/ 2147483647 w 408"/>
                <a:gd name="T3" fmla="*/ 0 h 408"/>
                <a:gd name="T4" fmla="*/ 0 w 408"/>
                <a:gd name="T5" fmla="*/ 2147483647 h 408"/>
                <a:gd name="T6" fmla="*/ 2147483647 w 408"/>
                <a:gd name="T7" fmla="*/ 2147483647 h 408"/>
                <a:gd name="T8" fmla="*/ 2147483647 w 408"/>
                <a:gd name="T9" fmla="*/ 2147483647 h 408"/>
                <a:gd name="T10" fmla="*/ 2147483647 w 408"/>
                <a:gd name="T11" fmla="*/ 2147483647 h 408"/>
                <a:gd name="T12" fmla="*/ 2147483647 w 408"/>
                <a:gd name="T13" fmla="*/ 2147483647 h 408"/>
                <a:gd name="T14" fmla="*/ 2147483647 w 408"/>
                <a:gd name="T15" fmla="*/ 2147483647 h 408"/>
                <a:gd name="T16" fmla="*/ 2147483647 w 408"/>
                <a:gd name="T17" fmla="*/ 2147483647 h 408"/>
                <a:gd name="T18" fmla="*/ 2147483647 w 408"/>
                <a:gd name="T19" fmla="*/ 2147483647 h 40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08"/>
                <a:gd name="T31" fmla="*/ 0 h 408"/>
                <a:gd name="T32" fmla="*/ 408 w 408"/>
                <a:gd name="T33" fmla="*/ 408 h 40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08" h="408">
                  <a:moveTo>
                    <a:pt x="408" y="204"/>
                  </a:moveTo>
                  <a:cubicBezTo>
                    <a:pt x="408" y="91"/>
                    <a:pt x="316" y="0"/>
                    <a:pt x="204" y="0"/>
                  </a:cubicBezTo>
                  <a:cubicBezTo>
                    <a:pt x="91" y="0"/>
                    <a:pt x="0" y="91"/>
                    <a:pt x="0" y="204"/>
                  </a:cubicBezTo>
                  <a:cubicBezTo>
                    <a:pt x="0" y="316"/>
                    <a:pt x="91" y="408"/>
                    <a:pt x="204" y="408"/>
                  </a:cubicBezTo>
                  <a:cubicBezTo>
                    <a:pt x="316" y="408"/>
                    <a:pt x="408" y="316"/>
                    <a:pt x="408" y="204"/>
                  </a:cubicBezTo>
                  <a:close/>
                  <a:moveTo>
                    <a:pt x="405" y="204"/>
                  </a:moveTo>
                  <a:cubicBezTo>
                    <a:pt x="405" y="315"/>
                    <a:pt x="315" y="405"/>
                    <a:pt x="204" y="405"/>
                  </a:cubicBezTo>
                  <a:cubicBezTo>
                    <a:pt x="92" y="405"/>
                    <a:pt x="2" y="315"/>
                    <a:pt x="2" y="204"/>
                  </a:cubicBezTo>
                  <a:cubicBezTo>
                    <a:pt x="2" y="92"/>
                    <a:pt x="92" y="2"/>
                    <a:pt x="204" y="2"/>
                  </a:cubicBezTo>
                  <a:cubicBezTo>
                    <a:pt x="315" y="2"/>
                    <a:pt x="405" y="92"/>
                    <a:pt x="405" y="204"/>
                  </a:cubicBezTo>
                  <a:close/>
                </a:path>
              </a:pathLst>
            </a:custGeom>
            <a:solidFill>
              <a:srgbClr val="FCFE9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00" name="Freeform 106"/>
            <p:cNvSpPr>
              <a:spLocks noEditPoints="1"/>
            </p:cNvSpPr>
            <p:nvPr/>
          </p:nvSpPr>
          <p:spPr bwMode="auto">
            <a:xfrm>
              <a:off x="1994427" y="2187178"/>
              <a:ext cx="2742472" cy="2707452"/>
            </a:xfrm>
            <a:custGeom>
              <a:avLst/>
              <a:gdLst>
                <a:gd name="T0" fmla="*/ 2147483647 w 406"/>
                <a:gd name="T1" fmla="*/ 2147483647 h 405"/>
                <a:gd name="T2" fmla="*/ 2147483647 w 406"/>
                <a:gd name="T3" fmla="*/ 0 h 405"/>
                <a:gd name="T4" fmla="*/ 0 w 406"/>
                <a:gd name="T5" fmla="*/ 2147483647 h 405"/>
                <a:gd name="T6" fmla="*/ 2147483647 w 406"/>
                <a:gd name="T7" fmla="*/ 2147483647 h 405"/>
                <a:gd name="T8" fmla="*/ 2147483647 w 406"/>
                <a:gd name="T9" fmla="*/ 2147483647 h 405"/>
                <a:gd name="T10" fmla="*/ 2147483647 w 406"/>
                <a:gd name="T11" fmla="*/ 2147483647 h 405"/>
                <a:gd name="T12" fmla="*/ 2147483647 w 406"/>
                <a:gd name="T13" fmla="*/ 2147483647 h 405"/>
                <a:gd name="T14" fmla="*/ 2147483647 w 406"/>
                <a:gd name="T15" fmla="*/ 2147483647 h 405"/>
                <a:gd name="T16" fmla="*/ 2147483647 w 406"/>
                <a:gd name="T17" fmla="*/ 2147483647 h 405"/>
                <a:gd name="T18" fmla="*/ 2147483647 w 406"/>
                <a:gd name="T19" fmla="*/ 2147483647 h 40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06"/>
                <a:gd name="T31" fmla="*/ 0 h 405"/>
                <a:gd name="T32" fmla="*/ 406 w 406"/>
                <a:gd name="T33" fmla="*/ 405 h 40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06" h="405">
                  <a:moveTo>
                    <a:pt x="406" y="203"/>
                  </a:moveTo>
                  <a:cubicBezTo>
                    <a:pt x="406" y="91"/>
                    <a:pt x="315" y="0"/>
                    <a:pt x="203" y="0"/>
                  </a:cubicBezTo>
                  <a:cubicBezTo>
                    <a:pt x="91" y="0"/>
                    <a:pt x="0" y="91"/>
                    <a:pt x="0" y="203"/>
                  </a:cubicBezTo>
                  <a:cubicBezTo>
                    <a:pt x="0" y="315"/>
                    <a:pt x="91" y="405"/>
                    <a:pt x="203" y="405"/>
                  </a:cubicBezTo>
                  <a:cubicBezTo>
                    <a:pt x="315" y="405"/>
                    <a:pt x="406" y="315"/>
                    <a:pt x="406" y="203"/>
                  </a:cubicBezTo>
                  <a:close/>
                  <a:moveTo>
                    <a:pt x="403" y="203"/>
                  </a:moveTo>
                  <a:cubicBezTo>
                    <a:pt x="403" y="313"/>
                    <a:pt x="313" y="403"/>
                    <a:pt x="203" y="403"/>
                  </a:cubicBezTo>
                  <a:cubicBezTo>
                    <a:pt x="92" y="403"/>
                    <a:pt x="3" y="313"/>
                    <a:pt x="3" y="203"/>
                  </a:cubicBezTo>
                  <a:cubicBezTo>
                    <a:pt x="3" y="92"/>
                    <a:pt x="92" y="3"/>
                    <a:pt x="203" y="3"/>
                  </a:cubicBezTo>
                  <a:cubicBezTo>
                    <a:pt x="313" y="3"/>
                    <a:pt x="403" y="92"/>
                    <a:pt x="403" y="203"/>
                  </a:cubicBezTo>
                  <a:close/>
                </a:path>
              </a:pathLst>
            </a:custGeom>
            <a:solidFill>
              <a:srgbClr val="FCFE9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01" name="Freeform 107"/>
            <p:cNvSpPr>
              <a:spLocks noEditPoints="1"/>
            </p:cNvSpPr>
            <p:nvPr/>
          </p:nvSpPr>
          <p:spPr bwMode="auto">
            <a:xfrm>
              <a:off x="2001182" y="2193864"/>
              <a:ext cx="2722208" cy="2694082"/>
            </a:xfrm>
            <a:custGeom>
              <a:avLst/>
              <a:gdLst>
                <a:gd name="T0" fmla="*/ 2147483647 w 403"/>
                <a:gd name="T1" fmla="*/ 2147483647 h 403"/>
                <a:gd name="T2" fmla="*/ 2147483647 w 403"/>
                <a:gd name="T3" fmla="*/ 0 h 403"/>
                <a:gd name="T4" fmla="*/ 0 w 403"/>
                <a:gd name="T5" fmla="*/ 2147483647 h 403"/>
                <a:gd name="T6" fmla="*/ 2147483647 w 403"/>
                <a:gd name="T7" fmla="*/ 2147483647 h 403"/>
                <a:gd name="T8" fmla="*/ 2147483647 w 403"/>
                <a:gd name="T9" fmla="*/ 2147483647 h 403"/>
                <a:gd name="T10" fmla="*/ 2147483647 w 403"/>
                <a:gd name="T11" fmla="*/ 2147483647 h 403"/>
                <a:gd name="T12" fmla="*/ 2147483647 w 403"/>
                <a:gd name="T13" fmla="*/ 2147483647 h 403"/>
                <a:gd name="T14" fmla="*/ 2147483647 w 403"/>
                <a:gd name="T15" fmla="*/ 2147483647 h 403"/>
                <a:gd name="T16" fmla="*/ 2147483647 w 403"/>
                <a:gd name="T17" fmla="*/ 2147483647 h 403"/>
                <a:gd name="T18" fmla="*/ 2147483647 w 403"/>
                <a:gd name="T19" fmla="*/ 2147483647 h 40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03"/>
                <a:gd name="T31" fmla="*/ 0 h 403"/>
                <a:gd name="T32" fmla="*/ 403 w 403"/>
                <a:gd name="T33" fmla="*/ 403 h 40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03" h="403">
                  <a:moveTo>
                    <a:pt x="403" y="202"/>
                  </a:moveTo>
                  <a:cubicBezTo>
                    <a:pt x="403" y="90"/>
                    <a:pt x="313" y="0"/>
                    <a:pt x="202" y="0"/>
                  </a:cubicBezTo>
                  <a:cubicBezTo>
                    <a:pt x="90" y="0"/>
                    <a:pt x="0" y="90"/>
                    <a:pt x="0" y="202"/>
                  </a:cubicBezTo>
                  <a:cubicBezTo>
                    <a:pt x="0" y="313"/>
                    <a:pt x="90" y="403"/>
                    <a:pt x="202" y="403"/>
                  </a:cubicBezTo>
                  <a:cubicBezTo>
                    <a:pt x="313" y="403"/>
                    <a:pt x="403" y="313"/>
                    <a:pt x="403" y="202"/>
                  </a:cubicBezTo>
                  <a:close/>
                  <a:moveTo>
                    <a:pt x="401" y="202"/>
                  </a:moveTo>
                  <a:cubicBezTo>
                    <a:pt x="401" y="312"/>
                    <a:pt x="312" y="401"/>
                    <a:pt x="202" y="401"/>
                  </a:cubicBezTo>
                  <a:cubicBezTo>
                    <a:pt x="92" y="401"/>
                    <a:pt x="3" y="312"/>
                    <a:pt x="3" y="202"/>
                  </a:cubicBezTo>
                  <a:cubicBezTo>
                    <a:pt x="3" y="92"/>
                    <a:pt x="92" y="3"/>
                    <a:pt x="202" y="3"/>
                  </a:cubicBezTo>
                  <a:cubicBezTo>
                    <a:pt x="312" y="3"/>
                    <a:pt x="401" y="92"/>
                    <a:pt x="401" y="202"/>
                  </a:cubicBezTo>
                  <a:close/>
                </a:path>
              </a:pathLst>
            </a:custGeom>
            <a:solidFill>
              <a:srgbClr val="FCFEA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02" name="Freeform 108"/>
            <p:cNvSpPr>
              <a:spLocks noEditPoints="1"/>
            </p:cNvSpPr>
            <p:nvPr/>
          </p:nvSpPr>
          <p:spPr bwMode="auto">
            <a:xfrm>
              <a:off x="2014692" y="2207233"/>
              <a:ext cx="2701943" cy="2674027"/>
            </a:xfrm>
            <a:custGeom>
              <a:avLst/>
              <a:gdLst>
                <a:gd name="T0" fmla="*/ 2147483647 w 400"/>
                <a:gd name="T1" fmla="*/ 2147483647 h 400"/>
                <a:gd name="T2" fmla="*/ 2147483647 w 400"/>
                <a:gd name="T3" fmla="*/ 0 h 400"/>
                <a:gd name="T4" fmla="*/ 0 w 400"/>
                <a:gd name="T5" fmla="*/ 2147483647 h 400"/>
                <a:gd name="T6" fmla="*/ 2147483647 w 400"/>
                <a:gd name="T7" fmla="*/ 2147483647 h 400"/>
                <a:gd name="T8" fmla="*/ 2147483647 w 400"/>
                <a:gd name="T9" fmla="*/ 2147483647 h 400"/>
                <a:gd name="T10" fmla="*/ 2147483647 w 400"/>
                <a:gd name="T11" fmla="*/ 2147483647 h 400"/>
                <a:gd name="T12" fmla="*/ 2147483647 w 400"/>
                <a:gd name="T13" fmla="*/ 2147483647 h 400"/>
                <a:gd name="T14" fmla="*/ 2147483647 w 400"/>
                <a:gd name="T15" fmla="*/ 2147483647 h 400"/>
                <a:gd name="T16" fmla="*/ 2147483647 w 400"/>
                <a:gd name="T17" fmla="*/ 2147483647 h 400"/>
                <a:gd name="T18" fmla="*/ 2147483647 w 400"/>
                <a:gd name="T19" fmla="*/ 2147483647 h 4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00"/>
                <a:gd name="T31" fmla="*/ 0 h 400"/>
                <a:gd name="T32" fmla="*/ 400 w 400"/>
                <a:gd name="T33" fmla="*/ 400 h 4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00" h="400">
                  <a:moveTo>
                    <a:pt x="400" y="200"/>
                  </a:moveTo>
                  <a:cubicBezTo>
                    <a:pt x="400" y="89"/>
                    <a:pt x="310" y="0"/>
                    <a:pt x="200" y="0"/>
                  </a:cubicBezTo>
                  <a:cubicBezTo>
                    <a:pt x="89" y="0"/>
                    <a:pt x="0" y="89"/>
                    <a:pt x="0" y="200"/>
                  </a:cubicBezTo>
                  <a:cubicBezTo>
                    <a:pt x="0" y="310"/>
                    <a:pt x="89" y="400"/>
                    <a:pt x="200" y="400"/>
                  </a:cubicBezTo>
                  <a:cubicBezTo>
                    <a:pt x="310" y="400"/>
                    <a:pt x="400" y="310"/>
                    <a:pt x="400" y="200"/>
                  </a:cubicBezTo>
                  <a:close/>
                  <a:moveTo>
                    <a:pt x="397" y="200"/>
                  </a:moveTo>
                  <a:cubicBezTo>
                    <a:pt x="397" y="309"/>
                    <a:pt x="309" y="397"/>
                    <a:pt x="200" y="397"/>
                  </a:cubicBezTo>
                  <a:cubicBezTo>
                    <a:pt x="91" y="397"/>
                    <a:pt x="2" y="309"/>
                    <a:pt x="2" y="200"/>
                  </a:cubicBezTo>
                  <a:cubicBezTo>
                    <a:pt x="2" y="91"/>
                    <a:pt x="91" y="2"/>
                    <a:pt x="200" y="2"/>
                  </a:cubicBezTo>
                  <a:cubicBezTo>
                    <a:pt x="309" y="2"/>
                    <a:pt x="397" y="91"/>
                    <a:pt x="397" y="200"/>
                  </a:cubicBezTo>
                  <a:close/>
                </a:path>
              </a:pathLst>
            </a:custGeom>
            <a:solidFill>
              <a:srgbClr val="FCFEA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03" name="Freeform 109"/>
            <p:cNvSpPr>
              <a:spLocks noEditPoints="1"/>
            </p:cNvSpPr>
            <p:nvPr/>
          </p:nvSpPr>
          <p:spPr bwMode="auto">
            <a:xfrm>
              <a:off x="2021447" y="2213918"/>
              <a:ext cx="2688433" cy="2660656"/>
            </a:xfrm>
            <a:custGeom>
              <a:avLst/>
              <a:gdLst>
                <a:gd name="T0" fmla="*/ 2147483647 w 398"/>
                <a:gd name="T1" fmla="*/ 2147483647 h 398"/>
                <a:gd name="T2" fmla="*/ 2147483647 w 398"/>
                <a:gd name="T3" fmla="*/ 0 h 398"/>
                <a:gd name="T4" fmla="*/ 0 w 398"/>
                <a:gd name="T5" fmla="*/ 2147483647 h 398"/>
                <a:gd name="T6" fmla="*/ 2147483647 w 398"/>
                <a:gd name="T7" fmla="*/ 2147483647 h 398"/>
                <a:gd name="T8" fmla="*/ 2147483647 w 398"/>
                <a:gd name="T9" fmla="*/ 2147483647 h 398"/>
                <a:gd name="T10" fmla="*/ 2147483647 w 398"/>
                <a:gd name="T11" fmla="*/ 2147483647 h 398"/>
                <a:gd name="T12" fmla="*/ 2147483647 w 398"/>
                <a:gd name="T13" fmla="*/ 2147483647 h 398"/>
                <a:gd name="T14" fmla="*/ 2147483647 w 398"/>
                <a:gd name="T15" fmla="*/ 2147483647 h 398"/>
                <a:gd name="T16" fmla="*/ 2147483647 w 398"/>
                <a:gd name="T17" fmla="*/ 2147483647 h 398"/>
                <a:gd name="T18" fmla="*/ 2147483647 w 398"/>
                <a:gd name="T19" fmla="*/ 2147483647 h 39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98"/>
                <a:gd name="T31" fmla="*/ 0 h 398"/>
                <a:gd name="T32" fmla="*/ 398 w 398"/>
                <a:gd name="T33" fmla="*/ 398 h 39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98" h="398">
                  <a:moveTo>
                    <a:pt x="398" y="199"/>
                  </a:moveTo>
                  <a:cubicBezTo>
                    <a:pt x="398" y="89"/>
                    <a:pt x="309" y="0"/>
                    <a:pt x="199" y="0"/>
                  </a:cubicBezTo>
                  <a:cubicBezTo>
                    <a:pt x="89" y="0"/>
                    <a:pt x="0" y="89"/>
                    <a:pt x="0" y="199"/>
                  </a:cubicBezTo>
                  <a:cubicBezTo>
                    <a:pt x="0" y="309"/>
                    <a:pt x="89" y="398"/>
                    <a:pt x="199" y="398"/>
                  </a:cubicBezTo>
                  <a:cubicBezTo>
                    <a:pt x="309" y="398"/>
                    <a:pt x="398" y="309"/>
                    <a:pt x="398" y="199"/>
                  </a:cubicBezTo>
                  <a:close/>
                  <a:moveTo>
                    <a:pt x="395" y="199"/>
                  </a:moveTo>
                  <a:cubicBezTo>
                    <a:pt x="395" y="307"/>
                    <a:pt x="307" y="395"/>
                    <a:pt x="199" y="395"/>
                  </a:cubicBezTo>
                  <a:cubicBezTo>
                    <a:pt x="90" y="395"/>
                    <a:pt x="2" y="307"/>
                    <a:pt x="2" y="199"/>
                  </a:cubicBezTo>
                  <a:cubicBezTo>
                    <a:pt x="2" y="90"/>
                    <a:pt x="90" y="2"/>
                    <a:pt x="199" y="2"/>
                  </a:cubicBezTo>
                  <a:cubicBezTo>
                    <a:pt x="307" y="2"/>
                    <a:pt x="395" y="90"/>
                    <a:pt x="395" y="199"/>
                  </a:cubicBezTo>
                  <a:close/>
                </a:path>
              </a:pathLst>
            </a:custGeom>
            <a:solidFill>
              <a:srgbClr val="FCFEA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04" name="Freeform 110"/>
            <p:cNvSpPr>
              <a:spLocks noEditPoints="1"/>
            </p:cNvSpPr>
            <p:nvPr/>
          </p:nvSpPr>
          <p:spPr bwMode="auto">
            <a:xfrm>
              <a:off x="2028201" y="2220604"/>
              <a:ext cx="2668169" cy="2640602"/>
            </a:xfrm>
            <a:custGeom>
              <a:avLst/>
              <a:gdLst>
                <a:gd name="T0" fmla="*/ 2147483647 w 395"/>
                <a:gd name="T1" fmla="*/ 2147483647 h 395"/>
                <a:gd name="T2" fmla="*/ 2147483647 w 395"/>
                <a:gd name="T3" fmla="*/ 0 h 395"/>
                <a:gd name="T4" fmla="*/ 0 w 395"/>
                <a:gd name="T5" fmla="*/ 2147483647 h 395"/>
                <a:gd name="T6" fmla="*/ 2147483647 w 395"/>
                <a:gd name="T7" fmla="*/ 2147483647 h 395"/>
                <a:gd name="T8" fmla="*/ 2147483647 w 395"/>
                <a:gd name="T9" fmla="*/ 2147483647 h 395"/>
                <a:gd name="T10" fmla="*/ 2147483647 w 395"/>
                <a:gd name="T11" fmla="*/ 2147483647 h 395"/>
                <a:gd name="T12" fmla="*/ 2147483647 w 395"/>
                <a:gd name="T13" fmla="*/ 2147483647 h 395"/>
                <a:gd name="T14" fmla="*/ 2147483647 w 395"/>
                <a:gd name="T15" fmla="*/ 2147483647 h 395"/>
                <a:gd name="T16" fmla="*/ 2147483647 w 395"/>
                <a:gd name="T17" fmla="*/ 2147483647 h 395"/>
                <a:gd name="T18" fmla="*/ 2147483647 w 395"/>
                <a:gd name="T19" fmla="*/ 2147483647 h 39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95"/>
                <a:gd name="T31" fmla="*/ 0 h 395"/>
                <a:gd name="T32" fmla="*/ 395 w 395"/>
                <a:gd name="T33" fmla="*/ 395 h 39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95" h="395">
                  <a:moveTo>
                    <a:pt x="395" y="198"/>
                  </a:moveTo>
                  <a:cubicBezTo>
                    <a:pt x="395" y="89"/>
                    <a:pt x="307" y="0"/>
                    <a:pt x="198" y="0"/>
                  </a:cubicBezTo>
                  <a:cubicBezTo>
                    <a:pt x="89" y="0"/>
                    <a:pt x="0" y="89"/>
                    <a:pt x="0" y="198"/>
                  </a:cubicBezTo>
                  <a:cubicBezTo>
                    <a:pt x="0" y="307"/>
                    <a:pt x="89" y="395"/>
                    <a:pt x="198" y="395"/>
                  </a:cubicBezTo>
                  <a:cubicBezTo>
                    <a:pt x="307" y="395"/>
                    <a:pt x="395" y="307"/>
                    <a:pt x="395" y="198"/>
                  </a:cubicBezTo>
                  <a:close/>
                  <a:moveTo>
                    <a:pt x="393" y="198"/>
                  </a:moveTo>
                  <a:cubicBezTo>
                    <a:pt x="393" y="305"/>
                    <a:pt x="306" y="393"/>
                    <a:pt x="198" y="393"/>
                  </a:cubicBezTo>
                  <a:cubicBezTo>
                    <a:pt x="90" y="393"/>
                    <a:pt x="3" y="305"/>
                    <a:pt x="3" y="198"/>
                  </a:cubicBezTo>
                  <a:cubicBezTo>
                    <a:pt x="3" y="90"/>
                    <a:pt x="90" y="3"/>
                    <a:pt x="198" y="3"/>
                  </a:cubicBezTo>
                  <a:cubicBezTo>
                    <a:pt x="306" y="3"/>
                    <a:pt x="393" y="90"/>
                    <a:pt x="393" y="198"/>
                  </a:cubicBezTo>
                  <a:close/>
                </a:path>
              </a:pathLst>
            </a:custGeom>
            <a:solidFill>
              <a:srgbClr val="FCFEA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05" name="Freeform 111"/>
            <p:cNvSpPr>
              <a:spLocks noEditPoints="1"/>
            </p:cNvSpPr>
            <p:nvPr/>
          </p:nvSpPr>
          <p:spPr bwMode="auto">
            <a:xfrm>
              <a:off x="2034957" y="2227289"/>
              <a:ext cx="2654659" cy="2627231"/>
            </a:xfrm>
            <a:custGeom>
              <a:avLst/>
              <a:gdLst>
                <a:gd name="T0" fmla="*/ 2147483647 w 393"/>
                <a:gd name="T1" fmla="*/ 2147483647 h 393"/>
                <a:gd name="T2" fmla="*/ 2147483647 w 393"/>
                <a:gd name="T3" fmla="*/ 0 h 393"/>
                <a:gd name="T4" fmla="*/ 0 w 393"/>
                <a:gd name="T5" fmla="*/ 2147483647 h 393"/>
                <a:gd name="T6" fmla="*/ 2147483647 w 393"/>
                <a:gd name="T7" fmla="*/ 2147483647 h 393"/>
                <a:gd name="T8" fmla="*/ 2147483647 w 393"/>
                <a:gd name="T9" fmla="*/ 2147483647 h 393"/>
                <a:gd name="T10" fmla="*/ 2147483647 w 393"/>
                <a:gd name="T11" fmla="*/ 2147483647 h 393"/>
                <a:gd name="T12" fmla="*/ 2147483647 w 393"/>
                <a:gd name="T13" fmla="*/ 2147483647 h 393"/>
                <a:gd name="T14" fmla="*/ 2147483647 w 393"/>
                <a:gd name="T15" fmla="*/ 2147483647 h 393"/>
                <a:gd name="T16" fmla="*/ 2147483647 w 393"/>
                <a:gd name="T17" fmla="*/ 2147483647 h 393"/>
                <a:gd name="T18" fmla="*/ 2147483647 w 393"/>
                <a:gd name="T19" fmla="*/ 2147483647 h 39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93"/>
                <a:gd name="T31" fmla="*/ 0 h 393"/>
                <a:gd name="T32" fmla="*/ 393 w 393"/>
                <a:gd name="T33" fmla="*/ 393 h 39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93" h="393">
                  <a:moveTo>
                    <a:pt x="393" y="197"/>
                  </a:moveTo>
                  <a:cubicBezTo>
                    <a:pt x="393" y="88"/>
                    <a:pt x="305" y="0"/>
                    <a:pt x="197" y="0"/>
                  </a:cubicBezTo>
                  <a:cubicBezTo>
                    <a:pt x="88" y="0"/>
                    <a:pt x="0" y="88"/>
                    <a:pt x="0" y="197"/>
                  </a:cubicBezTo>
                  <a:cubicBezTo>
                    <a:pt x="0" y="305"/>
                    <a:pt x="88" y="393"/>
                    <a:pt x="197" y="393"/>
                  </a:cubicBezTo>
                  <a:cubicBezTo>
                    <a:pt x="305" y="393"/>
                    <a:pt x="393" y="305"/>
                    <a:pt x="393" y="197"/>
                  </a:cubicBezTo>
                  <a:close/>
                  <a:moveTo>
                    <a:pt x="391" y="197"/>
                  </a:moveTo>
                  <a:cubicBezTo>
                    <a:pt x="391" y="304"/>
                    <a:pt x="304" y="391"/>
                    <a:pt x="197" y="391"/>
                  </a:cubicBezTo>
                  <a:cubicBezTo>
                    <a:pt x="90" y="391"/>
                    <a:pt x="3" y="304"/>
                    <a:pt x="3" y="197"/>
                  </a:cubicBezTo>
                  <a:cubicBezTo>
                    <a:pt x="3" y="90"/>
                    <a:pt x="90" y="3"/>
                    <a:pt x="197" y="3"/>
                  </a:cubicBezTo>
                  <a:cubicBezTo>
                    <a:pt x="304" y="3"/>
                    <a:pt x="391" y="90"/>
                    <a:pt x="391" y="197"/>
                  </a:cubicBezTo>
                  <a:close/>
                </a:path>
              </a:pathLst>
            </a:custGeom>
            <a:solidFill>
              <a:srgbClr val="FCFEA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06" name="Freeform 112"/>
            <p:cNvSpPr>
              <a:spLocks noEditPoints="1"/>
            </p:cNvSpPr>
            <p:nvPr/>
          </p:nvSpPr>
          <p:spPr bwMode="auto">
            <a:xfrm>
              <a:off x="2048466" y="2240658"/>
              <a:ext cx="2634395" cy="2607176"/>
            </a:xfrm>
            <a:custGeom>
              <a:avLst/>
              <a:gdLst>
                <a:gd name="T0" fmla="*/ 2147483647 w 390"/>
                <a:gd name="T1" fmla="*/ 2147483647 h 390"/>
                <a:gd name="T2" fmla="*/ 2147483647 w 390"/>
                <a:gd name="T3" fmla="*/ 0 h 390"/>
                <a:gd name="T4" fmla="*/ 0 w 390"/>
                <a:gd name="T5" fmla="*/ 2147483647 h 390"/>
                <a:gd name="T6" fmla="*/ 2147483647 w 390"/>
                <a:gd name="T7" fmla="*/ 2147483647 h 390"/>
                <a:gd name="T8" fmla="*/ 2147483647 w 390"/>
                <a:gd name="T9" fmla="*/ 2147483647 h 390"/>
                <a:gd name="T10" fmla="*/ 2147483647 w 390"/>
                <a:gd name="T11" fmla="*/ 2147483647 h 390"/>
                <a:gd name="T12" fmla="*/ 2147483647 w 390"/>
                <a:gd name="T13" fmla="*/ 2147483647 h 390"/>
                <a:gd name="T14" fmla="*/ 2147483647 w 390"/>
                <a:gd name="T15" fmla="*/ 2147483647 h 390"/>
                <a:gd name="T16" fmla="*/ 2147483647 w 390"/>
                <a:gd name="T17" fmla="*/ 2147483647 h 390"/>
                <a:gd name="T18" fmla="*/ 2147483647 w 390"/>
                <a:gd name="T19" fmla="*/ 2147483647 h 39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90"/>
                <a:gd name="T31" fmla="*/ 0 h 390"/>
                <a:gd name="T32" fmla="*/ 390 w 390"/>
                <a:gd name="T33" fmla="*/ 390 h 39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90" h="390">
                  <a:moveTo>
                    <a:pt x="390" y="195"/>
                  </a:moveTo>
                  <a:cubicBezTo>
                    <a:pt x="390" y="87"/>
                    <a:pt x="303" y="0"/>
                    <a:pt x="195" y="0"/>
                  </a:cubicBezTo>
                  <a:cubicBezTo>
                    <a:pt x="87" y="0"/>
                    <a:pt x="0" y="87"/>
                    <a:pt x="0" y="195"/>
                  </a:cubicBezTo>
                  <a:cubicBezTo>
                    <a:pt x="0" y="302"/>
                    <a:pt x="87" y="390"/>
                    <a:pt x="195" y="390"/>
                  </a:cubicBezTo>
                  <a:cubicBezTo>
                    <a:pt x="303" y="390"/>
                    <a:pt x="390" y="302"/>
                    <a:pt x="390" y="195"/>
                  </a:cubicBezTo>
                  <a:close/>
                  <a:moveTo>
                    <a:pt x="387" y="195"/>
                  </a:moveTo>
                  <a:cubicBezTo>
                    <a:pt x="387" y="301"/>
                    <a:pt x="301" y="387"/>
                    <a:pt x="195" y="387"/>
                  </a:cubicBezTo>
                  <a:cubicBezTo>
                    <a:pt x="88" y="387"/>
                    <a:pt x="2" y="301"/>
                    <a:pt x="2" y="195"/>
                  </a:cubicBezTo>
                  <a:cubicBezTo>
                    <a:pt x="2" y="88"/>
                    <a:pt x="88" y="2"/>
                    <a:pt x="195" y="2"/>
                  </a:cubicBezTo>
                  <a:cubicBezTo>
                    <a:pt x="301" y="2"/>
                    <a:pt x="387" y="88"/>
                    <a:pt x="387" y="195"/>
                  </a:cubicBezTo>
                  <a:close/>
                </a:path>
              </a:pathLst>
            </a:custGeom>
            <a:solidFill>
              <a:srgbClr val="FCFEA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07" name="Freeform 113"/>
            <p:cNvSpPr>
              <a:spLocks noEditPoints="1"/>
            </p:cNvSpPr>
            <p:nvPr/>
          </p:nvSpPr>
          <p:spPr bwMode="auto">
            <a:xfrm>
              <a:off x="2055221" y="2247344"/>
              <a:ext cx="2620885" cy="2593806"/>
            </a:xfrm>
            <a:custGeom>
              <a:avLst/>
              <a:gdLst>
                <a:gd name="T0" fmla="*/ 2147483647 w 388"/>
                <a:gd name="T1" fmla="*/ 2147483647 h 388"/>
                <a:gd name="T2" fmla="*/ 2147483647 w 388"/>
                <a:gd name="T3" fmla="*/ 0 h 388"/>
                <a:gd name="T4" fmla="*/ 0 w 388"/>
                <a:gd name="T5" fmla="*/ 2147483647 h 388"/>
                <a:gd name="T6" fmla="*/ 2147483647 w 388"/>
                <a:gd name="T7" fmla="*/ 2147483647 h 388"/>
                <a:gd name="T8" fmla="*/ 2147483647 w 388"/>
                <a:gd name="T9" fmla="*/ 2147483647 h 388"/>
                <a:gd name="T10" fmla="*/ 2147483647 w 388"/>
                <a:gd name="T11" fmla="*/ 2147483647 h 388"/>
                <a:gd name="T12" fmla="*/ 2147483647 w 388"/>
                <a:gd name="T13" fmla="*/ 2147483647 h 388"/>
                <a:gd name="T14" fmla="*/ 2147483647 w 388"/>
                <a:gd name="T15" fmla="*/ 2147483647 h 388"/>
                <a:gd name="T16" fmla="*/ 2147483647 w 388"/>
                <a:gd name="T17" fmla="*/ 2147483647 h 388"/>
                <a:gd name="T18" fmla="*/ 2147483647 w 388"/>
                <a:gd name="T19" fmla="*/ 2147483647 h 38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88"/>
                <a:gd name="T31" fmla="*/ 0 h 388"/>
                <a:gd name="T32" fmla="*/ 388 w 388"/>
                <a:gd name="T33" fmla="*/ 388 h 38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88" h="388">
                  <a:moveTo>
                    <a:pt x="388" y="194"/>
                  </a:moveTo>
                  <a:cubicBezTo>
                    <a:pt x="388" y="87"/>
                    <a:pt x="301" y="0"/>
                    <a:pt x="194" y="0"/>
                  </a:cubicBez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1" y="388"/>
                    <a:pt x="388" y="301"/>
                    <a:pt x="388" y="194"/>
                  </a:cubicBezTo>
                  <a:close/>
                  <a:moveTo>
                    <a:pt x="385" y="194"/>
                  </a:moveTo>
                  <a:cubicBezTo>
                    <a:pt x="385" y="299"/>
                    <a:pt x="299" y="385"/>
                    <a:pt x="194" y="385"/>
                  </a:cubicBezTo>
                  <a:cubicBezTo>
                    <a:pt x="88" y="385"/>
                    <a:pt x="2" y="299"/>
                    <a:pt x="2" y="194"/>
                  </a:cubicBezTo>
                  <a:cubicBezTo>
                    <a:pt x="2" y="88"/>
                    <a:pt x="88" y="2"/>
                    <a:pt x="194" y="2"/>
                  </a:cubicBezTo>
                  <a:cubicBezTo>
                    <a:pt x="299" y="2"/>
                    <a:pt x="385" y="88"/>
                    <a:pt x="385" y="194"/>
                  </a:cubicBezTo>
                  <a:close/>
                </a:path>
              </a:pathLst>
            </a:custGeom>
            <a:solidFill>
              <a:srgbClr val="FCFEA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08" name="Freeform 114"/>
            <p:cNvSpPr>
              <a:spLocks noEditPoints="1"/>
            </p:cNvSpPr>
            <p:nvPr/>
          </p:nvSpPr>
          <p:spPr bwMode="auto">
            <a:xfrm>
              <a:off x="2061976" y="2254029"/>
              <a:ext cx="2600620" cy="2573751"/>
            </a:xfrm>
            <a:custGeom>
              <a:avLst/>
              <a:gdLst>
                <a:gd name="T0" fmla="*/ 2147483647 w 385"/>
                <a:gd name="T1" fmla="*/ 2147483647 h 385"/>
                <a:gd name="T2" fmla="*/ 2147483647 w 385"/>
                <a:gd name="T3" fmla="*/ 0 h 385"/>
                <a:gd name="T4" fmla="*/ 0 w 385"/>
                <a:gd name="T5" fmla="*/ 2147483647 h 385"/>
                <a:gd name="T6" fmla="*/ 2147483647 w 385"/>
                <a:gd name="T7" fmla="*/ 2147483647 h 385"/>
                <a:gd name="T8" fmla="*/ 2147483647 w 385"/>
                <a:gd name="T9" fmla="*/ 2147483647 h 385"/>
                <a:gd name="T10" fmla="*/ 2147483647 w 385"/>
                <a:gd name="T11" fmla="*/ 2147483647 h 385"/>
                <a:gd name="T12" fmla="*/ 2147483647 w 385"/>
                <a:gd name="T13" fmla="*/ 2147483647 h 385"/>
                <a:gd name="T14" fmla="*/ 2147483647 w 385"/>
                <a:gd name="T15" fmla="*/ 2147483647 h 385"/>
                <a:gd name="T16" fmla="*/ 2147483647 w 385"/>
                <a:gd name="T17" fmla="*/ 2147483647 h 385"/>
                <a:gd name="T18" fmla="*/ 2147483647 w 385"/>
                <a:gd name="T19" fmla="*/ 2147483647 h 38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85"/>
                <a:gd name="T31" fmla="*/ 0 h 385"/>
                <a:gd name="T32" fmla="*/ 385 w 385"/>
                <a:gd name="T33" fmla="*/ 385 h 38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85" h="385">
                  <a:moveTo>
                    <a:pt x="385" y="193"/>
                  </a:moveTo>
                  <a:cubicBezTo>
                    <a:pt x="385" y="86"/>
                    <a:pt x="299" y="0"/>
                    <a:pt x="193" y="0"/>
                  </a:cubicBezTo>
                  <a:cubicBezTo>
                    <a:pt x="86" y="0"/>
                    <a:pt x="0" y="86"/>
                    <a:pt x="0" y="193"/>
                  </a:cubicBezTo>
                  <a:cubicBezTo>
                    <a:pt x="0" y="299"/>
                    <a:pt x="86" y="385"/>
                    <a:pt x="193" y="385"/>
                  </a:cubicBezTo>
                  <a:cubicBezTo>
                    <a:pt x="299" y="385"/>
                    <a:pt x="385" y="299"/>
                    <a:pt x="385" y="193"/>
                  </a:cubicBezTo>
                  <a:close/>
                  <a:moveTo>
                    <a:pt x="383" y="193"/>
                  </a:moveTo>
                  <a:cubicBezTo>
                    <a:pt x="383" y="298"/>
                    <a:pt x="298" y="383"/>
                    <a:pt x="193" y="383"/>
                  </a:cubicBezTo>
                  <a:cubicBezTo>
                    <a:pt x="88" y="383"/>
                    <a:pt x="3" y="298"/>
                    <a:pt x="3" y="193"/>
                  </a:cubicBezTo>
                  <a:cubicBezTo>
                    <a:pt x="3" y="88"/>
                    <a:pt x="88" y="3"/>
                    <a:pt x="193" y="3"/>
                  </a:cubicBezTo>
                  <a:cubicBezTo>
                    <a:pt x="298" y="3"/>
                    <a:pt x="383" y="88"/>
                    <a:pt x="383" y="193"/>
                  </a:cubicBezTo>
                  <a:close/>
                </a:path>
              </a:pathLst>
            </a:custGeom>
            <a:solidFill>
              <a:srgbClr val="FCFEA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09" name="Freeform 115"/>
            <p:cNvSpPr>
              <a:spLocks noEditPoints="1"/>
            </p:cNvSpPr>
            <p:nvPr/>
          </p:nvSpPr>
          <p:spPr bwMode="auto">
            <a:xfrm>
              <a:off x="2068731" y="2260714"/>
              <a:ext cx="2587111" cy="2560381"/>
            </a:xfrm>
            <a:custGeom>
              <a:avLst/>
              <a:gdLst>
                <a:gd name="T0" fmla="*/ 2147483647 w 383"/>
                <a:gd name="T1" fmla="*/ 2147483647 h 383"/>
                <a:gd name="T2" fmla="*/ 2147483647 w 383"/>
                <a:gd name="T3" fmla="*/ 0 h 383"/>
                <a:gd name="T4" fmla="*/ 0 w 383"/>
                <a:gd name="T5" fmla="*/ 2147483647 h 383"/>
                <a:gd name="T6" fmla="*/ 2147483647 w 383"/>
                <a:gd name="T7" fmla="*/ 2147483647 h 383"/>
                <a:gd name="T8" fmla="*/ 2147483647 w 383"/>
                <a:gd name="T9" fmla="*/ 2147483647 h 383"/>
                <a:gd name="T10" fmla="*/ 2147483647 w 383"/>
                <a:gd name="T11" fmla="*/ 2147483647 h 383"/>
                <a:gd name="T12" fmla="*/ 2147483647 w 383"/>
                <a:gd name="T13" fmla="*/ 2147483647 h 383"/>
                <a:gd name="T14" fmla="*/ 2147483647 w 383"/>
                <a:gd name="T15" fmla="*/ 2147483647 h 383"/>
                <a:gd name="T16" fmla="*/ 2147483647 w 383"/>
                <a:gd name="T17" fmla="*/ 2147483647 h 383"/>
                <a:gd name="T18" fmla="*/ 2147483647 w 383"/>
                <a:gd name="T19" fmla="*/ 2147483647 h 38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83"/>
                <a:gd name="T31" fmla="*/ 0 h 383"/>
                <a:gd name="T32" fmla="*/ 383 w 383"/>
                <a:gd name="T33" fmla="*/ 383 h 38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83" h="383">
                  <a:moveTo>
                    <a:pt x="383" y="192"/>
                  </a:moveTo>
                  <a:cubicBezTo>
                    <a:pt x="383" y="86"/>
                    <a:pt x="297" y="0"/>
                    <a:pt x="192" y="0"/>
                  </a:cubicBezTo>
                  <a:cubicBezTo>
                    <a:pt x="86" y="0"/>
                    <a:pt x="0" y="86"/>
                    <a:pt x="0" y="192"/>
                  </a:cubicBezTo>
                  <a:cubicBezTo>
                    <a:pt x="0" y="297"/>
                    <a:pt x="86" y="383"/>
                    <a:pt x="192" y="383"/>
                  </a:cubicBezTo>
                  <a:cubicBezTo>
                    <a:pt x="297" y="383"/>
                    <a:pt x="383" y="297"/>
                    <a:pt x="383" y="192"/>
                  </a:cubicBezTo>
                  <a:close/>
                  <a:moveTo>
                    <a:pt x="381" y="192"/>
                  </a:moveTo>
                  <a:cubicBezTo>
                    <a:pt x="381" y="296"/>
                    <a:pt x="296" y="380"/>
                    <a:pt x="192" y="380"/>
                  </a:cubicBezTo>
                  <a:cubicBezTo>
                    <a:pt x="87" y="380"/>
                    <a:pt x="3" y="296"/>
                    <a:pt x="3" y="192"/>
                  </a:cubicBezTo>
                  <a:cubicBezTo>
                    <a:pt x="3" y="87"/>
                    <a:pt x="87" y="3"/>
                    <a:pt x="192" y="3"/>
                  </a:cubicBezTo>
                  <a:cubicBezTo>
                    <a:pt x="296" y="3"/>
                    <a:pt x="381" y="87"/>
                    <a:pt x="381" y="192"/>
                  </a:cubicBezTo>
                  <a:close/>
                </a:path>
              </a:pathLst>
            </a:custGeom>
            <a:solidFill>
              <a:srgbClr val="FCFEA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10" name="Freeform 116"/>
            <p:cNvSpPr>
              <a:spLocks noEditPoints="1"/>
            </p:cNvSpPr>
            <p:nvPr/>
          </p:nvSpPr>
          <p:spPr bwMode="auto">
            <a:xfrm>
              <a:off x="2082241" y="2274084"/>
              <a:ext cx="2566846" cy="2540326"/>
            </a:xfrm>
            <a:custGeom>
              <a:avLst/>
              <a:gdLst>
                <a:gd name="T0" fmla="*/ 2147483647 w 380"/>
                <a:gd name="T1" fmla="*/ 2147483647 h 380"/>
                <a:gd name="T2" fmla="*/ 2147483647 w 380"/>
                <a:gd name="T3" fmla="*/ 0 h 380"/>
                <a:gd name="T4" fmla="*/ 0 w 380"/>
                <a:gd name="T5" fmla="*/ 2147483647 h 380"/>
                <a:gd name="T6" fmla="*/ 2147483647 w 380"/>
                <a:gd name="T7" fmla="*/ 2147483647 h 380"/>
                <a:gd name="T8" fmla="*/ 2147483647 w 380"/>
                <a:gd name="T9" fmla="*/ 2147483647 h 380"/>
                <a:gd name="T10" fmla="*/ 2147483647 w 380"/>
                <a:gd name="T11" fmla="*/ 2147483647 h 380"/>
                <a:gd name="T12" fmla="*/ 2147483647 w 380"/>
                <a:gd name="T13" fmla="*/ 2147483647 h 380"/>
                <a:gd name="T14" fmla="*/ 2147483647 w 380"/>
                <a:gd name="T15" fmla="*/ 2147483647 h 380"/>
                <a:gd name="T16" fmla="*/ 2147483647 w 380"/>
                <a:gd name="T17" fmla="*/ 2147483647 h 380"/>
                <a:gd name="T18" fmla="*/ 2147483647 w 380"/>
                <a:gd name="T19" fmla="*/ 2147483647 h 3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80"/>
                <a:gd name="T31" fmla="*/ 0 h 380"/>
                <a:gd name="T32" fmla="*/ 380 w 380"/>
                <a:gd name="T33" fmla="*/ 380 h 38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80" h="380">
                  <a:moveTo>
                    <a:pt x="380" y="190"/>
                  </a:moveTo>
                  <a:cubicBezTo>
                    <a:pt x="380" y="85"/>
                    <a:pt x="295" y="0"/>
                    <a:pt x="190" y="0"/>
                  </a:cubicBezTo>
                  <a:cubicBezTo>
                    <a:pt x="85" y="0"/>
                    <a:pt x="0" y="85"/>
                    <a:pt x="0" y="190"/>
                  </a:cubicBezTo>
                  <a:cubicBezTo>
                    <a:pt x="0" y="295"/>
                    <a:pt x="85" y="380"/>
                    <a:pt x="190" y="380"/>
                  </a:cubicBezTo>
                  <a:cubicBezTo>
                    <a:pt x="295" y="380"/>
                    <a:pt x="380" y="295"/>
                    <a:pt x="380" y="190"/>
                  </a:cubicBezTo>
                  <a:close/>
                  <a:moveTo>
                    <a:pt x="377" y="190"/>
                  </a:moveTo>
                  <a:cubicBezTo>
                    <a:pt x="377" y="293"/>
                    <a:pt x="293" y="377"/>
                    <a:pt x="190" y="377"/>
                  </a:cubicBezTo>
                  <a:cubicBezTo>
                    <a:pt x="86" y="377"/>
                    <a:pt x="2" y="293"/>
                    <a:pt x="2" y="190"/>
                  </a:cubicBezTo>
                  <a:cubicBezTo>
                    <a:pt x="2" y="86"/>
                    <a:pt x="86" y="2"/>
                    <a:pt x="190" y="2"/>
                  </a:cubicBezTo>
                  <a:cubicBezTo>
                    <a:pt x="293" y="2"/>
                    <a:pt x="377" y="86"/>
                    <a:pt x="377" y="190"/>
                  </a:cubicBezTo>
                  <a:close/>
                </a:path>
              </a:pathLst>
            </a:custGeom>
            <a:solidFill>
              <a:srgbClr val="FCFEA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11" name="Freeform 117"/>
            <p:cNvSpPr>
              <a:spLocks noEditPoints="1"/>
            </p:cNvSpPr>
            <p:nvPr/>
          </p:nvSpPr>
          <p:spPr bwMode="auto">
            <a:xfrm>
              <a:off x="2088995" y="2280769"/>
              <a:ext cx="2553336" cy="2520271"/>
            </a:xfrm>
            <a:custGeom>
              <a:avLst/>
              <a:gdLst>
                <a:gd name="T0" fmla="*/ 2147483647 w 378"/>
                <a:gd name="T1" fmla="*/ 2147483647 h 377"/>
                <a:gd name="T2" fmla="*/ 2147483647 w 378"/>
                <a:gd name="T3" fmla="*/ 0 h 377"/>
                <a:gd name="T4" fmla="*/ 0 w 378"/>
                <a:gd name="T5" fmla="*/ 2147483647 h 377"/>
                <a:gd name="T6" fmla="*/ 2147483647 w 378"/>
                <a:gd name="T7" fmla="*/ 2147483647 h 377"/>
                <a:gd name="T8" fmla="*/ 2147483647 w 378"/>
                <a:gd name="T9" fmla="*/ 2147483647 h 377"/>
                <a:gd name="T10" fmla="*/ 2147483647 w 378"/>
                <a:gd name="T11" fmla="*/ 2147483647 h 377"/>
                <a:gd name="T12" fmla="*/ 2147483647 w 378"/>
                <a:gd name="T13" fmla="*/ 2147483647 h 377"/>
                <a:gd name="T14" fmla="*/ 2147483647 w 378"/>
                <a:gd name="T15" fmla="*/ 2147483647 h 377"/>
                <a:gd name="T16" fmla="*/ 2147483647 w 378"/>
                <a:gd name="T17" fmla="*/ 2147483647 h 377"/>
                <a:gd name="T18" fmla="*/ 2147483647 w 378"/>
                <a:gd name="T19" fmla="*/ 2147483647 h 37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78"/>
                <a:gd name="T31" fmla="*/ 0 h 377"/>
                <a:gd name="T32" fmla="*/ 378 w 378"/>
                <a:gd name="T33" fmla="*/ 377 h 37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78" h="377">
                  <a:moveTo>
                    <a:pt x="378" y="189"/>
                  </a:moveTo>
                  <a:cubicBezTo>
                    <a:pt x="378" y="84"/>
                    <a:pt x="293" y="0"/>
                    <a:pt x="189" y="0"/>
                  </a:cubicBezTo>
                  <a:cubicBezTo>
                    <a:pt x="84" y="0"/>
                    <a:pt x="0" y="84"/>
                    <a:pt x="0" y="189"/>
                  </a:cubicBezTo>
                  <a:cubicBezTo>
                    <a:pt x="0" y="293"/>
                    <a:pt x="84" y="377"/>
                    <a:pt x="189" y="377"/>
                  </a:cubicBezTo>
                  <a:cubicBezTo>
                    <a:pt x="293" y="377"/>
                    <a:pt x="378" y="293"/>
                    <a:pt x="378" y="189"/>
                  </a:cubicBezTo>
                  <a:close/>
                  <a:moveTo>
                    <a:pt x="375" y="189"/>
                  </a:moveTo>
                  <a:cubicBezTo>
                    <a:pt x="375" y="292"/>
                    <a:pt x="292" y="375"/>
                    <a:pt x="189" y="375"/>
                  </a:cubicBezTo>
                  <a:cubicBezTo>
                    <a:pt x="86" y="375"/>
                    <a:pt x="2" y="292"/>
                    <a:pt x="2" y="189"/>
                  </a:cubicBezTo>
                  <a:cubicBezTo>
                    <a:pt x="2" y="86"/>
                    <a:pt x="86" y="3"/>
                    <a:pt x="189" y="3"/>
                  </a:cubicBezTo>
                  <a:cubicBezTo>
                    <a:pt x="292" y="3"/>
                    <a:pt x="375" y="86"/>
                    <a:pt x="375" y="189"/>
                  </a:cubicBezTo>
                  <a:close/>
                </a:path>
              </a:pathLst>
            </a:custGeom>
            <a:solidFill>
              <a:srgbClr val="FCFEA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12" name="Freeform 118"/>
            <p:cNvSpPr>
              <a:spLocks noEditPoints="1"/>
            </p:cNvSpPr>
            <p:nvPr/>
          </p:nvSpPr>
          <p:spPr bwMode="auto">
            <a:xfrm>
              <a:off x="2095750" y="2287454"/>
              <a:ext cx="2533072" cy="2506900"/>
            </a:xfrm>
            <a:custGeom>
              <a:avLst/>
              <a:gdLst>
                <a:gd name="T0" fmla="*/ 2147483647 w 375"/>
                <a:gd name="T1" fmla="*/ 2147483647 h 375"/>
                <a:gd name="T2" fmla="*/ 2147483647 w 375"/>
                <a:gd name="T3" fmla="*/ 0 h 375"/>
                <a:gd name="T4" fmla="*/ 0 w 375"/>
                <a:gd name="T5" fmla="*/ 2147483647 h 375"/>
                <a:gd name="T6" fmla="*/ 2147483647 w 375"/>
                <a:gd name="T7" fmla="*/ 2147483647 h 375"/>
                <a:gd name="T8" fmla="*/ 2147483647 w 375"/>
                <a:gd name="T9" fmla="*/ 2147483647 h 375"/>
                <a:gd name="T10" fmla="*/ 2147483647 w 375"/>
                <a:gd name="T11" fmla="*/ 2147483647 h 375"/>
                <a:gd name="T12" fmla="*/ 2147483647 w 375"/>
                <a:gd name="T13" fmla="*/ 2147483647 h 375"/>
                <a:gd name="T14" fmla="*/ 2147483647 w 375"/>
                <a:gd name="T15" fmla="*/ 2147483647 h 375"/>
                <a:gd name="T16" fmla="*/ 2147483647 w 375"/>
                <a:gd name="T17" fmla="*/ 2147483647 h 375"/>
                <a:gd name="T18" fmla="*/ 2147483647 w 375"/>
                <a:gd name="T19" fmla="*/ 2147483647 h 37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75"/>
                <a:gd name="T31" fmla="*/ 0 h 375"/>
                <a:gd name="T32" fmla="*/ 375 w 375"/>
                <a:gd name="T33" fmla="*/ 375 h 37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75" h="375">
                  <a:moveTo>
                    <a:pt x="375" y="188"/>
                  </a:moveTo>
                  <a:cubicBezTo>
                    <a:pt x="375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91" y="375"/>
                    <a:pt x="375" y="291"/>
                    <a:pt x="375" y="188"/>
                  </a:cubicBezTo>
                  <a:close/>
                  <a:moveTo>
                    <a:pt x="373" y="188"/>
                  </a:moveTo>
                  <a:cubicBezTo>
                    <a:pt x="373" y="290"/>
                    <a:pt x="290" y="373"/>
                    <a:pt x="188" y="373"/>
                  </a:cubicBezTo>
                  <a:cubicBezTo>
                    <a:pt x="86" y="373"/>
                    <a:pt x="3" y="290"/>
                    <a:pt x="3" y="188"/>
                  </a:cubicBezTo>
                  <a:cubicBezTo>
                    <a:pt x="3" y="86"/>
                    <a:pt x="86" y="3"/>
                    <a:pt x="188" y="3"/>
                  </a:cubicBezTo>
                  <a:cubicBezTo>
                    <a:pt x="290" y="3"/>
                    <a:pt x="373" y="86"/>
                    <a:pt x="373" y="188"/>
                  </a:cubicBezTo>
                  <a:close/>
                </a:path>
              </a:pathLst>
            </a:custGeom>
            <a:solidFill>
              <a:srgbClr val="FCFEA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13" name="Freeform 119"/>
            <p:cNvSpPr>
              <a:spLocks noEditPoints="1"/>
            </p:cNvSpPr>
            <p:nvPr/>
          </p:nvSpPr>
          <p:spPr bwMode="auto">
            <a:xfrm>
              <a:off x="2102505" y="2300825"/>
              <a:ext cx="2519562" cy="2486845"/>
            </a:xfrm>
            <a:custGeom>
              <a:avLst/>
              <a:gdLst>
                <a:gd name="T0" fmla="*/ 2147483647 w 373"/>
                <a:gd name="T1" fmla="*/ 2147483647 h 372"/>
                <a:gd name="T2" fmla="*/ 2147483647 w 373"/>
                <a:gd name="T3" fmla="*/ 0 h 372"/>
                <a:gd name="T4" fmla="*/ 0 w 373"/>
                <a:gd name="T5" fmla="*/ 2147483647 h 372"/>
                <a:gd name="T6" fmla="*/ 2147483647 w 373"/>
                <a:gd name="T7" fmla="*/ 2147483647 h 372"/>
                <a:gd name="T8" fmla="*/ 2147483647 w 373"/>
                <a:gd name="T9" fmla="*/ 2147483647 h 372"/>
                <a:gd name="T10" fmla="*/ 2147483647 w 373"/>
                <a:gd name="T11" fmla="*/ 2147483647 h 372"/>
                <a:gd name="T12" fmla="*/ 2147483647 w 373"/>
                <a:gd name="T13" fmla="*/ 2147483647 h 372"/>
                <a:gd name="T14" fmla="*/ 2147483647 w 373"/>
                <a:gd name="T15" fmla="*/ 2147483647 h 372"/>
                <a:gd name="T16" fmla="*/ 2147483647 w 373"/>
                <a:gd name="T17" fmla="*/ 2147483647 h 372"/>
                <a:gd name="T18" fmla="*/ 2147483647 w 373"/>
                <a:gd name="T19" fmla="*/ 2147483647 h 37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73"/>
                <a:gd name="T31" fmla="*/ 0 h 372"/>
                <a:gd name="T32" fmla="*/ 373 w 373"/>
                <a:gd name="T33" fmla="*/ 372 h 37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73" h="372">
                  <a:moveTo>
                    <a:pt x="373" y="186"/>
                  </a:moveTo>
                  <a:cubicBezTo>
                    <a:pt x="373" y="83"/>
                    <a:pt x="290" y="0"/>
                    <a:pt x="187" y="0"/>
                  </a:cubicBezTo>
                  <a:cubicBezTo>
                    <a:pt x="84" y="0"/>
                    <a:pt x="0" y="83"/>
                    <a:pt x="0" y="186"/>
                  </a:cubicBezTo>
                  <a:cubicBezTo>
                    <a:pt x="0" y="289"/>
                    <a:pt x="84" y="372"/>
                    <a:pt x="187" y="372"/>
                  </a:cubicBezTo>
                  <a:cubicBezTo>
                    <a:pt x="290" y="372"/>
                    <a:pt x="373" y="289"/>
                    <a:pt x="373" y="186"/>
                  </a:cubicBezTo>
                  <a:close/>
                  <a:moveTo>
                    <a:pt x="371" y="186"/>
                  </a:moveTo>
                  <a:cubicBezTo>
                    <a:pt x="371" y="287"/>
                    <a:pt x="288" y="369"/>
                    <a:pt x="187" y="369"/>
                  </a:cubicBezTo>
                  <a:cubicBezTo>
                    <a:pt x="85" y="369"/>
                    <a:pt x="3" y="287"/>
                    <a:pt x="3" y="186"/>
                  </a:cubicBezTo>
                  <a:cubicBezTo>
                    <a:pt x="3" y="84"/>
                    <a:pt x="85" y="2"/>
                    <a:pt x="187" y="2"/>
                  </a:cubicBezTo>
                  <a:cubicBezTo>
                    <a:pt x="288" y="2"/>
                    <a:pt x="371" y="84"/>
                    <a:pt x="371" y="186"/>
                  </a:cubicBezTo>
                  <a:close/>
                </a:path>
              </a:pathLst>
            </a:custGeom>
            <a:solidFill>
              <a:srgbClr val="FCFEA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14" name="Freeform 120"/>
            <p:cNvSpPr>
              <a:spLocks noEditPoints="1"/>
            </p:cNvSpPr>
            <p:nvPr/>
          </p:nvSpPr>
          <p:spPr bwMode="auto">
            <a:xfrm>
              <a:off x="2116014" y="2307509"/>
              <a:ext cx="2499297" cy="2473475"/>
            </a:xfrm>
            <a:custGeom>
              <a:avLst/>
              <a:gdLst>
                <a:gd name="T0" fmla="*/ 2147483647 w 370"/>
                <a:gd name="T1" fmla="*/ 2147483647 h 370"/>
                <a:gd name="T2" fmla="*/ 2147483647 w 370"/>
                <a:gd name="T3" fmla="*/ 0 h 370"/>
                <a:gd name="T4" fmla="*/ 0 w 370"/>
                <a:gd name="T5" fmla="*/ 2147483647 h 370"/>
                <a:gd name="T6" fmla="*/ 2147483647 w 370"/>
                <a:gd name="T7" fmla="*/ 2147483647 h 370"/>
                <a:gd name="T8" fmla="*/ 2147483647 w 370"/>
                <a:gd name="T9" fmla="*/ 2147483647 h 370"/>
                <a:gd name="T10" fmla="*/ 2147483647 w 370"/>
                <a:gd name="T11" fmla="*/ 2147483647 h 370"/>
                <a:gd name="T12" fmla="*/ 2147483647 w 370"/>
                <a:gd name="T13" fmla="*/ 2147483647 h 370"/>
                <a:gd name="T14" fmla="*/ 2147483647 w 370"/>
                <a:gd name="T15" fmla="*/ 2147483647 h 370"/>
                <a:gd name="T16" fmla="*/ 2147483647 w 370"/>
                <a:gd name="T17" fmla="*/ 2147483647 h 370"/>
                <a:gd name="T18" fmla="*/ 2147483647 w 370"/>
                <a:gd name="T19" fmla="*/ 2147483647 h 37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70"/>
                <a:gd name="T31" fmla="*/ 0 h 370"/>
                <a:gd name="T32" fmla="*/ 370 w 370"/>
                <a:gd name="T33" fmla="*/ 370 h 37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70" h="370">
                  <a:moveTo>
                    <a:pt x="370" y="185"/>
                  </a:moveTo>
                  <a:cubicBezTo>
                    <a:pt x="370" y="83"/>
                    <a:pt x="287" y="0"/>
                    <a:pt x="185" y="0"/>
                  </a:cubicBezTo>
                  <a:cubicBezTo>
                    <a:pt x="83" y="0"/>
                    <a:pt x="0" y="83"/>
                    <a:pt x="0" y="185"/>
                  </a:cubicBezTo>
                  <a:cubicBezTo>
                    <a:pt x="0" y="287"/>
                    <a:pt x="83" y="370"/>
                    <a:pt x="185" y="370"/>
                  </a:cubicBezTo>
                  <a:cubicBezTo>
                    <a:pt x="287" y="370"/>
                    <a:pt x="370" y="287"/>
                    <a:pt x="370" y="185"/>
                  </a:cubicBezTo>
                  <a:close/>
                  <a:moveTo>
                    <a:pt x="367" y="185"/>
                  </a:moveTo>
                  <a:cubicBezTo>
                    <a:pt x="367" y="285"/>
                    <a:pt x="286" y="367"/>
                    <a:pt x="185" y="367"/>
                  </a:cubicBezTo>
                  <a:cubicBezTo>
                    <a:pt x="84" y="367"/>
                    <a:pt x="2" y="285"/>
                    <a:pt x="2" y="185"/>
                  </a:cubicBezTo>
                  <a:cubicBezTo>
                    <a:pt x="2" y="84"/>
                    <a:pt x="84" y="2"/>
                    <a:pt x="185" y="2"/>
                  </a:cubicBezTo>
                  <a:cubicBezTo>
                    <a:pt x="286" y="2"/>
                    <a:pt x="367" y="84"/>
                    <a:pt x="367" y="185"/>
                  </a:cubicBezTo>
                  <a:close/>
                </a:path>
              </a:pathLst>
            </a:custGeom>
            <a:solidFill>
              <a:srgbClr val="FCFEA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15" name="Freeform 121"/>
            <p:cNvSpPr>
              <a:spLocks noEditPoints="1"/>
            </p:cNvSpPr>
            <p:nvPr/>
          </p:nvSpPr>
          <p:spPr bwMode="auto">
            <a:xfrm>
              <a:off x="2122770" y="2314194"/>
              <a:ext cx="2485788" cy="2453420"/>
            </a:xfrm>
            <a:custGeom>
              <a:avLst/>
              <a:gdLst>
                <a:gd name="T0" fmla="*/ 2147483647 w 368"/>
                <a:gd name="T1" fmla="*/ 2147483647 h 367"/>
                <a:gd name="T2" fmla="*/ 2147483647 w 368"/>
                <a:gd name="T3" fmla="*/ 0 h 367"/>
                <a:gd name="T4" fmla="*/ 0 w 368"/>
                <a:gd name="T5" fmla="*/ 2147483647 h 367"/>
                <a:gd name="T6" fmla="*/ 2147483647 w 368"/>
                <a:gd name="T7" fmla="*/ 2147483647 h 367"/>
                <a:gd name="T8" fmla="*/ 2147483647 w 368"/>
                <a:gd name="T9" fmla="*/ 2147483647 h 367"/>
                <a:gd name="T10" fmla="*/ 2147483647 w 368"/>
                <a:gd name="T11" fmla="*/ 2147483647 h 367"/>
                <a:gd name="T12" fmla="*/ 2147483647 w 368"/>
                <a:gd name="T13" fmla="*/ 2147483647 h 367"/>
                <a:gd name="T14" fmla="*/ 2147483647 w 368"/>
                <a:gd name="T15" fmla="*/ 2147483647 h 367"/>
                <a:gd name="T16" fmla="*/ 2147483647 w 368"/>
                <a:gd name="T17" fmla="*/ 2147483647 h 367"/>
                <a:gd name="T18" fmla="*/ 2147483647 w 368"/>
                <a:gd name="T19" fmla="*/ 2147483647 h 3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8"/>
                <a:gd name="T31" fmla="*/ 0 h 367"/>
                <a:gd name="T32" fmla="*/ 368 w 368"/>
                <a:gd name="T33" fmla="*/ 367 h 36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8" h="367">
                  <a:moveTo>
                    <a:pt x="368" y="184"/>
                  </a:moveTo>
                  <a:cubicBezTo>
                    <a:pt x="368" y="82"/>
                    <a:pt x="285" y="0"/>
                    <a:pt x="184" y="0"/>
                  </a:cubicBezTo>
                  <a:cubicBezTo>
                    <a:pt x="82" y="0"/>
                    <a:pt x="0" y="82"/>
                    <a:pt x="0" y="184"/>
                  </a:cubicBezTo>
                  <a:cubicBezTo>
                    <a:pt x="0" y="285"/>
                    <a:pt x="82" y="367"/>
                    <a:pt x="184" y="367"/>
                  </a:cubicBezTo>
                  <a:cubicBezTo>
                    <a:pt x="285" y="367"/>
                    <a:pt x="368" y="285"/>
                    <a:pt x="368" y="184"/>
                  </a:cubicBezTo>
                  <a:close/>
                  <a:moveTo>
                    <a:pt x="365" y="184"/>
                  </a:moveTo>
                  <a:cubicBezTo>
                    <a:pt x="365" y="284"/>
                    <a:pt x="284" y="365"/>
                    <a:pt x="184" y="365"/>
                  </a:cubicBezTo>
                  <a:cubicBezTo>
                    <a:pt x="84" y="365"/>
                    <a:pt x="3" y="284"/>
                    <a:pt x="3" y="184"/>
                  </a:cubicBezTo>
                  <a:cubicBezTo>
                    <a:pt x="3" y="84"/>
                    <a:pt x="84" y="3"/>
                    <a:pt x="184" y="3"/>
                  </a:cubicBezTo>
                  <a:cubicBezTo>
                    <a:pt x="284" y="3"/>
                    <a:pt x="365" y="84"/>
                    <a:pt x="365" y="184"/>
                  </a:cubicBezTo>
                  <a:close/>
                </a:path>
              </a:pathLst>
            </a:custGeom>
            <a:solidFill>
              <a:srgbClr val="FCFEA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16" name="Freeform 122"/>
            <p:cNvSpPr>
              <a:spLocks noEditPoints="1"/>
            </p:cNvSpPr>
            <p:nvPr/>
          </p:nvSpPr>
          <p:spPr bwMode="auto">
            <a:xfrm>
              <a:off x="2129524" y="2320880"/>
              <a:ext cx="2465523" cy="2440050"/>
            </a:xfrm>
            <a:custGeom>
              <a:avLst/>
              <a:gdLst>
                <a:gd name="T0" fmla="*/ 2147483647 w 365"/>
                <a:gd name="T1" fmla="*/ 2147483647 h 365"/>
                <a:gd name="T2" fmla="*/ 2147483647 w 365"/>
                <a:gd name="T3" fmla="*/ 0 h 365"/>
                <a:gd name="T4" fmla="*/ 0 w 365"/>
                <a:gd name="T5" fmla="*/ 2147483647 h 365"/>
                <a:gd name="T6" fmla="*/ 2147483647 w 365"/>
                <a:gd name="T7" fmla="*/ 2147483647 h 365"/>
                <a:gd name="T8" fmla="*/ 2147483647 w 365"/>
                <a:gd name="T9" fmla="*/ 2147483647 h 365"/>
                <a:gd name="T10" fmla="*/ 2147483647 w 365"/>
                <a:gd name="T11" fmla="*/ 2147483647 h 365"/>
                <a:gd name="T12" fmla="*/ 2147483647 w 365"/>
                <a:gd name="T13" fmla="*/ 2147483647 h 365"/>
                <a:gd name="T14" fmla="*/ 2147483647 w 365"/>
                <a:gd name="T15" fmla="*/ 2147483647 h 365"/>
                <a:gd name="T16" fmla="*/ 2147483647 w 365"/>
                <a:gd name="T17" fmla="*/ 2147483647 h 365"/>
                <a:gd name="T18" fmla="*/ 2147483647 w 365"/>
                <a:gd name="T19" fmla="*/ 2147483647 h 3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5"/>
                <a:gd name="T31" fmla="*/ 0 h 365"/>
                <a:gd name="T32" fmla="*/ 365 w 365"/>
                <a:gd name="T33" fmla="*/ 365 h 36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5" h="365">
                  <a:moveTo>
                    <a:pt x="365" y="183"/>
                  </a:moveTo>
                  <a:cubicBezTo>
                    <a:pt x="365" y="82"/>
                    <a:pt x="284" y="0"/>
                    <a:pt x="183" y="0"/>
                  </a:cubicBezTo>
                  <a:cubicBezTo>
                    <a:pt x="82" y="0"/>
                    <a:pt x="0" y="82"/>
                    <a:pt x="0" y="183"/>
                  </a:cubicBezTo>
                  <a:cubicBezTo>
                    <a:pt x="0" y="283"/>
                    <a:pt x="82" y="365"/>
                    <a:pt x="183" y="365"/>
                  </a:cubicBezTo>
                  <a:cubicBezTo>
                    <a:pt x="284" y="365"/>
                    <a:pt x="365" y="283"/>
                    <a:pt x="365" y="183"/>
                  </a:cubicBezTo>
                  <a:close/>
                  <a:moveTo>
                    <a:pt x="363" y="183"/>
                  </a:moveTo>
                  <a:cubicBezTo>
                    <a:pt x="363" y="282"/>
                    <a:pt x="282" y="363"/>
                    <a:pt x="183" y="363"/>
                  </a:cubicBezTo>
                  <a:cubicBezTo>
                    <a:pt x="83" y="363"/>
                    <a:pt x="3" y="282"/>
                    <a:pt x="3" y="183"/>
                  </a:cubicBezTo>
                  <a:cubicBezTo>
                    <a:pt x="3" y="83"/>
                    <a:pt x="83" y="3"/>
                    <a:pt x="183" y="3"/>
                  </a:cubicBezTo>
                  <a:cubicBezTo>
                    <a:pt x="282" y="3"/>
                    <a:pt x="363" y="83"/>
                    <a:pt x="363" y="183"/>
                  </a:cubicBezTo>
                  <a:close/>
                </a:path>
              </a:pathLst>
            </a:custGeom>
            <a:solidFill>
              <a:srgbClr val="FDFEA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17" name="Freeform 123"/>
            <p:cNvSpPr>
              <a:spLocks noEditPoints="1"/>
            </p:cNvSpPr>
            <p:nvPr/>
          </p:nvSpPr>
          <p:spPr bwMode="auto">
            <a:xfrm>
              <a:off x="2143034" y="2334250"/>
              <a:ext cx="2445259" cy="2419994"/>
            </a:xfrm>
            <a:custGeom>
              <a:avLst/>
              <a:gdLst>
                <a:gd name="T0" fmla="*/ 2147483647 w 362"/>
                <a:gd name="T1" fmla="*/ 2147483647 h 362"/>
                <a:gd name="T2" fmla="*/ 2147483647 w 362"/>
                <a:gd name="T3" fmla="*/ 0 h 362"/>
                <a:gd name="T4" fmla="*/ 0 w 362"/>
                <a:gd name="T5" fmla="*/ 2147483647 h 362"/>
                <a:gd name="T6" fmla="*/ 2147483647 w 362"/>
                <a:gd name="T7" fmla="*/ 2147483647 h 362"/>
                <a:gd name="T8" fmla="*/ 2147483647 w 362"/>
                <a:gd name="T9" fmla="*/ 2147483647 h 362"/>
                <a:gd name="T10" fmla="*/ 2147483647 w 362"/>
                <a:gd name="T11" fmla="*/ 2147483647 h 362"/>
                <a:gd name="T12" fmla="*/ 2147483647 w 362"/>
                <a:gd name="T13" fmla="*/ 2147483647 h 362"/>
                <a:gd name="T14" fmla="*/ 2147483647 w 362"/>
                <a:gd name="T15" fmla="*/ 2147483647 h 362"/>
                <a:gd name="T16" fmla="*/ 2147483647 w 362"/>
                <a:gd name="T17" fmla="*/ 2147483647 h 362"/>
                <a:gd name="T18" fmla="*/ 2147483647 w 362"/>
                <a:gd name="T19" fmla="*/ 2147483647 h 36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2"/>
                <a:gd name="T31" fmla="*/ 0 h 362"/>
                <a:gd name="T32" fmla="*/ 362 w 362"/>
                <a:gd name="T33" fmla="*/ 362 h 36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2" h="362">
                  <a:moveTo>
                    <a:pt x="362" y="181"/>
                  </a:moveTo>
                  <a:cubicBezTo>
                    <a:pt x="362" y="81"/>
                    <a:pt x="281" y="0"/>
                    <a:pt x="181" y="0"/>
                  </a:cubicBezTo>
                  <a:cubicBezTo>
                    <a:pt x="81" y="0"/>
                    <a:pt x="0" y="81"/>
                    <a:pt x="0" y="181"/>
                  </a:cubicBezTo>
                  <a:cubicBezTo>
                    <a:pt x="0" y="281"/>
                    <a:pt x="81" y="362"/>
                    <a:pt x="181" y="362"/>
                  </a:cubicBezTo>
                  <a:cubicBezTo>
                    <a:pt x="281" y="362"/>
                    <a:pt x="362" y="281"/>
                    <a:pt x="362" y="181"/>
                  </a:cubicBezTo>
                  <a:close/>
                  <a:moveTo>
                    <a:pt x="359" y="181"/>
                  </a:moveTo>
                  <a:cubicBezTo>
                    <a:pt x="359" y="279"/>
                    <a:pt x="279" y="359"/>
                    <a:pt x="181" y="359"/>
                  </a:cubicBezTo>
                  <a:cubicBezTo>
                    <a:pt x="82" y="359"/>
                    <a:pt x="2" y="279"/>
                    <a:pt x="2" y="181"/>
                  </a:cubicBezTo>
                  <a:cubicBezTo>
                    <a:pt x="2" y="82"/>
                    <a:pt x="82" y="2"/>
                    <a:pt x="181" y="2"/>
                  </a:cubicBezTo>
                  <a:cubicBezTo>
                    <a:pt x="279" y="2"/>
                    <a:pt x="359" y="82"/>
                    <a:pt x="359" y="181"/>
                  </a:cubicBezTo>
                  <a:close/>
                </a:path>
              </a:pathLst>
            </a:custGeom>
            <a:solidFill>
              <a:srgbClr val="FDFEA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18" name="Freeform 124"/>
            <p:cNvSpPr>
              <a:spLocks noEditPoints="1"/>
            </p:cNvSpPr>
            <p:nvPr/>
          </p:nvSpPr>
          <p:spPr bwMode="auto">
            <a:xfrm>
              <a:off x="2149789" y="2340934"/>
              <a:ext cx="2431749" cy="2406624"/>
            </a:xfrm>
            <a:custGeom>
              <a:avLst/>
              <a:gdLst>
                <a:gd name="T0" fmla="*/ 2147483647 w 360"/>
                <a:gd name="T1" fmla="*/ 2147483647 h 360"/>
                <a:gd name="T2" fmla="*/ 2147483647 w 360"/>
                <a:gd name="T3" fmla="*/ 0 h 360"/>
                <a:gd name="T4" fmla="*/ 0 w 360"/>
                <a:gd name="T5" fmla="*/ 2147483647 h 360"/>
                <a:gd name="T6" fmla="*/ 2147483647 w 360"/>
                <a:gd name="T7" fmla="*/ 2147483647 h 360"/>
                <a:gd name="T8" fmla="*/ 2147483647 w 360"/>
                <a:gd name="T9" fmla="*/ 2147483647 h 360"/>
                <a:gd name="T10" fmla="*/ 2147483647 w 360"/>
                <a:gd name="T11" fmla="*/ 2147483647 h 360"/>
                <a:gd name="T12" fmla="*/ 2147483647 w 360"/>
                <a:gd name="T13" fmla="*/ 2147483647 h 360"/>
                <a:gd name="T14" fmla="*/ 2147483647 w 360"/>
                <a:gd name="T15" fmla="*/ 2147483647 h 360"/>
                <a:gd name="T16" fmla="*/ 2147483647 w 360"/>
                <a:gd name="T17" fmla="*/ 2147483647 h 360"/>
                <a:gd name="T18" fmla="*/ 2147483647 w 360"/>
                <a:gd name="T19" fmla="*/ 2147483647 h 3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0"/>
                <a:gd name="T31" fmla="*/ 0 h 360"/>
                <a:gd name="T32" fmla="*/ 360 w 360"/>
                <a:gd name="T33" fmla="*/ 360 h 36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0" h="360">
                  <a:moveTo>
                    <a:pt x="360" y="180"/>
                  </a:moveTo>
                  <a:cubicBezTo>
                    <a:pt x="360" y="80"/>
                    <a:pt x="279" y="0"/>
                    <a:pt x="180" y="0"/>
                  </a:cubicBezTo>
                  <a:cubicBezTo>
                    <a:pt x="80" y="0"/>
                    <a:pt x="0" y="80"/>
                    <a:pt x="0" y="180"/>
                  </a:cubicBezTo>
                  <a:cubicBezTo>
                    <a:pt x="0" y="279"/>
                    <a:pt x="80" y="360"/>
                    <a:pt x="180" y="360"/>
                  </a:cubicBezTo>
                  <a:cubicBezTo>
                    <a:pt x="279" y="360"/>
                    <a:pt x="360" y="279"/>
                    <a:pt x="360" y="180"/>
                  </a:cubicBezTo>
                  <a:close/>
                  <a:moveTo>
                    <a:pt x="357" y="180"/>
                  </a:moveTo>
                  <a:cubicBezTo>
                    <a:pt x="357" y="278"/>
                    <a:pt x="278" y="357"/>
                    <a:pt x="180" y="357"/>
                  </a:cubicBezTo>
                  <a:cubicBezTo>
                    <a:pt x="82" y="357"/>
                    <a:pt x="2" y="278"/>
                    <a:pt x="2" y="180"/>
                  </a:cubicBezTo>
                  <a:cubicBezTo>
                    <a:pt x="2" y="82"/>
                    <a:pt x="82" y="2"/>
                    <a:pt x="180" y="2"/>
                  </a:cubicBezTo>
                  <a:cubicBezTo>
                    <a:pt x="278" y="2"/>
                    <a:pt x="357" y="82"/>
                    <a:pt x="357" y="180"/>
                  </a:cubicBezTo>
                  <a:close/>
                </a:path>
              </a:pathLst>
            </a:custGeom>
            <a:solidFill>
              <a:srgbClr val="FDFE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19" name="Freeform 125"/>
            <p:cNvSpPr>
              <a:spLocks noEditPoints="1"/>
            </p:cNvSpPr>
            <p:nvPr/>
          </p:nvSpPr>
          <p:spPr bwMode="auto">
            <a:xfrm>
              <a:off x="2156544" y="2347620"/>
              <a:ext cx="2411484" cy="2386569"/>
            </a:xfrm>
            <a:custGeom>
              <a:avLst/>
              <a:gdLst>
                <a:gd name="T0" fmla="*/ 2147483647 w 357"/>
                <a:gd name="T1" fmla="*/ 2147483647 h 357"/>
                <a:gd name="T2" fmla="*/ 2147483647 w 357"/>
                <a:gd name="T3" fmla="*/ 0 h 357"/>
                <a:gd name="T4" fmla="*/ 0 w 357"/>
                <a:gd name="T5" fmla="*/ 2147483647 h 357"/>
                <a:gd name="T6" fmla="*/ 2147483647 w 357"/>
                <a:gd name="T7" fmla="*/ 2147483647 h 357"/>
                <a:gd name="T8" fmla="*/ 2147483647 w 357"/>
                <a:gd name="T9" fmla="*/ 2147483647 h 357"/>
                <a:gd name="T10" fmla="*/ 2147483647 w 357"/>
                <a:gd name="T11" fmla="*/ 2147483647 h 357"/>
                <a:gd name="T12" fmla="*/ 2147483647 w 357"/>
                <a:gd name="T13" fmla="*/ 2147483647 h 357"/>
                <a:gd name="T14" fmla="*/ 2147483647 w 357"/>
                <a:gd name="T15" fmla="*/ 2147483647 h 357"/>
                <a:gd name="T16" fmla="*/ 2147483647 w 357"/>
                <a:gd name="T17" fmla="*/ 2147483647 h 357"/>
                <a:gd name="T18" fmla="*/ 2147483647 w 357"/>
                <a:gd name="T19" fmla="*/ 2147483647 h 35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57"/>
                <a:gd name="T31" fmla="*/ 0 h 357"/>
                <a:gd name="T32" fmla="*/ 357 w 357"/>
                <a:gd name="T33" fmla="*/ 357 h 35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57" h="357">
                  <a:moveTo>
                    <a:pt x="357" y="179"/>
                  </a:moveTo>
                  <a:cubicBezTo>
                    <a:pt x="357" y="80"/>
                    <a:pt x="277" y="0"/>
                    <a:pt x="179" y="0"/>
                  </a:cubicBezTo>
                  <a:cubicBezTo>
                    <a:pt x="80" y="0"/>
                    <a:pt x="0" y="80"/>
                    <a:pt x="0" y="179"/>
                  </a:cubicBezTo>
                  <a:cubicBezTo>
                    <a:pt x="0" y="277"/>
                    <a:pt x="80" y="357"/>
                    <a:pt x="179" y="357"/>
                  </a:cubicBezTo>
                  <a:cubicBezTo>
                    <a:pt x="277" y="357"/>
                    <a:pt x="357" y="277"/>
                    <a:pt x="357" y="179"/>
                  </a:cubicBezTo>
                  <a:close/>
                  <a:moveTo>
                    <a:pt x="355" y="179"/>
                  </a:moveTo>
                  <a:cubicBezTo>
                    <a:pt x="355" y="276"/>
                    <a:pt x="276" y="355"/>
                    <a:pt x="179" y="355"/>
                  </a:cubicBezTo>
                  <a:cubicBezTo>
                    <a:pt x="81" y="355"/>
                    <a:pt x="3" y="276"/>
                    <a:pt x="3" y="179"/>
                  </a:cubicBezTo>
                  <a:cubicBezTo>
                    <a:pt x="3" y="81"/>
                    <a:pt x="81" y="3"/>
                    <a:pt x="179" y="3"/>
                  </a:cubicBezTo>
                  <a:cubicBezTo>
                    <a:pt x="276" y="3"/>
                    <a:pt x="355" y="81"/>
                    <a:pt x="355" y="179"/>
                  </a:cubicBezTo>
                  <a:close/>
                </a:path>
              </a:pathLst>
            </a:custGeom>
            <a:solidFill>
              <a:srgbClr val="FDFE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20" name="Freeform 126"/>
            <p:cNvSpPr>
              <a:spLocks noEditPoints="1"/>
            </p:cNvSpPr>
            <p:nvPr/>
          </p:nvSpPr>
          <p:spPr bwMode="auto">
            <a:xfrm>
              <a:off x="2163299" y="2354305"/>
              <a:ext cx="2397975" cy="2373199"/>
            </a:xfrm>
            <a:custGeom>
              <a:avLst/>
              <a:gdLst>
                <a:gd name="T0" fmla="*/ 2147483647 w 355"/>
                <a:gd name="T1" fmla="*/ 2147483647 h 355"/>
                <a:gd name="T2" fmla="*/ 2147483647 w 355"/>
                <a:gd name="T3" fmla="*/ 0 h 355"/>
                <a:gd name="T4" fmla="*/ 0 w 355"/>
                <a:gd name="T5" fmla="*/ 2147483647 h 355"/>
                <a:gd name="T6" fmla="*/ 2147483647 w 355"/>
                <a:gd name="T7" fmla="*/ 2147483647 h 355"/>
                <a:gd name="T8" fmla="*/ 2147483647 w 355"/>
                <a:gd name="T9" fmla="*/ 2147483647 h 355"/>
                <a:gd name="T10" fmla="*/ 2147483647 w 355"/>
                <a:gd name="T11" fmla="*/ 2147483647 h 355"/>
                <a:gd name="T12" fmla="*/ 2147483647 w 355"/>
                <a:gd name="T13" fmla="*/ 2147483647 h 355"/>
                <a:gd name="T14" fmla="*/ 2147483647 w 355"/>
                <a:gd name="T15" fmla="*/ 2147483647 h 355"/>
                <a:gd name="T16" fmla="*/ 2147483647 w 355"/>
                <a:gd name="T17" fmla="*/ 2147483647 h 355"/>
                <a:gd name="T18" fmla="*/ 2147483647 w 355"/>
                <a:gd name="T19" fmla="*/ 2147483647 h 35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55"/>
                <a:gd name="T31" fmla="*/ 0 h 355"/>
                <a:gd name="T32" fmla="*/ 355 w 355"/>
                <a:gd name="T33" fmla="*/ 355 h 35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55" h="355">
                  <a:moveTo>
                    <a:pt x="355" y="178"/>
                  </a:moveTo>
                  <a:cubicBezTo>
                    <a:pt x="355" y="80"/>
                    <a:pt x="276" y="0"/>
                    <a:pt x="178" y="0"/>
                  </a:cubicBezTo>
                  <a:cubicBezTo>
                    <a:pt x="80" y="0"/>
                    <a:pt x="0" y="80"/>
                    <a:pt x="0" y="178"/>
                  </a:cubicBezTo>
                  <a:cubicBezTo>
                    <a:pt x="0" y="276"/>
                    <a:pt x="80" y="355"/>
                    <a:pt x="178" y="355"/>
                  </a:cubicBezTo>
                  <a:cubicBezTo>
                    <a:pt x="276" y="355"/>
                    <a:pt x="355" y="276"/>
                    <a:pt x="355" y="178"/>
                  </a:cubicBezTo>
                  <a:close/>
                  <a:moveTo>
                    <a:pt x="353" y="178"/>
                  </a:moveTo>
                  <a:cubicBezTo>
                    <a:pt x="353" y="274"/>
                    <a:pt x="274" y="353"/>
                    <a:pt x="178" y="353"/>
                  </a:cubicBezTo>
                  <a:cubicBezTo>
                    <a:pt x="81" y="353"/>
                    <a:pt x="3" y="274"/>
                    <a:pt x="3" y="178"/>
                  </a:cubicBezTo>
                  <a:cubicBezTo>
                    <a:pt x="3" y="81"/>
                    <a:pt x="81" y="3"/>
                    <a:pt x="178" y="3"/>
                  </a:cubicBezTo>
                  <a:cubicBezTo>
                    <a:pt x="274" y="3"/>
                    <a:pt x="353" y="81"/>
                    <a:pt x="353" y="178"/>
                  </a:cubicBezTo>
                  <a:close/>
                </a:path>
              </a:pathLst>
            </a:custGeom>
            <a:solidFill>
              <a:srgbClr val="FDFE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21" name="Freeform 127"/>
            <p:cNvSpPr>
              <a:spLocks noEditPoints="1"/>
            </p:cNvSpPr>
            <p:nvPr/>
          </p:nvSpPr>
          <p:spPr bwMode="auto">
            <a:xfrm>
              <a:off x="2176808" y="2367675"/>
              <a:ext cx="2377710" cy="2353144"/>
            </a:xfrm>
            <a:custGeom>
              <a:avLst/>
              <a:gdLst>
                <a:gd name="T0" fmla="*/ 2147483647 w 352"/>
                <a:gd name="T1" fmla="*/ 2147483647 h 352"/>
                <a:gd name="T2" fmla="*/ 2147483647 w 352"/>
                <a:gd name="T3" fmla="*/ 0 h 352"/>
                <a:gd name="T4" fmla="*/ 0 w 352"/>
                <a:gd name="T5" fmla="*/ 2147483647 h 352"/>
                <a:gd name="T6" fmla="*/ 2147483647 w 352"/>
                <a:gd name="T7" fmla="*/ 2147483647 h 352"/>
                <a:gd name="T8" fmla="*/ 2147483647 w 352"/>
                <a:gd name="T9" fmla="*/ 2147483647 h 352"/>
                <a:gd name="T10" fmla="*/ 2147483647 w 352"/>
                <a:gd name="T11" fmla="*/ 2147483647 h 352"/>
                <a:gd name="T12" fmla="*/ 2147483647 w 352"/>
                <a:gd name="T13" fmla="*/ 2147483647 h 352"/>
                <a:gd name="T14" fmla="*/ 2147483647 w 352"/>
                <a:gd name="T15" fmla="*/ 2147483647 h 352"/>
                <a:gd name="T16" fmla="*/ 2147483647 w 352"/>
                <a:gd name="T17" fmla="*/ 2147483647 h 352"/>
                <a:gd name="T18" fmla="*/ 2147483647 w 352"/>
                <a:gd name="T19" fmla="*/ 2147483647 h 35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52"/>
                <a:gd name="T31" fmla="*/ 0 h 352"/>
                <a:gd name="T32" fmla="*/ 352 w 352"/>
                <a:gd name="T33" fmla="*/ 352 h 35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52" h="352">
                  <a:moveTo>
                    <a:pt x="352" y="176"/>
                  </a:moveTo>
                  <a:cubicBezTo>
                    <a:pt x="352" y="78"/>
                    <a:pt x="273" y="0"/>
                    <a:pt x="176" y="0"/>
                  </a:cubicBezTo>
                  <a:cubicBezTo>
                    <a:pt x="78" y="0"/>
                    <a:pt x="0" y="78"/>
                    <a:pt x="0" y="176"/>
                  </a:cubicBezTo>
                  <a:cubicBezTo>
                    <a:pt x="0" y="273"/>
                    <a:pt x="78" y="352"/>
                    <a:pt x="176" y="352"/>
                  </a:cubicBezTo>
                  <a:cubicBezTo>
                    <a:pt x="273" y="352"/>
                    <a:pt x="352" y="273"/>
                    <a:pt x="352" y="176"/>
                  </a:cubicBezTo>
                  <a:close/>
                  <a:moveTo>
                    <a:pt x="349" y="176"/>
                  </a:moveTo>
                  <a:cubicBezTo>
                    <a:pt x="349" y="272"/>
                    <a:pt x="272" y="349"/>
                    <a:pt x="176" y="349"/>
                  </a:cubicBezTo>
                  <a:cubicBezTo>
                    <a:pt x="80" y="349"/>
                    <a:pt x="2" y="272"/>
                    <a:pt x="2" y="176"/>
                  </a:cubicBezTo>
                  <a:cubicBezTo>
                    <a:pt x="2" y="80"/>
                    <a:pt x="80" y="2"/>
                    <a:pt x="176" y="2"/>
                  </a:cubicBezTo>
                  <a:cubicBezTo>
                    <a:pt x="272" y="2"/>
                    <a:pt x="349" y="80"/>
                    <a:pt x="349" y="176"/>
                  </a:cubicBezTo>
                  <a:close/>
                </a:path>
              </a:pathLst>
            </a:custGeom>
            <a:solidFill>
              <a:srgbClr val="FDFEA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22" name="Freeform 128"/>
            <p:cNvSpPr>
              <a:spLocks noEditPoints="1"/>
            </p:cNvSpPr>
            <p:nvPr/>
          </p:nvSpPr>
          <p:spPr bwMode="auto">
            <a:xfrm>
              <a:off x="2183564" y="2374360"/>
              <a:ext cx="2364200" cy="2339774"/>
            </a:xfrm>
            <a:custGeom>
              <a:avLst/>
              <a:gdLst>
                <a:gd name="T0" fmla="*/ 2147483647 w 350"/>
                <a:gd name="T1" fmla="*/ 2147483647 h 350"/>
                <a:gd name="T2" fmla="*/ 2147483647 w 350"/>
                <a:gd name="T3" fmla="*/ 0 h 350"/>
                <a:gd name="T4" fmla="*/ 0 w 350"/>
                <a:gd name="T5" fmla="*/ 2147483647 h 350"/>
                <a:gd name="T6" fmla="*/ 2147483647 w 350"/>
                <a:gd name="T7" fmla="*/ 2147483647 h 350"/>
                <a:gd name="T8" fmla="*/ 2147483647 w 350"/>
                <a:gd name="T9" fmla="*/ 2147483647 h 350"/>
                <a:gd name="T10" fmla="*/ 2147483647 w 350"/>
                <a:gd name="T11" fmla="*/ 2147483647 h 350"/>
                <a:gd name="T12" fmla="*/ 2147483647 w 350"/>
                <a:gd name="T13" fmla="*/ 2147483647 h 350"/>
                <a:gd name="T14" fmla="*/ 2147483647 w 350"/>
                <a:gd name="T15" fmla="*/ 2147483647 h 350"/>
                <a:gd name="T16" fmla="*/ 2147483647 w 350"/>
                <a:gd name="T17" fmla="*/ 2147483647 h 350"/>
                <a:gd name="T18" fmla="*/ 2147483647 w 350"/>
                <a:gd name="T19" fmla="*/ 2147483647 h 35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50"/>
                <a:gd name="T31" fmla="*/ 0 h 350"/>
                <a:gd name="T32" fmla="*/ 350 w 350"/>
                <a:gd name="T33" fmla="*/ 350 h 35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50" h="350">
                  <a:moveTo>
                    <a:pt x="350" y="175"/>
                  </a:moveTo>
                  <a:cubicBezTo>
                    <a:pt x="350" y="78"/>
                    <a:pt x="271" y="0"/>
                    <a:pt x="175" y="0"/>
                  </a:cubicBezTo>
                  <a:cubicBezTo>
                    <a:pt x="78" y="0"/>
                    <a:pt x="0" y="78"/>
                    <a:pt x="0" y="175"/>
                  </a:cubicBezTo>
                  <a:cubicBezTo>
                    <a:pt x="0" y="271"/>
                    <a:pt x="78" y="350"/>
                    <a:pt x="175" y="350"/>
                  </a:cubicBezTo>
                  <a:cubicBezTo>
                    <a:pt x="271" y="350"/>
                    <a:pt x="350" y="271"/>
                    <a:pt x="350" y="175"/>
                  </a:cubicBezTo>
                  <a:close/>
                  <a:moveTo>
                    <a:pt x="347" y="175"/>
                  </a:moveTo>
                  <a:cubicBezTo>
                    <a:pt x="347" y="270"/>
                    <a:pt x="270" y="347"/>
                    <a:pt x="175" y="347"/>
                  </a:cubicBezTo>
                  <a:cubicBezTo>
                    <a:pt x="80" y="347"/>
                    <a:pt x="2" y="270"/>
                    <a:pt x="2" y="175"/>
                  </a:cubicBezTo>
                  <a:cubicBezTo>
                    <a:pt x="2" y="80"/>
                    <a:pt x="80" y="2"/>
                    <a:pt x="175" y="2"/>
                  </a:cubicBezTo>
                  <a:cubicBezTo>
                    <a:pt x="270" y="2"/>
                    <a:pt x="347" y="80"/>
                    <a:pt x="347" y="175"/>
                  </a:cubicBezTo>
                  <a:close/>
                </a:path>
              </a:pathLst>
            </a:custGeom>
            <a:solidFill>
              <a:srgbClr val="FDFEA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23" name="Freeform 129"/>
            <p:cNvSpPr>
              <a:spLocks noEditPoints="1"/>
            </p:cNvSpPr>
            <p:nvPr/>
          </p:nvSpPr>
          <p:spPr bwMode="auto">
            <a:xfrm>
              <a:off x="2190318" y="2381045"/>
              <a:ext cx="2343936" cy="2319718"/>
            </a:xfrm>
            <a:custGeom>
              <a:avLst/>
              <a:gdLst>
                <a:gd name="T0" fmla="*/ 2147483647 w 347"/>
                <a:gd name="T1" fmla="*/ 2147483647 h 347"/>
                <a:gd name="T2" fmla="*/ 2147483647 w 347"/>
                <a:gd name="T3" fmla="*/ 0 h 347"/>
                <a:gd name="T4" fmla="*/ 0 w 347"/>
                <a:gd name="T5" fmla="*/ 2147483647 h 347"/>
                <a:gd name="T6" fmla="*/ 2147483647 w 347"/>
                <a:gd name="T7" fmla="*/ 2147483647 h 347"/>
                <a:gd name="T8" fmla="*/ 2147483647 w 347"/>
                <a:gd name="T9" fmla="*/ 2147483647 h 347"/>
                <a:gd name="T10" fmla="*/ 2147483647 w 347"/>
                <a:gd name="T11" fmla="*/ 2147483647 h 347"/>
                <a:gd name="T12" fmla="*/ 2147483647 w 347"/>
                <a:gd name="T13" fmla="*/ 2147483647 h 347"/>
                <a:gd name="T14" fmla="*/ 2147483647 w 347"/>
                <a:gd name="T15" fmla="*/ 2147483647 h 347"/>
                <a:gd name="T16" fmla="*/ 2147483647 w 347"/>
                <a:gd name="T17" fmla="*/ 2147483647 h 347"/>
                <a:gd name="T18" fmla="*/ 2147483647 w 347"/>
                <a:gd name="T19" fmla="*/ 2147483647 h 34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47"/>
                <a:gd name="T32" fmla="*/ 347 w 347"/>
                <a:gd name="T33" fmla="*/ 347 h 34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47">
                  <a:moveTo>
                    <a:pt x="347" y="174"/>
                  </a:moveTo>
                  <a:cubicBezTo>
                    <a:pt x="347" y="78"/>
                    <a:pt x="270" y="0"/>
                    <a:pt x="174" y="0"/>
                  </a:cubicBezTo>
                  <a:cubicBezTo>
                    <a:pt x="78" y="0"/>
                    <a:pt x="0" y="78"/>
                    <a:pt x="0" y="174"/>
                  </a:cubicBezTo>
                  <a:cubicBezTo>
                    <a:pt x="0" y="270"/>
                    <a:pt x="78" y="347"/>
                    <a:pt x="174" y="347"/>
                  </a:cubicBezTo>
                  <a:cubicBezTo>
                    <a:pt x="270" y="347"/>
                    <a:pt x="347" y="270"/>
                    <a:pt x="347" y="174"/>
                  </a:cubicBezTo>
                  <a:close/>
                  <a:moveTo>
                    <a:pt x="345" y="174"/>
                  </a:moveTo>
                  <a:cubicBezTo>
                    <a:pt x="345" y="268"/>
                    <a:pt x="268" y="345"/>
                    <a:pt x="174" y="345"/>
                  </a:cubicBezTo>
                  <a:cubicBezTo>
                    <a:pt x="79" y="345"/>
                    <a:pt x="3" y="268"/>
                    <a:pt x="3" y="174"/>
                  </a:cubicBezTo>
                  <a:cubicBezTo>
                    <a:pt x="3" y="79"/>
                    <a:pt x="79" y="3"/>
                    <a:pt x="174" y="3"/>
                  </a:cubicBezTo>
                  <a:cubicBezTo>
                    <a:pt x="268" y="3"/>
                    <a:pt x="345" y="79"/>
                    <a:pt x="345" y="174"/>
                  </a:cubicBezTo>
                  <a:close/>
                </a:path>
              </a:pathLst>
            </a:custGeom>
            <a:solidFill>
              <a:srgbClr val="FDFEA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24" name="Freeform 130"/>
            <p:cNvSpPr>
              <a:spLocks noEditPoints="1"/>
            </p:cNvSpPr>
            <p:nvPr/>
          </p:nvSpPr>
          <p:spPr bwMode="auto">
            <a:xfrm>
              <a:off x="2197073" y="2387730"/>
              <a:ext cx="2330426" cy="2306348"/>
            </a:xfrm>
            <a:custGeom>
              <a:avLst/>
              <a:gdLst>
                <a:gd name="T0" fmla="*/ 2147483647 w 345"/>
                <a:gd name="T1" fmla="*/ 2147483647 h 345"/>
                <a:gd name="T2" fmla="*/ 2147483647 w 345"/>
                <a:gd name="T3" fmla="*/ 0 h 345"/>
                <a:gd name="T4" fmla="*/ 0 w 345"/>
                <a:gd name="T5" fmla="*/ 2147483647 h 345"/>
                <a:gd name="T6" fmla="*/ 2147483647 w 345"/>
                <a:gd name="T7" fmla="*/ 2147483647 h 345"/>
                <a:gd name="T8" fmla="*/ 2147483647 w 345"/>
                <a:gd name="T9" fmla="*/ 2147483647 h 345"/>
                <a:gd name="T10" fmla="*/ 2147483647 w 345"/>
                <a:gd name="T11" fmla="*/ 2147483647 h 345"/>
                <a:gd name="T12" fmla="*/ 2147483647 w 345"/>
                <a:gd name="T13" fmla="*/ 2147483647 h 345"/>
                <a:gd name="T14" fmla="*/ 2147483647 w 345"/>
                <a:gd name="T15" fmla="*/ 2147483647 h 345"/>
                <a:gd name="T16" fmla="*/ 2147483647 w 345"/>
                <a:gd name="T17" fmla="*/ 2147483647 h 345"/>
                <a:gd name="T18" fmla="*/ 2147483647 w 345"/>
                <a:gd name="T19" fmla="*/ 2147483647 h 34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5"/>
                <a:gd name="T31" fmla="*/ 0 h 345"/>
                <a:gd name="T32" fmla="*/ 345 w 345"/>
                <a:gd name="T33" fmla="*/ 345 h 34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5" h="345">
                  <a:moveTo>
                    <a:pt x="345" y="173"/>
                  </a:moveTo>
                  <a:cubicBezTo>
                    <a:pt x="345" y="78"/>
                    <a:pt x="268" y="0"/>
                    <a:pt x="173" y="0"/>
                  </a:cubicBezTo>
                  <a:cubicBezTo>
                    <a:pt x="78" y="0"/>
                    <a:pt x="0" y="78"/>
                    <a:pt x="0" y="173"/>
                  </a:cubicBezTo>
                  <a:cubicBezTo>
                    <a:pt x="0" y="268"/>
                    <a:pt x="78" y="345"/>
                    <a:pt x="173" y="345"/>
                  </a:cubicBezTo>
                  <a:cubicBezTo>
                    <a:pt x="268" y="345"/>
                    <a:pt x="345" y="268"/>
                    <a:pt x="345" y="173"/>
                  </a:cubicBezTo>
                  <a:close/>
                  <a:moveTo>
                    <a:pt x="343" y="173"/>
                  </a:moveTo>
                  <a:cubicBezTo>
                    <a:pt x="343" y="266"/>
                    <a:pt x="267" y="342"/>
                    <a:pt x="173" y="342"/>
                  </a:cubicBezTo>
                  <a:cubicBezTo>
                    <a:pt x="79" y="342"/>
                    <a:pt x="3" y="266"/>
                    <a:pt x="3" y="173"/>
                  </a:cubicBezTo>
                  <a:cubicBezTo>
                    <a:pt x="3" y="79"/>
                    <a:pt x="79" y="3"/>
                    <a:pt x="173" y="3"/>
                  </a:cubicBezTo>
                  <a:cubicBezTo>
                    <a:pt x="267" y="3"/>
                    <a:pt x="343" y="79"/>
                    <a:pt x="343" y="173"/>
                  </a:cubicBezTo>
                  <a:close/>
                </a:path>
              </a:pathLst>
            </a:custGeom>
            <a:solidFill>
              <a:srgbClr val="FDFEA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25" name="Freeform 131"/>
            <p:cNvSpPr>
              <a:spLocks noEditPoints="1"/>
            </p:cNvSpPr>
            <p:nvPr/>
          </p:nvSpPr>
          <p:spPr bwMode="auto">
            <a:xfrm>
              <a:off x="2210583" y="2401101"/>
              <a:ext cx="2310162" cy="2286293"/>
            </a:xfrm>
            <a:custGeom>
              <a:avLst/>
              <a:gdLst>
                <a:gd name="T0" fmla="*/ 2147483647 w 342"/>
                <a:gd name="T1" fmla="*/ 2147483647 h 342"/>
                <a:gd name="T2" fmla="*/ 2147483647 w 342"/>
                <a:gd name="T3" fmla="*/ 0 h 342"/>
                <a:gd name="T4" fmla="*/ 0 w 342"/>
                <a:gd name="T5" fmla="*/ 2147483647 h 342"/>
                <a:gd name="T6" fmla="*/ 2147483647 w 342"/>
                <a:gd name="T7" fmla="*/ 2147483647 h 342"/>
                <a:gd name="T8" fmla="*/ 2147483647 w 342"/>
                <a:gd name="T9" fmla="*/ 2147483647 h 342"/>
                <a:gd name="T10" fmla="*/ 2147483647 w 342"/>
                <a:gd name="T11" fmla="*/ 2147483647 h 342"/>
                <a:gd name="T12" fmla="*/ 2147483647 w 342"/>
                <a:gd name="T13" fmla="*/ 2147483647 h 342"/>
                <a:gd name="T14" fmla="*/ 2147483647 w 342"/>
                <a:gd name="T15" fmla="*/ 2147483647 h 342"/>
                <a:gd name="T16" fmla="*/ 2147483647 w 342"/>
                <a:gd name="T17" fmla="*/ 2147483647 h 342"/>
                <a:gd name="T18" fmla="*/ 2147483647 w 342"/>
                <a:gd name="T19" fmla="*/ 2147483647 h 34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2"/>
                <a:gd name="T31" fmla="*/ 0 h 342"/>
                <a:gd name="T32" fmla="*/ 342 w 342"/>
                <a:gd name="T33" fmla="*/ 342 h 34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2" h="342">
                  <a:moveTo>
                    <a:pt x="342" y="171"/>
                  </a:moveTo>
                  <a:cubicBezTo>
                    <a:pt x="342" y="76"/>
                    <a:pt x="265" y="0"/>
                    <a:pt x="171" y="0"/>
                  </a:cubicBezTo>
                  <a:cubicBezTo>
                    <a:pt x="76" y="0"/>
                    <a:pt x="0" y="76"/>
                    <a:pt x="0" y="171"/>
                  </a:cubicBezTo>
                  <a:cubicBezTo>
                    <a:pt x="0" y="265"/>
                    <a:pt x="76" y="342"/>
                    <a:pt x="171" y="342"/>
                  </a:cubicBezTo>
                  <a:cubicBezTo>
                    <a:pt x="265" y="342"/>
                    <a:pt x="342" y="265"/>
                    <a:pt x="342" y="171"/>
                  </a:cubicBezTo>
                  <a:close/>
                  <a:moveTo>
                    <a:pt x="339" y="171"/>
                  </a:moveTo>
                  <a:cubicBezTo>
                    <a:pt x="339" y="264"/>
                    <a:pt x="264" y="339"/>
                    <a:pt x="171" y="339"/>
                  </a:cubicBezTo>
                  <a:cubicBezTo>
                    <a:pt x="78" y="339"/>
                    <a:pt x="2" y="264"/>
                    <a:pt x="2" y="171"/>
                  </a:cubicBezTo>
                  <a:cubicBezTo>
                    <a:pt x="2" y="78"/>
                    <a:pt x="78" y="2"/>
                    <a:pt x="171" y="2"/>
                  </a:cubicBezTo>
                  <a:cubicBezTo>
                    <a:pt x="264" y="2"/>
                    <a:pt x="339" y="78"/>
                    <a:pt x="339" y="171"/>
                  </a:cubicBezTo>
                  <a:close/>
                </a:path>
              </a:pathLst>
            </a:custGeom>
            <a:solidFill>
              <a:srgbClr val="FDFEA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26" name="Freeform 132"/>
            <p:cNvSpPr>
              <a:spLocks noEditPoints="1"/>
            </p:cNvSpPr>
            <p:nvPr/>
          </p:nvSpPr>
          <p:spPr bwMode="auto">
            <a:xfrm>
              <a:off x="2217337" y="2407785"/>
              <a:ext cx="2296652" cy="2266238"/>
            </a:xfrm>
            <a:custGeom>
              <a:avLst/>
              <a:gdLst>
                <a:gd name="T0" fmla="*/ 2147483647 w 340"/>
                <a:gd name="T1" fmla="*/ 2147483647 h 339"/>
                <a:gd name="T2" fmla="*/ 2147483647 w 340"/>
                <a:gd name="T3" fmla="*/ 0 h 339"/>
                <a:gd name="T4" fmla="*/ 0 w 340"/>
                <a:gd name="T5" fmla="*/ 2147483647 h 339"/>
                <a:gd name="T6" fmla="*/ 2147483647 w 340"/>
                <a:gd name="T7" fmla="*/ 2147483647 h 339"/>
                <a:gd name="T8" fmla="*/ 2147483647 w 340"/>
                <a:gd name="T9" fmla="*/ 2147483647 h 339"/>
                <a:gd name="T10" fmla="*/ 2147483647 w 340"/>
                <a:gd name="T11" fmla="*/ 2147483647 h 339"/>
                <a:gd name="T12" fmla="*/ 2147483647 w 340"/>
                <a:gd name="T13" fmla="*/ 2147483647 h 339"/>
                <a:gd name="T14" fmla="*/ 2147483647 w 340"/>
                <a:gd name="T15" fmla="*/ 2147483647 h 339"/>
                <a:gd name="T16" fmla="*/ 2147483647 w 340"/>
                <a:gd name="T17" fmla="*/ 2147483647 h 339"/>
                <a:gd name="T18" fmla="*/ 2147483647 w 340"/>
                <a:gd name="T19" fmla="*/ 2147483647 h 33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0"/>
                <a:gd name="T31" fmla="*/ 0 h 339"/>
                <a:gd name="T32" fmla="*/ 340 w 340"/>
                <a:gd name="T33" fmla="*/ 339 h 33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0" h="339">
                  <a:moveTo>
                    <a:pt x="340" y="170"/>
                  </a:moveTo>
                  <a:cubicBezTo>
                    <a:pt x="340" y="76"/>
                    <a:pt x="264" y="0"/>
                    <a:pt x="170" y="0"/>
                  </a:cubicBezTo>
                  <a:cubicBezTo>
                    <a:pt x="76" y="0"/>
                    <a:pt x="0" y="76"/>
                    <a:pt x="0" y="170"/>
                  </a:cubicBezTo>
                  <a:cubicBezTo>
                    <a:pt x="0" y="263"/>
                    <a:pt x="76" y="339"/>
                    <a:pt x="170" y="339"/>
                  </a:cubicBezTo>
                  <a:cubicBezTo>
                    <a:pt x="264" y="339"/>
                    <a:pt x="340" y="263"/>
                    <a:pt x="340" y="170"/>
                  </a:cubicBezTo>
                  <a:close/>
                  <a:moveTo>
                    <a:pt x="337" y="170"/>
                  </a:moveTo>
                  <a:cubicBezTo>
                    <a:pt x="337" y="262"/>
                    <a:pt x="262" y="337"/>
                    <a:pt x="170" y="337"/>
                  </a:cubicBezTo>
                  <a:cubicBezTo>
                    <a:pt x="77" y="337"/>
                    <a:pt x="2" y="262"/>
                    <a:pt x="2" y="170"/>
                  </a:cubicBezTo>
                  <a:cubicBezTo>
                    <a:pt x="2" y="77"/>
                    <a:pt x="77" y="3"/>
                    <a:pt x="170" y="3"/>
                  </a:cubicBezTo>
                  <a:cubicBezTo>
                    <a:pt x="262" y="3"/>
                    <a:pt x="337" y="77"/>
                    <a:pt x="337" y="170"/>
                  </a:cubicBezTo>
                  <a:close/>
                </a:path>
              </a:pathLst>
            </a:custGeom>
            <a:solidFill>
              <a:srgbClr val="FDFE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27" name="Freeform 133"/>
            <p:cNvSpPr>
              <a:spLocks noEditPoints="1"/>
            </p:cNvSpPr>
            <p:nvPr/>
          </p:nvSpPr>
          <p:spPr bwMode="auto">
            <a:xfrm>
              <a:off x="2224093" y="2414470"/>
              <a:ext cx="2276387" cy="2252867"/>
            </a:xfrm>
            <a:custGeom>
              <a:avLst/>
              <a:gdLst>
                <a:gd name="T0" fmla="*/ 2147483647 w 337"/>
                <a:gd name="T1" fmla="*/ 2147483647 h 337"/>
                <a:gd name="T2" fmla="*/ 2147483647 w 337"/>
                <a:gd name="T3" fmla="*/ 0 h 337"/>
                <a:gd name="T4" fmla="*/ 0 w 337"/>
                <a:gd name="T5" fmla="*/ 2147483647 h 337"/>
                <a:gd name="T6" fmla="*/ 2147483647 w 337"/>
                <a:gd name="T7" fmla="*/ 2147483647 h 337"/>
                <a:gd name="T8" fmla="*/ 2147483647 w 337"/>
                <a:gd name="T9" fmla="*/ 2147483647 h 337"/>
                <a:gd name="T10" fmla="*/ 2147483647 w 337"/>
                <a:gd name="T11" fmla="*/ 2147483647 h 337"/>
                <a:gd name="T12" fmla="*/ 2147483647 w 337"/>
                <a:gd name="T13" fmla="*/ 2147483647 h 337"/>
                <a:gd name="T14" fmla="*/ 2147483647 w 337"/>
                <a:gd name="T15" fmla="*/ 2147483647 h 337"/>
                <a:gd name="T16" fmla="*/ 2147483647 w 337"/>
                <a:gd name="T17" fmla="*/ 2147483647 h 337"/>
                <a:gd name="T18" fmla="*/ 2147483647 w 337"/>
                <a:gd name="T19" fmla="*/ 2147483647 h 33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37"/>
                <a:gd name="T31" fmla="*/ 0 h 337"/>
                <a:gd name="T32" fmla="*/ 337 w 337"/>
                <a:gd name="T33" fmla="*/ 337 h 33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37" h="337">
                  <a:moveTo>
                    <a:pt x="337" y="169"/>
                  </a:moveTo>
                  <a:cubicBezTo>
                    <a:pt x="337" y="76"/>
                    <a:pt x="262" y="0"/>
                    <a:pt x="169" y="0"/>
                  </a:cubicBezTo>
                  <a:cubicBezTo>
                    <a:pt x="76" y="0"/>
                    <a:pt x="0" y="76"/>
                    <a:pt x="0" y="169"/>
                  </a:cubicBezTo>
                  <a:cubicBezTo>
                    <a:pt x="0" y="262"/>
                    <a:pt x="76" y="337"/>
                    <a:pt x="169" y="337"/>
                  </a:cubicBezTo>
                  <a:cubicBezTo>
                    <a:pt x="262" y="337"/>
                    <a:pt x="337" y="262"/>
                    <a:pt x="337" y="169"/>
                  </a:cubicBezTo>
                  <a:close/>
                  <a:moveTo>
                    <a:pt x="335" y="169"/>
                  </a:moveTo>
                  <a:cubicBezTo>
                    <a:pt x="335" y="260"/>
                    <a:pt x="260" y="335"/>
                    <a:pt x="169" y="335"/>
                  </a:cubicBezTo>
                  <a:cubicBezTo>
                    <a:pt x="77" y="335"/>
                    <a:pt x="3" y="260"/>
                    <a:pt x="3" y="169"/>
                  </a:cubicBezTo>
                  <a:cubicBezTo>
                    <a:pt x="3" y="77"/>
                    <a:pt x="77" y="3"/>
                    <a:pt x="169" y="3"/>
                  </a:cubicBezTo>
                  <a:cubicBezTo>
                    <a:pt x="260" y="3"/>
                    <a:pt x="335" y="77"/>
                    <a:pt x="335" y="169"/>
                  </a:cubicBezTo>
                  <a:close/>
                </a:path>
              </a:pathLst>
            </a:custGeom>
            <a:solidFill>
              <a:srgbClr val="FDFE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28" name="Freeform 134"/>
            <p:cNvSpPr>
              <a:spLocks noEditPoints="1"/>
            </p:cNvSpPr>
            <p:nvPr/>
          </p:nvSpPr>
          <p:spPr bwMode="auto">
            <a:xfrm>
              <a:off x="2230847" y="2427841"/>
              <a:ext cx="2262877" cy="2232813"/>
            </a:xfrm>
            <a:custGeom>
              <a:avLst/>
              <a:gdLst>
                <a:gd name="T0" fmla="*/ 2147483647 w 335"/>
                <a:gd name="T1" fmla="*/ 2147483647 h 334"/>
                <a:gd name="T2" fmla="*/ 2147483647 w 335"/>
                <a:gd name="T3" fmla="*/ 0 h 334"/>
                <a:gd name="T4" fmla="*/ 0 w 335"/>
                <a:gd name="T5" fmla="*/ 2147483647 h 334"/>
                <a:gd name="T6" fmla="*/ 2147483647 w 335"/>
                <a:gd name="T7" fmla="*/ 2147483647 h 334"/>
                <a:gd name="T8" fmla="*/ 2147483647 w 335"/>
                <a:gd name="T9" fmla="*/ 2147483647 h 334"/>
                <a:gd name="T10" fmla="*/ 2147483647 w 335"/>
                <a:gd name="T11" fmla="*/ 2147483647 h 334"/>
                <a:gd name="T12" fmla="*/ 2147483647 w 335"/>
                <a:gd name="T13" fmla="*/ 2147483647 h 334"/>
                <a:gd name="T14" fmla="*/ 2147483647 w 335"/>
                <a:gd name="T15" fmla="*/ 2147483647 h 334"/>
                <a:gd name="T16" fmla="*/ 2147483647 w 335"/>
                <a:gd name="T17" fmla="*/ 2147483647 h 334"/>
                <a:gd name="T18" fmla="*/ 2147483647 w 335"/>
                <a:gd name="T19" fmla="*/ 2147483647 h 3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35"/>
                <a:gd name="T31" fmla="*/ 0 h 334"/>
                <a:gd name="T32" fmla="*/ 335 w 335"/>
                <a:gd name="T33" fmla="*/ 334 h 33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35" h="334">
                  <a:moveTo>
                    <a:pt x="335" y="167"/>
                  </a:moveTo>
                  <a:cubicBezTo>
                    <a:pt x="335" y="74"/>
                    <a:pt x="260" y="0"/>
                    <a:pt x="168" y="0"/>
                  </a:cubicBezTo>
                  <a:cubicBezTo>
                    <a:pt x="75" y="0"/>
                    <a:pt x="0" y="74"/>
                    <a:pt x="0" y="167"/>
                  </a:cubicBezTo>
                  <a:cubicBezTo>
                    <a:pt x="0" y="259"/>
                    <a:pt x="75" y="334"/>
                    <a:pt x="168" y="334"/>
                  </a:cubicBezTo>
                  <a:cubicBezTo>
                    <a:pt x="260" y="334"/>
                    <a:pt x="335" y="259"/>
                    <a:pt x="335" y="167"/>
                  </a:cubicBezTo>
                  <a:close/>
                  <a:moveTo>
                    <a:pt x="333" y="167"/>
                  </a:moveTo>
                  <a:cubicBezTo>
                    <a:pt x="333" y="258"/>
                    <a:pt x="259" y="331"/>
                    <a:pt x="168" y="331"/>
                  </a:cubicBezTo>
                  <a:cubicBezTo>
                    <a:pt x="77" y="331"/>
                    <a:pt x="3" y="258"/>
                    <a:pt x="3" y="167"/>
                  </a:cubicBezTo>
                  <a:cubicBezTo>
                    <a:pt x="3" y="76"/>
                    <a:pt x="77" y="2"/>
                    <a:pt x="168" y="2"/>
                  </a:cubicBezTo>
                  <a:cubicBezTo>
                    <a:pt x="259" y="2"/>
                    <a:pt x="333" y="76"/>
                    <a:pt x="333" y="167"/>
                  </a:cubicBezTo>
                  <a:close/>
                </a:path>
              </a:pathLst>
            </a:custGeom>
            <a:solidFill>
              <a:srgbClr val="FDFE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29" name="Freeform 135"/>
            <p:cNvSpPr>
              <a:spLocks noEditPoints="1"/>
            </p:cNvSpPr>
            <p:nvPr/>
          </p:nvSpPr>
          <p:spPr bwMode="auto">
            <a:xfrm>
              <a:off x="2244357" y="2434526"/>
              <a:ext cx="2242613" cy="2219442"/>
            </a:xfrm>
            <a:custGeom>
              <a:avLst/>
              <a:gdLst>
                <a:gd name="T0" fmla="*/ 2147483647 w 332"/>
                <a:gd name="T1" fmla="*/ 2147483647 h 332"/>
                <a:gd name="T2" fmla="*/ 2147483647 w 332"/>
                <a:gd name="T3" fmla="*/ 0 h 332"/>
                <a:gd name="T4" fmla="*/ 0 w 332"/>
                <a:gd name="T5" fmla="*/ 2147483647 h 332"/>
                <a:gd name="T6" fmla="*/ 2147483647 w 332"/>
                <a:gd name="T7" fmla="*/ 2147483647 h 332"/>
                <a:gd name="T8" fmla="*/ 2147483647 w 332"/>
                <a:gd name="T9" fmla="*/ 2147483647 h 332"/>
                <a:gd name="T10" fmla="*/ 2147483647 w 332"/>
                <a:gd name="T11" fmla="*/ 2147483647 h 332"/>
                <a:gd name="T12" fmla="*/ 2147483647 w 332"/>
                <a:gd name="T13" fmla="*/ 2147483647 h 332"/>
                <a:gd name="T14" fmla="*/ 2147483647 w 332"/>
                <a:gd name="T15" fmla="*/ 2147483647 h 332"/>
                <a:gd name="T16" fmla="*/ 2147483647 w 332"/>
                <a:gd name="T17" fmla="*/ 2147483647 h 332"/>
                <a:gd name="T18" fmla="*/ 2147483647 w 332"/>
                <a:gd name="T19" fmla="*/ 2147483647 h 33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32"/>
                <a:gd name="T31" fmla="*/ 0 h 332"/>
                <a:gd name="T32" fmla="*/ 332 w 332"/>
                <a:gd name="T33" fmla="*/ 332 h 33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32" h="332">
                  <a:moveTo>
                    <a:pt x="332" y="166"/>
                  </a:moveTo>
                  <a:cubicBezTo>
                    <a:pt x="332" y="74"/>
                    <a:pt x="257" y="0"/>
                    <a:pt x="166" y="0"/>
                  </a:cubicBezTo>
                  <a:cubicBezTo>
                    <a:pt x="74" y="0"/>
                    <a:pt x="0" y="74"/>
                    <a:pt x="0" y="166"/>
                  </a:cubicBezTo>
                  <a:cubicBezTo>
                    <a:pt x="0" y="257"/>
                    <a:pt x="74" y="332"/>
                    <a:pt x="166" y="332"/>
                  </a:cubicBezTo>
                  <a:cubicBezTo>
                    <a:pt x="257" y="332"/>
                    <a:pt x="332" y="257"/>
                    <a:pt x="332" y="166"/>
                  </a:cubicBezTo>
                  <a:close/>
                  <a:moveTo>
                    <a:pt x="329" y="166"/>
                  </a:moveTo>
                  <a:cubicBezTo>
                    <a:pt x="329" y="256"/>
                    <a:pt x="256" y="329"/>
                    <a:pt x="166" y="329"/>
                  </a:cubicBezTo>
                  <a:cubicBezTo>
                    <a:pt x="75" y="329"/>
                    <a:pt x="2" y="256"/>
                    <a:pt x="2" y="166"/>
                  </a:cubicBezTo>
                  <a:cubicBezTo>
                    <a:pt x="2" y="75"/>
                    <a:pt x="75" y="2"/>
                    <a:pt x="166" y="2"/>
                  </a:cubicBezTo>
                  <a:cubicBezTo>
                    <a:pt x="256" y="2"/>
                    <a:pt x="329" y="75"/>
                    <a:pt x="329" y="166"/>
                  </a:cubicBezTo>
                  <a:close/>
                </a:path>
              </a:pathLst>
            </a:custGeom>
            <a:solidFill>
              <a:srgbClr val="FDFEA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30" name="Freeform 136"/>
            <p:cNvSpPr>
              <a:spLocks noEditPoints="1"/>
            </p:cNvSpPr>
            <p:nvPr/>
          </p:nvSpPr>
          <p:spPr bwMode="auto">
            <a:xfrm>
              <a:off x="2251112" y="2441210"/>
              <a:ext cx="2229103" cy="2199387"/>
            </a:xfrm>
            <a:custGeom>
              <a:avLst/>
              <a:gdLst>
                <a:gd name="T0" fmla="*/ 2147483647 w 330"/>
                <a:gd name="T1" fmla="*/ 2147483647 h 329"/>
                <a:gd name="T2" fmla="*/ 2147483647 w 330"/>
                <a:gd name="T3" fmla="*/ 0 h 329"/>
                <a:gd name="T4" fmla="*/ 0 w 330"/>
                <a:gd name="T5" fmla="*/ 2147483647 h 329"/>
                <a:gd name="T6" fmla="*/ 2147483647 w 330"/>
                <a:gd name="T7" fmla="*/ 2147483647 h 329"/>
                <a:gd name="T8" fmla="*/ 2147483647 w 330"/>
                <a:gd name="T9" fmla="*/ 2147483647 h 329"/>
                <a:gd name="T10" fmla="*/ 2147483647 w 330"/>
                <a:gd name="T11" fmla="*/ 2147483647 h 329"/>
                <a:gd name="T12" fmla="*/ 2147483647 w 330"/>
                <a:gd name="T13" fmla="*/ 2147483647 h 329"/>
                <a:gd name="T14" fmla="*/ 2147483647 w 330"/>
                <a:gd name="T15" fmla="*/ 2147483647 h 329"/>
                <a:gd name="T16" fmla="*/ 2147483647 w 330"/>
                <a:gd name="T17" fmla="*/ 2147483647 h 329"/>
                <a:gd name="T18" fmla="*/ 2147483647 w 330"/>
                <a:gd name="T19" fmla="*/ 2147483647 h 3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30"/>
                <a:gd name="T31" fmla="*/ 0 h 329"/>
                <a:gd name="T32" fmla="*/ 330 w 330"/>
                <a:gd name="T33" fmla="*/ 329 h 3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30" h="329">
                  <a:moveTo>
                    <a:pt x="330" y="165"/>
                  </a:moveTo>
                  <a:cubicBezTo>
                    <a:pt x="330" y="74"/>
                    <a:pt x="256" y="0"/>
                    <a:pt x="165" y="0"/>
                  </a:cubicBezTo>
                  <a:cubicBezTo>
                    <a:pt x="74" y="0"/>
                    <a:pt x="0" y="74"/>
                    <a:pt x="0" y="165"/>
                  </a:cubicBezTo>
                  <a:cubicBezTo>
                    <a:pt x="0" y="256"/>
                    <a:pt x="74" y="329"/>
                    <a:pt x="165" y="329"/>
                  </a:cubicBezTo>
                  <a:cubicBezTo>
                    <a:pt x="256" y="329"/>
                    <a:pt x="330" y="256"/>
                    <a:pt x="330" y="165"/>
                  </a:cubicBezTo>
                  <a:close/>
                  <a:moveTo>
                    <a:pt x="327" y="165"/>
                  </a:moveTo>
                  <a:cubicBezTo>
                    <a:pt x="327" y="254"/>
                    <a:pt x="254" y="327"/>
                    <a:pt x="165" y="327"/>
                  </a:cubicBezTo>
                  <a:cubicBezTo>
                    <a:pt x="75" y="327"/>
                    <a:pt x="3" y="254"/>
                    <a:pt x="3" y="165"/>
                  </a:cubicBezTo>
                  <a:cubicBezTo>
                    <a:pt x="3" y="75"/>
                    <a:pt x="75" y="3"/>
                    <a:pt x="165" y="3"/>
                  </a:cubicBezTo>
                  <a:cubicBezTo>
                    <a:pt x="254" y="3"/>
                    <a:pt x="327" y="75"/>
                    <a:pt x="327" y="165"/>
                  </a:cubicBezTo>
                  <a:close/>
                </a:path>
              </a:pathLst>
            </a:custGeom>
            <a:solidFill>
              <a:srgbClr val="FDFEA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31" name="Freeform 137"/>
            <p:cNvSpPr>
              <a:spLocks noEditPoints="1"/>
            </p:cNvSpPr>
            <p:nvPr/>
          </p:nvSpPr>
          <p:spPr bwMode="auto">
            <a:xfrm>
              <a:off x="2257867" y="2447896"/>
              <a:ext cx="2208839" cy="2186017"/>
            </a:xfrm>
            <a:custGeom>
              <a:avLst/>
              <a:gdLst>
                <a:gd name="T0" fmla="*/ 2147483647 w 327"/>
                <a:gd name="T1" fmla="*/ 2147483647 h 327"/>
                <a:gd name="T2" fmla="*/ 2147483647 w 327"/>
                <a:gd name="T3" fmla="*/ 0 h 327"/>
                <a:gd name="T4" fmla="*/ 0 w 327"/>
                <a:gd name="T5" fmla="*/ 2147483647 h 327"/>
                <a:gd name="T6" fmla="*/ 2147483647 w 327"/>
                <a:gd name="T7" fmla="*/ 2147483647 h 327"/>
                <a:gd name="T8" fmla="*/ 2147483647 w 327"/>
                <a:gd name="T9" fmla="*/ 2147483647 h 327"/>
                <a:gd name="T10" fmla="*/ 2147483647 w 327"/>
                <a:gd name="T11" fmla="*/ 2147483647 h 327"/>
                <a:gd name="T12" fmla="*/ 2147483647 w 327"/>
                <a:gd name="T13" fmla="*/ 2147483647 h 327"/>
                <a:gd name="T14" fmla="*/ 2147483647 w 327"/>
                <a:gd name="T15" fmla="*/ 2147483647 h 327"/>
                <a:gd name="T16" fmla="*/ 2147483647 w 327"/>
                <a:gd name="T17" fmla="*/ 2147483647 h 327"/>
                <a:gd name="T18" fmla="*/ 2147483647 w 327"/>
                <a:gd name="T19" fmla="*/ 2147483647 h 3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27"/>
                <a:gd name="T31" fmla="*/ 0 h 327"/>
                <a:gd name="T32" fmla="*/ 327 w 327"/>
                <a:gd name="T33" fmla="*/ 327 h 32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27" h="327">
                  <a:moveTo>
                    <a:pt x="327" y="164"/>
                  </a:moveTo>
                  <a:cubicBezTo>
                    <a:pt x="327" y="73"/>
                    <a:pt x="254" y="0"/>
                    <a:pt x="164" y="0"/>
                  </a:cubicBezTo>
                  <a:cubicBezTo>
                    <a:pt x="73" y="0"/>
                    <a:pt x="0" y="73"/>
                    <a:pt x="0" y="164"/>
                  </a:cubicBezTo>
                  <a:cubicBezTo>
                    <a:pt x="0" y="254"/>
                    <a:pt x="73" y="327"/>
                    <a:pt x="164" y="327"/>
                  </a:cubicBezTo>
                  <a:cubicBezTo>
                    <a:pt x="254" y="327"/>
                    <a:pt x="327" y="254"/>
                    <a:pt x="327" y="164"/>
                  </a:cubicBezTo>
                  <a:close/>
                  <a:moveTo>
                    <a:pt x="325" y="164"/>
                  </a:moveTo>
                  <a:cubicBezTo>
                    <a:pt x="325" y="253"/>
                    <a:pt x="253" y="325"/>
                    <a:pt x="164" y="325"/>
                  </a:cubicBezTo>
                  <a:cubicBezTo>
                    <a:pt x="75" y="325"/>
                    <a:pt x="3" y="253"/>
                    <a:pt x="3" y="164"/>
                  </a:cubicBezTo>
                  <a:cubicBezTo>
                    <a:pt x="3" y="75"/>
                    <a:pt x="75" y="3"/>
                    <a:pt x="164" y="3"/>
                  </a:cubicBezTo>
                  <a:cubicBezTo>
                    <a:pt x="253" y="3"/>
                    <a:pt x="325" y="75"/>
                    <a:pt x="325" y="164"/>
                  </a:cubicBezTo>
                  <a:close/>
                </a:path>
              </a:pathLst>
            </a:custGeom>
            <a:solidFill>
              <a:srgbClr val="FDFEA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32" name="Freeform 138"/>
            <p:cNvSpPr>
              <a:spLocks noEditPoints="1"/>
            </p:cNvSpPr>
            <p:nvPr/>
          </p:nvSpPr>
          <p:spPr bwMode="auto">
            <a:xfrm>
              <a:off x="2271377" y="2461266"/>
              <a:ext cx="2188574" cy="2165962"/>
            </a:xfrm>
            <a:custGeom>
              <a:avLst/>
              <a:gdLst>
                <a:gd name="T0" fmla="*/ 2147483647 w 324"/>
                <a:gd name="T1" fmla="*/ 2147483647 h 324"/>
                <a:gd name="T2" fmla="*/ 2147483647 w 324"/>
                <a:gd name="T3" fmla="*/ 0 h 324"/>
                <a:gd name="T4" fmla="*/ 0 w 324"/>
                <a:gd name="T5" fmla="*/ 2147483647 h 324"/>
                <a:gd name="T6" fmla="*/ 2147483647 w 324"/>
                <a:gd name="T7" fmla="*/ 2147483647 h 324"/>
                <a:gd name="T8" fmla="*/ 2147483647 w 324"/>
                <a:gd name="T9" fmla="*/ 2147483647 h 324"/>
                <a:gd name="T10" fmla="*/ 2147483647 w 324"/>
                <a:gd name="T11" fmla="*/ 2147483647 h 324"/>
                <a:gd name="T12" fmla="*/ 2147483647 w 324"/>
                <a:gd name="T13" fmla="*/ 2147483647 h 324"/>
                <a:gd name="T14" fmla="*/ 2147483647 w 324"/>
                <a:gd name="T15" fmla="*/ 2147483647 h 324"/>
                <a:gd name="T16" fmla="*/ 2147483647 w 324"/>
                <a:gd name="T17" fmla="*/ 2147483647 h 324"/>
                <a:gd name="T18" fmla="*/ 2147483647 w 324"/>
                <a:gd name="T19" fmla="*/ 2147483647 h 3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24"/>
                <a:gd name="T31" fmla="*/ 0 h 324"/>
                <a:gd name="T32" fmla="*/ 324 w 324"/>
                <a:gd name="T33" fmla="*/ 324 h 3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24" h="324">
                  <a:moveTo>
                    <a:pt x="324" y="162"/>
                  </a:moveTo>
                  <a:cubicBezTo>
                    <a:pt x="324" y="72"/>
                    <a:pt x="251" y="0"/>
                    <a:pt x="162" y="0"/>
                  </a:cubicBezTo>
                  <a:cubicBezTo>
                    <a:pt x="72" y="0"/>
                    <a:pt x="0" y="72"/>
                    <a:pt x="0" y="162"/>
                  </a:cubicBezTo>
                  <a:cubicBezTo>
                    <a:pt x="0" y="251"/>
                    <a:pt x="72" y="324"/>
                    <a:pt x="162" y="324"/>
                  </a:cubicBezTo>
                  <a:cubicBezTo>
                    <a:pt x="251" y="324"/>
                    <a:pt x="324" y="251"/>
                    <a:pt x="324" y="162"/>
                  </a:cubicBezTo>
                  <a:close/>
                  <a:moveTo>
                    <a:pt x="321" y="162"/>
                  </a:moveTo>
                  <a:cubicBezTo>
                    <a:pt x="321" y="250"/>
                    <a:pt x="250" y="321"/>
                    <a:pt x="162" y="321"/>
                  </a:cubicBezTo>
                  <a:cubicBezTo>
                    <a:pt x="74" y="321"/>
                    <a:pt x="2" y="250"/>
                    <a:pt x="2" y="162"/>
                  </a:cubicBezTo>
                  <a:cubicBezTo>
                    <a:pt x="2" y="74"/>
                    <a:pt x="74" y="2"/>
                    <a:pt x="162" y="2"/>
                  </a:cubicBezTo>
                  <a:cubicBezTo>
                    <a:pt x="250" y="2"/>
                    <a:pt x="321" y="74"/>
                    <a:pt x="321" y="162"/>
                  </a:cubicBezTo>
                  <a:close/>
                </a:path>
              </a:pathLst>
            </a:custGeom>
            <a:solidFill>
              <a:srgbClr val="FDFEA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33" name="Freeform 139"/>
            <p:cNvSpPr>
              <a:spLocks noEditPoints="1"/>
            </p:cNvSpPr>
            <p:nvPr/>
          </p:nvSpPr>
          <p:spPr bwMode="auto">
            <a:xfrm>
              <a:off x="2278131" y="2467951"/>
              <a:ext cx="2175064" cy="2152591"/>
            </a:xfrm>
            <a:custGeom>
              <a:avLst/>
              <a:gdLst>
                <a:gd name="T0" fmla="*/ 2147483647 w 322"/>
                <a:gd name="T1" fmla="*/ 2147483647 h 322"/>
                <a:gd name="T2" fmla="*/ 2147483647 w 322"/>
                <a:gd name="T3" fmla="*/ 0 h 322"/>
                <a:gd name="T4" fmla="*/ 0 w 322"/>
                <a:gd name="T5" fmla="*/ 2147483647 h 322"/>
                <a:gd name="T6" fmla="*/ 2147483647 w 322"/>
                <a:gd name="T7" fmla="*/ 2147483647 h 322"/>
                <a:gd name="T8" fmla="*/ 2147483647 w 322"/>
                <a:gd name="T9" fmla="*/ 2147483647 h 322"/>
                <a:gd name="T10" fmla="*/ 2147483647 w 322"/>
                <a:gd name="T11" fmla="*/ 2147483647 h 322"/>
                <a:gd name="T12" fmla="*/ 2147483647 w 322"/>
                <a:gd name="T13" fmla="*/ 2147483647 h 322"/>
                <a:gd name="T14" fmla="*/ 2147483647 w 322"/>
                <a:gd name="T15" fmla="*/ 2147483647 h 322"/>
                <a:gd name="T16" fmla="*/ 2147483647 w 322"/>
                <a:gd name="T17" fmla="*/ 2147483647 h 322"/>
                <a:gd name="T18" fmla="*/ 2147483647 w 322"/>
                <a:gd name="T19" fmla="*/ 2147483647 h 3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22"/>
                <a:gd name="T31" fmla="*/ 0 h 322"/>
                <a:gd name="T32" fmla="*/ 322 w 322"/>
                <a:gd name="T33" fmla="*/ 322 h 3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22" h="322">
                  <a:moveTo>
                    <a:pt x="322" y="161"/>
                  </a:moveTo>
                  <a:cubicBezTo>
                    <a:pt x="322" y="72"/>
                    <a:pt x="250" y="0"/>
                    <a:pt x="161" y="0"/>
                  </a:cubicBezTo>
                  <a:cubicBezTo>
                    <a:pt x="72" y="0"/>
                    <a:pt x="0" y="72"/>
                    <a:pt x="0" y="161"/>
                  </a:cubicBezTo>
                  <a:cubicBezTo>
                    <a:pt x="0" y="250"/>
                    <a:pt x="72" y="322"/>
                    <a:pt x="161" y="322"/>
                  </a:cubicBezTo>
                  <a:cubicBezTo>
                    <a:pt x="250" y="322"/>
                    <a:pt x="322" y="250"/>
                    <a:pt x="322" y="161"/>
                  </a:cubicBezTo>
                  <a:close/>
                  <a:moveTo>
                    <a:pt x="319" y="161"/>
                  </a:moveTo>
                  <a:cubicBezTo>
                    <a:pt x="319" y="248"/>
                    <a:pt x="248" y="319"/>
                    <a:pt x="161" y="319"/>
                  </a:cubicBezTo>
                  <a:cubicBezTo>
                    <a:pt x="73" y="319"/>
                    <a:pt x="2" y="248"/>
                    <a:pt x="2" y="161"/>
                  </a:cubicBezTo>
                  <a:cubicBezTo>
                    <a:pt x="2" y="73"/>
                    <a:pt x="73" y="2"/>
                    <a:pt x="161" y="2"/>
                  </a:cubicBezTo>
                  <a:cubicBezTo>
                    <a:pt x="248" y="2"/>
                    <a:pt x="319" y="73"/>
                    <a:pt x="319" y="161"/>
                  </a:cubicBezTo>
                  <a:close/>
                </a:path>
              </a:pathLst>
            </a:custGeom>
            <a:solidFill>
              <a:srgbClr val="FDFE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34" name="Freeform 140"/>
            <p:cNvSpPr>
              <a:spLocks noEditPoints="1"/>
            </p:cNvSpPr>
            <p:nvPr/>
          </p:nvSpPr>
          <p:spPr bwMode="auto">
            <a:xfrm>
              <a:off x="2284886" y="2474636"/>
              <a:ext cx="2154799" cy="2132537"/>
            </a:xfrm>
            <a:custGeom>
              <a:avLst/>
              <a:gdLst>
                <a:gd name="T0" fmla="*/ 2147483647 w 319"/>
                <a:gd name="T1" fmla="*/ 2147483647 h 319"/>
                <a:gd name="T2" fmla="*/ 2147483647 w 319"/>
                <a:gd name="T3" fmla="*/ 0 h 319"/>
                <a:gd name="T4" fmla="*/ 0 w 319"/>
                <a:gd name="T5" fmla="*/ 2147483647 h 319"/>
                <a:gd name="T6" fmla="*/ 2147483647 w 319"/>
                <a:gd name="T7" fmla="*/ 2147483647 h 319"/>
                <a:gd name="T8" fmla="*/ 2147483647 w 319"/>
                <a:gd name="T9" fmla="*/ 2147483647 h 319"/>
                <a:gd name="T10" fmla="*/ 2147483647 w 319"/>
                <a:gd name="T11" fmla="*/ 2147483647 h 319"/>
                <a:gd name="T12" fmla="*/ 2147483647 w 319"/>
                <a:gd name="T13" fmla="*/ 2147483647 h 319"/>
                <a:gd name="T14" fmla="*/ 2147483647 w 319"/>
                <a:gd name="T15" fmla="*/ 2147483647 h 319"/>
                <a:gd name="T16" fmla="*/ 2147483647 w 319"/>
                <a:gd name="T17" fmla="*/ 2147483647 h 319"/>
                <a:gd name="T18" fmla="*/ 2147483647 w 319"/>
                <a:gd name="T19" fmla="*/ 2147483647 h 3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19"/>
                <a:gd name="T31" fmla="*/ 0 h 319"/>
                <a:gd name="T32" fmla="*/ 319 w 319"/>
                <a:gd name="T33" fmla="*/ 319 h 3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19" h="319">
                  <a:moveTo>
                    <a:pt x="319" y="160"/>
                  </a:moveTo>
                  <a:cubicBezTo>
                    <a:pt x="319" y="72"/>
                    <a:pt x="248" y="0"/>
                    <a:pt x="160" y="0"/>
                  </a:cubicBezTo>
                  <a:cubicBezTo>
                    <a:pt x="72" y="0"/>
                    <a:pt x="0" y="72"/>
                    <a:pt x="0" y="160"/>
                  </a:cubicBezTo>
                  <a:cubicBezTo>
                    <a:pt x="0" y="248"/>
                    <a:pt x="72" y="319"/>
                    <a:pt x="160" y="319"/>
                  </a:cubicBezTo>
                  <a:cubicBezTo>
                    <a:pt x="248" y="319"/>
                    <a:pt x="319" y="248"/>
                    <a:pt x="319" y="160"/>
                  </a:cubicBezTo>
                  <a:close/>
                  <a:moveTo>
                    <a:pt x="317" y="160"/>
                  </a:moveTo>
                  <a:cubicBezTo>
                    <a:pt x="317" y="246"/>
                    <a:pt x="247" y="317"/>
                    <a:pt x="160" y="317"/>
                  </a:cubicBezTo>
                  <a:cubicBezTo>
                    <a:pt x="73" y="317"/>
                    <a:pt x="3" y="246"/>
                    <a:pt x="3" y="160"/>
                  </a:cubicBezTo>
                  <a:cubicBezTo>
                    <a:pt x="3" y="73"/>
                    <a:pt x="73" y="3"/>
                    <a:pt x="160" y="3"/>
                  </a:cubicBezTo>
                  <a:cubicBezTo>
                    <a:pt x="247" y="3"/>
                    <a:pt x="317" y="73"/>
                    <a:pt x="317" y="160"/>
                  </a:cubicBezTo>
                  <a:close/>
                </a:path>
              </a:pathLst>
            </a:custGeom>
            <a:solidFill>
              <a:srgbClr val="FDFE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35" name="Freeform 141"/>
            <p:cNvSpPr>
              <a:spLocks noEditPoints="1"/>
            </p:cNvSpPr>
            <p:nvPr/>
          </p:nvSpPr>
          <p:spPr bwMode="auto">
            <a:xfrm>
              <a:off x="2291641" y="2481321"/>
              <a:ext cx="2141290" cy="2119166"/>
            </a:xfrm>
            <a:custGeom>
              <a:avLst/>
              <a:gdLst>
                <a:gd name="T0" fmla="*/ 2147483647 w 317"/>
                <a:gd name="T1" fmla="*/ 2147483647 h 317"/>
                <a:gd name="T2" fmla="*/ 2147483647 w 317"/>
                <a:gd name="T3" fmla="*/ 0 h 317"/>
                <a:gd name="T4" fmla="*/ 0 w 317"/>
                <a:gd name="T5" fmla="*/ 2147483647 h 317"/>
                <a:gd name="T6" fmla="*/ 2147483647 w 317"/>
                <a:gd name="T7" fmla="*/ 2147483647 h 317"/>
                <a:gd name="T8" fmla="*/ 2147483647 w 317"/>
                <a:gd name="T9" fmla="*/ 2147483647 h 317"/>
                <a:gd name="T10" fmla="*/ 2147483647 w 317"/>
                <a:gd name="T11" fmla="*/ 2147483647 h 317"/>
                <a:gd name="T12" fmla="*/ 2147483647 w 317"/>
                <a:gd name="T13" fmla="*/ 2147483647 h 317"/>
                <a:gd name="T14" fmla="*/ 2147483647 w 317"/>
                <a:gd name="T15" fmla="*/ 2147483647 h 317"/>
                <a:gd name="T16" fmla="*/ 2147483647 w 317"/>
                <a:gd name="T17" fmla="*/ 2147483647 h 317"/>
                <a:gd name="T18" fmla="*/ 2147483647 w 317"/>
                <a:gd name="T19" fmla="*/ 2147483647 h 3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17"/>
                <a:gd name="T31" fmla="*/ 0 h 317"/>
                <a:gd name="T32" fmla="*/ 317 w 317"/>
                <a:gd name="T33" fmla="*/ 317 h 3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17" h="317">
                  <a:moveTo>
                    <a:pt x="317" y="159"/>
                  </a:moveTo>
                  <a:cubicBezTo>
                    <a:pt x="317" y="71"/>
                    <a:pt x="246" y="0"/>
                    <a:pt x="159" y="0"/>
                  </a:cubicBezTo>
                  <a:cubicBezTo>
                    <a:pt x="71" y="0"/>
                    <a:pt x="0" y="71"/>
                    <a:pt x="0" y="159"/>
                  </a:cubicBezTo>
                  <a:cubicBezTo>
                    <a:pt x="0" y="246"/>
                    <a:pt x="71" y="317"/>
                    <a:pt x="159" y="317"/>
                  </a:cubicBezTo>
                  <a:cubicBezTo>
                    <a:pt x="246" y="317"/>
                    <a:pt x="317" y="246"/>
                    <a:pt x="317" y="159"/>
                  </a:cubicBezTo>
                  <a:close/>
                  <a:moveTo>
                    <a:pt x="315" y="159"/>
                  </a:moveTo>
                  <a:cubicBezTo>
                    <a:pt x="315" y="245"/>
                    <a:pt x="245" y="315"/>
                    <a:pt x="159" y="315"/>
                  </a:cubicBezTo>
                  <a:cubicBezTo>
                    <a:pt x="73" y="315"/>
                    <a:pt x="3" y="245"/>
                    <a:pt x="3" y="159"/>
                  </a:cubicBezTo>
                  <a:cubicBezTo>
                    <a:pt x="3" y="73"/>
                    <a:pt x="73" y="3"/>
                    <a:pt x="159" y="3"/>
                  </a:cubicBezTo>
                  <a:cubicBezTo>
                    <a:pt x="245" y="3"/>
                    <a:pt x="315" y="73"/>
                    <a:pt x="315" y="159"/>
                  </a:cubicBezTo>
                  <a:close/>
                </a:path>
              </a:pathLst>
            </a:custGeom>
            <a:solidFill>
              <a:srgbClr val="FDFE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36" name="Freeform 142"/>
            <p:cNvSpPr>
              <a:spLocks noEditPoints="1"/>
            </p:cNvSpPr>
            <p:nvPr/>
          </p:nvSpPr>
          <p:spPr bwMode="auto">
            <a:xfrm>
              <a:off x="2305150" y="2494692"/>
              <a:ext cx="2121026" cy="2099111"/>
            </a:xfrm>
            <a:custGeom>
              <a:avLst/>
              <a:gdLst>
                <a:gd name="T0" fmla="*/ 2147483647 w 314"/>
                <a:gd name="T1" fmla="*/ 2147483647 h 314"/>
                <a:gd name="T2" fmla="*/ 2147483647 w 314"/>
                <a:gd name="T3" fmla="*/ 0 h 314"/>
                <a:gd name="T4" fmla="*/ 0 w 314"/>
                <a:gd name="T5" fmla="*/ 2147483647 h 314"/>
                <a:gd name="T6" fmla="*/ 2147483647 w 314"/>
                <a:gd name="T7" fmla="*/ 2147483647 h 314"/>
                <a:gd name="T8" fmla="*/ 2147483647 w 314"/>
                <a:gd name="T9" fmla="*/ 2147483647 h 314"/>
                <a:gd name="T10" fmla="*/ 2147483647 w 314"/>
                <a:gd name="T11" fmla="*/ 2147483647 h 314"/>
                <a:gd name="T12" fmla="*/ 2147483647 w 314"/>
                <a:gd name="T13" fmla="*/ 2147483647 h 314"/>
                <a:gd name="T14" fmla="*/ 2147483647 w 314"/>
                <a:gd name="T15" fmla="*/ 2147483647 h 314"/>
                <a:gd name="T16" fmla="*/ 2147483647 w 314"/>
                <a:gd name="T17" fmla="*/ 2147483647 h 314"/>
                <a:gd name="T18" fmla="*/ 2147483647 w 314"/>
                <a:gd name="T19" fmla="*/ 2147483647 h 3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14"/>
                <a:gd name="T31" fmla="*/ 0 h 314"/>
                <a:gd name="T32" fmla="*/ 314 w 314"/>
                <a:gd name="T33" fmla="*/ 314 h 3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14" h="314">
                  <a:moveTo>
                    <a:pt x="314" y="157"/>
                  </a:moveTo>
                  <a:cubicBezTo>
                    <a:pt x="314" y="70"/>
                    <a:pt x="244" y="0"/>
                    <a:pt x="157" y="0"/>
                  </a:cubicBezTo>
                  <a:cubicBezTo>
                    <a:pt x="70" y="0"/>
                    <a:pt x="0" y="70"/>
                    <a:pt x="0" y="157"/>
                  </a:cubicBezTo>
                  <a:cubicBezTo>
                    <a:pt x="0" y="243"/>
                    <a:pt x="70" y="314"/>
                    <a:pt x="157" y="314"/>
                  </a:cubicBezTo>
                  <a:cubicBezTo>
                    <a:pt x="244" y="314"/>
                    <a:pt x="314" y="243"/>
                    <a:pt x="314" y="157"/>
                  </a:cubicBezTo>
                  <a:close/>
                  <a:moveTo>
                    <a:pt x="311" y="157"/>
                  </a:moveTo>
                  <a:cubicBezTo>
                    <a:pt x="311" y="242"/>
                    <a:pt x="242" y="311"/>
                    <a:pt x="157" y="311"/>
                  </a:cubicBezTo>
                  <a:cubicBezTo>
                    <a:pt x="71" y="311"/>
                    <a:pt x="2" y="242"/>
                    <a:pt x="2" y="157"/>
                  </a:cubicBezTo>
                  <a:cubicBezTo>
                    <a:pt x="2" y="71"/>
                    <a:pt x="71" y="2"/>
                    <a:pt x="157" y="2"/>
                  </a:cubicBezTo>
                  <a:cubicBezTo>
                    <a:pt x="242" y="2"/>
                    <a:pt x="311" y="71"/>
                    <a:pt x="311" y="157"/>
                  </a:cubicBezTo>
                  <a:close/>
                </a:path>
              </a:pathLst>
            </a:custGeom>
            <a:solidFill>
              <a:srgbClr val="FDFEB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37" name="Freeform 143"/>
            <p:cNvSpPr>
              <a:spLocks noEditPoints="1"/>
            </p:cNvSpPr>
            <p:nvPr/>
          </p:nvSpPr>
          <p:spPr bwMode="auto">
            <a:xfrm>
              <a:off x="2311906" y="2501377"/>
              <a:ext cx="2107516" cy="2085741"/>
            </a:xfrm>
            <a:custGeom>
              <a:avLst/>
              <a:gdLst>
                <a:gd name="T0" fmla="*/ 2147483647 w 312"/>
                <a:gd name="T1" fmla="*/ 2147483647 h 312"/>
                <a:gd name="T2" fmla="*/ 2147483647 w 312"/>
                <a:gd name="T3" fmla="*/ 0 h 312"/>
                <a:gd name="T4" fmla="*/ 0 w 312"/>
                <a:gd name="T5" fmla="*/ 2147483647 h 312"/>
                <a:gd name="T6" fmla="*/ 2147483647 w 312"/>
                <a:gd name="T7" fmla="*/ 2147483647 h 312"/>
                <a:gd name="T8" fmla="*/ 2147483647 w 312"/>
                <a:gd name="T9" fmla="*/ 2147483647 h 312"/>
                <a:gd name="T10" fmla="*/ 2147483647 w 312"/>
                <a:gd name="T11" fmla="*/ 2147483647 h 312"/>
                <a:gd name="T12" fmla="*/ 2147483647 w 312"/>
                <a:gd name="T13" fmla="*/ 2147483647 h 312"/>
                <a:gd name="T14" fmla="*/ 2147483647 w 312"/>
                <a:gd name="T15" fmla="*/ 2147483647 h 312"/>
                <a:gd name="T16" fmla="*/ 2147483647 w 312"/>
                <a:gd name="T17" fmla="*/ 2147483647 h 312"/>
                <a:gd name="T18" fmla="*/ 2147483647 w 312"/>
                <a:gd name="T19" fmla="*/ 2147483647 h 3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12"/>
                <a:gd name="T31" fmla="*/ 0 h 312"/>
                <a:gd name="T32" fmla="*/ 312 w 312"/>
                <a:gd name="T33" fmla="*/ 312 h 3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12" h="312">
                  <a:moveTo>
                    <a:pt x="312" y="156"/>
                  </a:moveTo>
                  <a:cubicBezTo>
                    <a:pt x="312" y="70"/>
                    <a:pt x="242" y="0"/>
                    <a:pt x="156" y="0"/>
                  </a:cubicBezTo>
                  <a:cubicBezTo>
                    <a:pt x="70" y="0"/>
                    <a:pt x="0" y="70"/>
                    <a:pt x="0" y="156"/>
                  </a:cubicBezTo>
                  <a:cubicBezTo>
                    <a:pt x="0" y="242"/>
                    <a:pt x="70" y="312"/>
                    <a:pt x="156" y="312"/>
                  </a:cubicBezTo>
                  <a:cubicBezTo>
                    <a:pt x="242" y="312"/>
                    <a:pt x="312" y="242"/>
                    <a:pt x="312" y="156"/>
                  </a:cubicBezTo>
                  <a:close/>
                  <a:moveTo>
                    <a:pt x="309" y="156"/>
                  </a:moveTo>
                  <a:cubicBezTo>
                    <a:pt x="309" y="240"/>
                    <a:pt x="240" y="309"/>
                    <a:pt x="156" y="309"/>
                  </a:cubicBezTo>
                  <a:cubicBezTo>
                    <a:pt x="71" y="309"/>
                    <a:pt x="2" y="240"/>
                    <a:pt x="2" y="156"/>
                  </a:cubicBezTo>
                  <a:cubicBezTo>
                    <a:pt x="2" y="71"/>
                    <a:pt x="71" y="2"/>
                    <a:pt x="156" y="2"/>
                  </a:cubicBezTo>
                  <a:cubicBezTo>
                    <a:pt x="240" y="2"/>
                    <a:pt x="309" y="71"/>
                    <a:pt x="309" y="156"/>
                  </a:cubicBezTo>
                  <a:close/>
                </a:path>
              </a:pathLst>
            </a:custGeom>
            <a:solidFill>
              <a:srgbClr val="FDFEB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38" name="Freeform 144"/>
            <p:cNvSpPr>
              <a:spLocks noEditPoints="1"/>
            </p:cNvSpPr>
            <p:nvPr/>
          </p:nvSpPr>
          <p:spPr bwMode="auto">
            <a:xfrm>
              <a:off x="2318660" y="2508061"/>
              <a:ext cx="2087251" cy="2065686"/>
            </a:xfrm>
            <a:custGeom>
              <a:avLst/>
              <a:gdLst>
                <a:gd name="T0" fmla="*/ 2147483647 w 309"/>
                <a:gd name="T1" fmla="*/ 2147483647 h 309"/>
                <a:gd name="T2" fmla="*/ 2147483647 w 309"/>
                <a:gd name="T3" fmla="*/ 0 h 309"/>
                <a:gd name="T4" fmla="*/ 0 w 309"/>
                <a:gd name="T5" fmla="*/ 2147483647 h 309"/>
                <a:gd name="T6" fmla="*/ 2147483647 w 309"/>
                <a:gd name="T7" fmla="*/ 2147483647 h 309"/>
                <a:gd name="T8" fmla="*/ 2147483647 w 309"/>
                <a:gd name="T9" fmla="*/ 2147483647 h 309"/>
                <a:gd name="T10" fmla="*/ 2147483647 w 309"/>
                <a:gd name="T11" fmla="*/ 2147483647 h 309"/>
                <a:gd name="T12" fmla="*/ 2147483647 w 309"/>
                <a:gd name="T13" fmla="*/ 2147483647 h 309"/>
                <a:gd name="T14" fmla="*/ 2147483647 w 309"/>
                <a:gd name="T15" fmla="*/ 2147483647 h 309"/>
                <a:gd name="T16" fmla="*/ 2147483647 w 309"/>
                <a:gd name="T17" fmla="*/ 2147483647 h 309"/>
                <a:gd name="T18" fmla="*/ 2147483647 w 309"/>
                <a:gd name="T19" fmla="*/ 2147483647 h 30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9"/>
                <a:gd name="T31" fmla="*/ 0 h 309"/>
                <a:gd name="T32" fmla="*/ 309 w 309"/>
                <a:gd name="T33" fmla="*/ 309 h 30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9" h="309">
                  <a:moveTo>
                    <a:pt x="309" y="155"/>
                  </a:moveTo>
                  <a:cubicBezTo>
                    <a:pt x="309" y="69"/>
                    <a:pt x="240" y="0"/>
                    <a:pt x="155" y="0"/>
                  </a:cubicBezTo>
                  <a:cubicBezTo>
                    <a:pt x="69" y="0"/>
                    <a:pt x="0" y="69"/>
                    <a:pt x="0" y="155"/>
                  </a:cubicBezTo>
                  <a:cubicBezTo>
                    <a:pt x="0" y="240"/>
                    <a:pt x="69" y="309"/>
                    <a:pt x="155" y="309"/>
                  </a:cubicBezTo>
                  <a:cubicBezTo>
                    <a:pt x="240" y="309"/>
                    <a:pt x="309" y="240"/>
                    <a:pt x="309" y="155"/>
                  </a:cubicBezTo>
                  <a:close/>
                  <a:moveTo>
                    <a:pt x="307" y="155"/>
                  </a:moveTo>
                  <a:cubicBezTo>
                    <a:pt x="307" y="239"/>
                    <a:pt x="239" y="307"/>
                    <a:pt x="155" y="307"/>
                  </a:cubicBezTo>
                  <a:cubicBezTo>
                    <a:pt x="71" y="307"/>
                    <a:pt x="3" y="239"/>
                    <a:pt x="3" y="155"/>
                  </a:cubicBezTo>
                  <a:cubicBezTo>
                    <a:pt x="3" y="71"/>
                    <a:pt x="71" y="3"/>
                    <a:pt x="155" y="3"/>
                  </a:cubicBezTo>
                  <a:cubicBezTo>
                    <a:pt x="239" y="3"/>
                    <a:pt x="307" y="71"/>
                    <a:pt x="307" y="155"/>
                  </a:cubicBezTo>
                  <a:close/>
                </a:path>
              </a:pathLst>
            </a:custGeom>
            <a:solidFill>
              <a:srgbClr val="FDFEB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39" name="Freeform 145"/>
            <p:cNvSpPr>
              <a:spLocks noEditPoints="1"/>
            </p:cNvSpPr>
            <p:nvPr/>
          </p:nvSpPr>
          <p:spPr bwMode="auto">
            <a:xfrm>
              <a:off x="2325415" y="2514746"/>
              <a:ext cx="2073741" cy="2052315"/>
            </a:xfrm>
            <a:custGeom>
              <a:avLst/>
              <a:gdLst>
                <a:gd name="T0" fmla="*/ 2147483647 w 307"/>
                <a:gd name="T1" fmla="*/ 2147483647 h 307"/>
                <a:gd name="T2" fmla="*/ 2147483647 w 307"/>
                <a:gd name="T3" fmla="*/ 0 h 307"/>
                <a:gd name="T4" fmla="*/ 0 w 307"/>
                <a:gd name="T5" fmla="*/ 2147483647 h 307"/>
                <a:gd name="T6" fmla="*/ 2147483647 w 307"/>
                <a:gd name="T7" fmla="*/ 2147483647 h 307"/>
                <a:gd name="T8" fmla="*/ 2147483647 w 307"/>
                <a:gd name="T9" fmla="*/ 2147483647 h 307"/>
                <a:gd name="T10" fmla="*/ 2147483647 w 307"/>
                <a:gd name="T11" fmla="*/ 2147483647 h 307"/>
                <a:gd name="T12" fmla="*/ 2147483647 w 307"/>
                <a:gd name="T13" fmla="*/ 2147483647 h 307"/>
                <a:gd name="T14" fmla="*/ 2147483647 w 307"/>
                <a:gd name="T15" fmla="*/ 2147483647 h 307"/>
                <a:gd name="T16" fmla="*/ 2147483647 w 307"/>
                <a:gd name="T17" fmla="*/ 2147483647 h 307"/>
                <a:gd name="T18" fmla="*/ 2147483647 w 307"/>
                <a:gd name="T19" fmla="*/ 2147483647 h 30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7"/>
                <a:gd name="T31" fmla="*/ 0 h 307"/>
                <a:gd name="T32" fmla="*/ 307 w 307"/>
                <a:gd name="T33" fmla="*/ 307 h 30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7" h="307">
                  <a:moveTo>
                    <a:pt x="307" y="154"/>
                  </a:moveTo>
                  <a:cubicBezTo>
                    <a:pt x="307" y="69"/>
                    <a:pt x="238" y="0"/>
                    <a:pt x="154" y="0"/>
                  </a:cubicBezTo>
                  <a:cubicBezTo>
                    <a:pt x="69" y="0"/>
                    <a:pt x="0" y="69"/>
                    <a:pt x="0" y="154"/>
                  </a:cubicBezTo>
                  <a:cubicBezTo>
                    <a:pt x="0" y="238"/>
                    <a:pt x="69" y="307"/>
                    <a:pt x="154" y="307"/>
                  </a:cubicBezTo>
                  <a:cubicBezTo>
                    <a:pt x="238" y="307"/>
                    <a:pt x="307" y="238"/>
                    <a:pt x="307" y="154"/>
                  </a:cubicBezTo>
                  <a:close/>
                  <a:moveTo>
                    <a:pt x="305" y="154"/>
                  </a:moveTo>
                  <a:cubicBezTo>
                    <a:pt x="305" y="237"/>
                    <a:pt x="237" y="304"/>
                    <a:pt x="154" y="304"/>
                  </a:cubicBezTo>
                  <a:cubicBezTo>
                    <a:pt x="70" y="304"/>
                    <a:pt x="3" y="237"/>
                    <a:pt x="3" y="154"/>
                  </a:cubicBezTo>
                  <a:cubicBezTo>
                    <a:pt x="3" y="70"/>
                    <a:pt x="70" y="3"/>
                    <a:pt x="154" y="3"/>
                  </a:cubicBezTo>
                  <a:cubicBezTo>
                    <a:pt x="237" y="3"/>
                    <a:pt x="305" y="70"/>
                    <a:pt x="305" y="154"/>
                  </a:cubicBezTo>
                  <a:close/>
                </a:path>
              </a:pathLst>
            </a:custGeom>
            <a:solidFill>
              <a:srgbClr val="FDFE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40" name="Freeform 146"/>
            <p:cNvSpPr>
              <a:spLocks noEditPoints="1"/>
            </p:cNvSpPr>
            <p:nvPr/>
          </p:nvSpPr>
          <p:spPr bwMode="auto">
            <a:xfrm>
              <a:off x="2338925" y="2528117"/>
              <a:ext cx="2053476" cy="2032261"/>
            </a:xfrm>
            <a:custGeom>
              <a:avLst/>
              <a:gdLst>
                <a:gd name="T0" fmla="*/ 2147483647 w 304"/>
                <a:gd name="T1" fmla="*/ 2147483647 h 304"/>
                <a:gd name="T2" fmla="*/ 2147483647 w 304"/>
                <a:gd name="T3" fmla="*/ 0 h 304"/>
                <a:gd name="T4" fmla="*/ 0 w 304"/>
                <a:gd name="T5" fmla="*/ 2147483647 h 304"/>
                <a:gd name="T6" fmla="*/ 2147483647 w 304"/>
                <a:gd name="T7" fmla="*/ 2147483647 h 304"/>
                <a:gd name="T8" fmla="*/ 2147483647 w 304"/>
                <a:gd name="T9" fmla="*/ 2147483647 h 304"/>
                <a:gd name="T10" fmla="*/ 2147483647 w 304"/>
                <a:gd name="T11" fmla="*/ 2147483647 h 304"/>
                <a:gd name="T12" fmla="*/ 2147483647 w 304"/>
                <a:gd name="T13" fmla="*/ 2147483647 h 304"/>
                <a:gd name="T14" fmla="*/ 2147483647 w 304"/>
                <a:gd name="T15" fmla="*/ 2147483647 h 304"/>
                <a:gd name="T16" fmla="*/ 2147483647 w 304"/>
                <a:gd name="T17" fmla="*/ 2147483647 h 304"/>
                <a:gd name="T18" fmla="*/ 2147483647 w 304"/>
                <a:gd name="T19" fmla="*/ 2147483647 h 3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4"/>
                <a:gd name="T31" fmla="*/ 0 h 304"/>
                <a:gd name="T32" fmla="*/ 304 w 304"/>
                <a:gd name="T33" fmla="*/ 304 h 30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4" h="304">
                  <a:moveTo>
                    <a:pt x="304" y="152"/>
                  </a:moveTo>
                  <a:cubicBezTo>
                    <a:pt x="304" y="68"/>
                    <a:pt x="236" y="0"/>
                    <a:pt x="152" y="0"/>
                  </a:cubicBezTo>
                  <a:cubicBezTo>
                    <a:pt x="68" y="0"/>
                    <a:pt x="0" y="68"/>
                    <a:pt x="0" y="152"/>
                  </a:cubicBezTo>
                  <a:cubicBezTo>
                    <a:pt x="0" y="236"/>
                    <a:pt x="68" y="304"/>
                    <a:pt x="152" y="304"/>
                  </a:cubicBezTo>
                  <a:cubicBezTo>
                    <a:pt x="236" y="304"/>
                    <a:pt x="304" y="236"/>
                    <a:pt x="304" y="152"/>
                  </a:cubicBezTo>
                  <a:close/>
                  <a:moveTo>
                    <a:pt x="301" y="152"/>
                  </a:moveTo>
                  <a:cubicBezTo>
                    <a:pt x="301" y="234"/>
                    <a:pt x="234" y="301"/>
                    <a:pt x="152" y="301"/>
                  </a:cubicBezTo>
                  <a:cubicBezTo>
                    <a:pt x="69" y="301"/>
                    <a:pt x="2" y="234"/>
                    <a:pt x="2" y="152"/>
                  </a:cubicBezTo>
                  <a:cubicBezTo>
                    <a:pt x="2" y="69"/>
                    <a:pt x="69" y="2"/>
                    <a:pt x="152" y="2"/>
                  </a:cubicBezTo>
                  <a:cubicBezTo>
                    <a:pt x="234" y="2"/>
                    <a:pt x="301" y="69"/>
                    <a:pt x="301" y="152"/>
                  </a:cubicBezTo>
                  <a:close/>
                </a:path>
              </a:pathLst>
            </a:custGeom>
            <a:solidFill>
              <a:srgbClr val="FDFE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41" name="Freeform 147"/>
            <p:cNvSpPr>
              <a:spLocks noEditPoints="1"/>
            </p:cNvSpPr>
            <p:nvPr/>
          </p:nvSpPr>
          <p:spPr bwMode="auto">
            <a:xfrm>
              <a:off x="2345680" y="2534802"/>
              <a:ext cx="2039967" cy="2012206"/>
            </a:xfrm>
            <a:custGeom>
              <a:avLst/>
              <a:gdLst>
                <a:gd name="T0" fmla="*/ 2147483647 w 302"/>
                <a:gd name="T1" fmla="*/ 2147483647 h 301"/>
                <a:gd name="T2" fmla="*/ 2147483647 w 302"/>
                <a:gd name="T3" fmla="*/ 0 h 301"/>
                <a:gd name="T4" fmla="*/ 0 w 302"/>
                <a:gd name="T5" fmla="*/ 2147483647 h 301"/>
                <a:gd name="T6" fmla="*/ 2147483647 w 302"/>
                <a:gd name="T7" fmla="*/ 2147483647 h 301"/>
                <a:gd name="T8" fmla="*/ 2147483647 w 302"/>
                <a:gd name="T9" fmla="*/ 2147483647 h 301"/>
                <a:gd name="T10" fmla="*/ 2147483647 w 302"/>
                <a:gd name="T11" fmla="*/ 2147483647 h 301"/>
                <a:gd name="T12" fmla="*/ 2147483647 w 302"/>
                <a:gd name="T13" fmla="*/ 2147483647 h 301"/>
                <a:gd name="T14" fmla="*/ 2147483647 w 302"/>
                <a:gd name="T15" fmla="*/ 2147483647 h 301"/>
                <a:gd name="T16" fmla="*/ 2147483647 w 302"/>
                <a:gd name="T17" fmla="*/ 2147483647 h 301"/>
                <a:gd name="T18" fmla="*/ 2147483647 w 302"/>
                <a:gd name="T19" fmla="*/ 2147483647 h 30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2"/>
                <a:gd name="T31" fmla="*/ 0 h 301"/>
                <a:gd name="T32" fmla="*/ 302 w 302"/>
                <a:gd name="T33" fmla="*/ 301 h 30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2" h="301">
                  <a:moveTo>
                    <a:pt x="302" y="151"/>
                  </a:moveTo>
                  <a:cubicBezTo>
                    <a:pt x="302" y="67"/>
                    <a:pt x="234" y="0"/>
                    <a:pt x="151" y="0"/>
                  </a:cubicBezTo>
                  <a:cubicBezTo>
                    <a:pt x="67" y="0"/>
                    <a:pt x="0" y="67"/>
                    <a:pt x="0" y="151"/>
                  </a:cubicBezTo>
                  <a:cubicBezTo>
                    <a:pt x="0" y="234"/>
                    <a:pt x="67" y="301"/>
                    <a:pt x="151" y="301"/>
                  </a:cubicBezTo>
                  <a:cubicBezTo>
                    <a:pt x="234" y="301"/>
                    <a:pt x="302" y="234"/>
                    <a:pt x="302" y="151"/>
                  </a:cubicBezTo>
                  <a:close/>
                  <a:moveTo>
                    <a:pt x="299" y="151"/>
                  </a:moveTo>
                  <a:cubicBezTo>
                    <a:pt x="299" y="233"/>
                    <a:pt x="233" y="299"/>
                    <a:pt x="151" y="299"/>
                  </a:cubicBezTo>
                  <a:cubicBezTo>
                    <a:pt x="69" y="299"/>
                    <a:pt x="3" y="233"/>
                    <a:pt x="3" y="151"/>
                  </a:cubicBezTo>
                  <a:cubicBezTo>
                    <a:pt x="3" y="69"/>
                    <a:pt x="69" y="3"/>
                    <a:pt x="151" y="3"/>
                  </a:cubicBezTo>
                  <a:cubicBezTo>
                    <a:pt x="233" y="3"/>
                    <a:pt x="299" y="69"/>
                    <a:pt x="299" y="151"/>
                  </a:cubicBezTo>
                  <a:close/>
                </a:path>
              </a:pathLst>
            </a:custGeom>
            <a:solidFill>
              <a:srgbClr val="FDFE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42" name="Freeform 148"/>
            <p:cNvSpPr>
              <a:spLocks noEditPoints="1"/>
            </p:cNvSpPr>
            <p:nvPr/>
          </p:nvSpPr>
          <p:spPr bwMode="auto">
            <a:xfrm>
              <a:off x="2352435" y="2541486"/>
              <a:ext cx="2019703" cy="1998835"/>
            </a:xfrm>
            <a:custGeom>
              <a:avLst/>
              <a:gdLst>
                <a:gd name="T0" fmla="*/ 2147483647 w 299"/>
                <a:gd name="T1" fmla="*/ 2147483647 h 299"/>
                <a:gd name="T2" fmla="*/ 2147483647 w 299"/>
                <a:gd name="T3" fmla="*/ 0 h 299"/>
                <a:gd name="T4" fmla="*/ 0 w 299"/>
                <a:gd name="T5" fmla="*/ 2147483647 h 299"/>
                <a:gd name="T6" fmla="*/ 2147483647 w 299"/>
                <a:gd name="T7" fmla="*/ 2147483647 h 299"/>
                <a:gd name="T8" fmla="*/ 2147483647 w 299"/>
                <a:gd name="T9" fmla="*/ 2147483647 h 299"/>
                <a:gd name="T10" fmla="*/ 2147483647 w 299"/>
                <a:gd name="T11" fmla="*/ 2147483647 h 299"/>
                <a:gd name="T12" fmla="*/ 2147483647 w 299"/>
                <a:gd name="T13" fmla="*/ 2147483647 h 299"/>
                <a:gd name="T14" fmla="*/ 2147483647 w 299"/>
                <a:gd name="T15" fmla="*/ 2147483647 h 299"/>
                <a:gd name="T16" fmla="*/ 2147483647 w 299"/>
                <a:gd name="T17" fmla="*/ 2147483647 h 299"/>
                <a:gd name="T18" fmla="*/ 2147483647 w 299"/>
                <a:gd name="T19" fmla="*/ 2147483647 h 29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9"/>
                <a:gd name="T31" fmla="*/ 0 h 299"/>
                <a:gd name="T32" fmla="*/ 299 w 299"/>
                <a:gd name="T33" fmla="*/ 299 h 29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9" h="299">
                  <a:moveTo>
                    <a:pt x="299" y="150"/>
                  </a:moveTo>
                  <a:cubicBezTo>
                    <a:pt x="299" y="67"/>
                    <a:pt x="232" y="0"/>
                    <a:pt x="150" y="0"/>
                  </a:cubicBezTo>
                  <a:cubicBezTo>
                    <a:pt x="67" y="0"/>
                    <a:pt x="0" y="67"/>
                    <a:pt x="0" y="150"/>
                  </a:cubicBezTo>
                  <a:cubicBezTo>
                    <a:pt x="0" y="232"/>
                    <a:pt x="67" y="299"/>
                    <a:pt x="150" y="299"/>
                  </a:cubicBezTo>
                  <a:cubicBezTo>
                    <a:pt x="232" y="299"/>
                    <a:pt x="299" y="232"/>
                    <a:pt x="299" y="150"/>
                  </a:cubicBezTo>
                  <a:close/>
                  <a:moveTo>
                    <a:pt x="297" y="150"/>
                  </a:moveTo>
                  <a:cubicBezTo>
                    <a:pt x="297" y="231"/>
                    <a:pt x="231" y="297"/>
                    <a:pt x="150" y="297"/>
                  </a:cubicBezTo>
                  <a:cubicBezTo>
                    <a:pt x="69" y="297"/>
                    <a:pt x="3" y="231"/>
                    <a:pt x="3" y="150"/>
                  </a:cubicBezTo>
                  <a:cubicBezTo>
                    <a:pt x="3" y="69"/>
                    <a:pt x="69" y="3"/>
                    <a:pt x="150" y="3"/>
                  </a:cubicBezTo>
                  <a:cubicBezTo>
                    <a:pt x="231" y="3"/>
                    <a:pt x="297" y="69"/>
                    <a:pt x="297" y="150"/>
                  </a:cubicBezTo>
                  <a:close/>
                </a:path>
              </a:pathLst>
            </a:custGeom>
            <a:solidFill>
              <a:srgbClr val="FDFE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43" name="Freeform 149"/>
            <p:cNvSpPr>
              <a:spLocks noEditPoints="1"/>
            </p:cNvSpPr>
            <p:nvPr/>
          </p:nvSpPr>
          <p:spPr bwMode="auto">
            <a:xfrm>
              <a:off x="2365944" y="2554857"/>
              <a:ext cx="1999438" cy="1978780"/>
            </a:xfrm>
            <a:custGeom>
              <a:avLst/>
              <a:gdLst>
                <a:gd name="T0" fmla="*/ 2147483647 w 296"/>
                <a:gd name="T1" fmla="*/ 2147483647 h 296"/>
                <a:gd name="T2" fmla="*/ 2147483647 w 296"/>
                <a:gd name="T3" fmla="*/ 0 h 296"/>
                <a:gd name="T4" fmla="*/ 0 w 296"/>
                <a:gd name="T5" fmla="*/ 2147483647 h 296"/>
                <a:gd name="T6" fmla="*/ 2147483647 w 296"/>
                <a:gd name="T7" fmla="*/ 2147483647 h 296"/>
                <a:gd name="T8" fmla="*/ 2147483647 w 296"/>
                <a:gd name="T9" fmla="*/ 2147483647 h 296"/>
                <a:gd name="T10" fmla="*/ 2147483647 w 296"/>
                <a:gd name="T11" fmla="*/ 2147483647 h 296"/>
                <a:gd name="T12" fmla="*/ 2147483647 w 296"/>
                <a:gd name="T13" fmla="*/ 2147483647 h 296"/>
                <a:gd name="T14" fmla="*/ 2147483647 w 296"/>
                <a:gd name="T15" fmla="*/ 2147483647 h 296"/>
                <a:gd name="T16" fmla="*/ 2147483647 w 296"/>
                <a:gd name="T17" fmla="*/ 2147483647 h 296"/>
                <a:gd name="T18" fmla="*/ 2147483647 w 296"/>
                <a:gd name="T19" fmla="*/ 2147483647 h 29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6"/>
                <a:gd name="T31" fmla="*/ 0 h 296"/>
                <a:gd name="T32" fmla="*/ 296 w 296"/>
                <a:gd name="T33" fmla="*/ 296 h 29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6" h="296">
                  <a:moveTo>
                    <a:pt x="296" y="148"/>
                  </a:moveTo>
                  <a:cubicBezTo>
                    <a:pt x="296" y="66"/>
                    <a:pt x="230" y="0"/>
                    <a:pt x="148" y="0"/>
                  </a:cubicBezTo>
                  <a:cubicBezTo>
                    <a:pt x="66" y="0"/>
                    <a:pt x="0" y="66"/>
                    <a:pt x="0" y="148"/>
                  </a:cubicBezTo>
                  <a:cubicBezTo>
                    <a:pt x="0" y="230"/>
                    <a:pt x="66" y="296"/>
                    <a:pt x="148" y="296"/>
                  </a:cubicBezTo>
                  <a:cubicBezTo>
                    <a:pt x="230" y="296"/>
                    <a:pt x="296" y="230"/>
                    <a:pt x="296" y="148"/>
                  </a:cubicBezTo>
                  <a:close/>
                  <a:moveTo>
                    <a:pt x="294" y="148"/>
                  </a:moveTo>
                  <a:cubicBezTo>
                    <a:pt x="294" y="228"/>
                    <a:pt x="228" y="293"/>
                    <a:pt x="148" y="293"/>
                  </a:cubicBezTo>
                  <a:cubicBezTo>
                    <a:pt x="67" y="293"/>
                    <a:pt x="2" y="228"/>
                    <a:pt x="2" y="148"/>
                  </a:cubicBezTo>
                  <a:cubicBezTo>
                    <a:pt x="2" y="67"/>
                    <a:pt x="67" y="2"/>
                    <a:pt x="148" y="2"/>
                  </a:cubicBezTo>
                  <a:cubicBezTo>
                    <a:pt x="228" y="2"/>
                    <a:pt x="294" y="67"/>
                    <a:pt x="294" y="148"/>
                  </a:cubicBezTo>
                  <a:close/>
                </a:path>
              </a:pathLst>
            </a:custGeom>
            <a:solidFill>
              <a:srgbClr val="FDFEB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44" name="Freeform 150"/>
            <p:cNvSpPr>
              <a:spLocks noEditPoints="1"/>
            </p:cNvSpPr>
            <p:nvPr/>
          </p:nvSpPr>
          <p:spPr bwMode="auto">
            <a:xfrm>
              <a:off x="2372699" y="2561542"/>
              <a:ext cx="1985928" cy="1965410"/>
            </a:xfrm>
            <a:custGeom>
              <a:avLst/>
              <a:gdLst>
                <a:gd name="T0" fmla="*/ 2147483647 w 294"/>
                <a:gd name="T1" fmla="*/ 2147483647 h 294"/>
                <a:gd name="T2" fmla="*/ 2147483647 w 294"/>
                <a:gd name="T3" fmla="*/ 0 h 294"/>
                <a:gd name="T4" fmla="*/ 0 w 294"/>
                <a:gd name="T5" fmla="*/ 2147483647 h 294"/>
                <a:gd name="T6" fmla="*/ 2147483647 w 294"/>
                <a:gd name="T7" fmla="*/ 2147483647 h 294"/>
                <a:gd name="T8" fmla="*/ 2147483647 w 294"/>
                <a:gd name="T9" fmla="*/ 2147483647 h 294"/>
                <a:gd name="T10" fmla="*/ 2147483647 w 294"/>
                <a:gd name="T11" fmla="*/ 2147483647 h 294"/>
                <a:gd name="T12" fmla="*/ 2147483647 w 294"/>
                <a:gd name="T13" fmla="*/ 2147483647 h 294"/>
                <a:gd name="T14" fmla="*/ 2147483647 w 294"/>
                <a:gd name="T15" fmla="*/ 2147483647 h 294"/>
                <a:gd name="T16" fmla="*/ 2147483647 w 294"/>
                <a:gd name="T17" fmla="*/ 2147483647 h 294"/>
                <a:gd name="T18" fmla="*/ 2147483647 w 294"/>
                <a:gd name="T19" fmla="*/ 2147483647 h 29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4"/>
                <a:gd name="T31" fmla="*/ 0 h 294"/>
                <a:gd name="T32" fmla="*/ 294 w 294"/>
                <a:gd name="T33" fmla="*/ 294 h 29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4" h="294">
                  <a:moveTo>
                    <a:pt x="294" y="147"/>
                  </a:moveTo>
                  <a:cubicBezTo>
                    <a:pt x="294" y="66"/>
                    <a:pt x="228" y="0"/>
                    <a:pt x="147" y="0"/>
                  </a:cubicBezTo>
                  <a:cubicBezTo>
                    <a:pt x="66" y="0"/>
                    <a:pt x="0" y="66"/>
                    <a:pt x="0" y="147"/>
                  </a:cubicBezTo>
                  <a:cubicBezTo>
                    <a:pt x="0" y="228"/>
                    <a:pt x="66" y="294"/>
                    <a:pt x="147" y="294"/>
                  </a:cubicBezTo>
                  <a:cubicBezTo>
                    <a:pt x="228" y="294"/>
                    <a:pt x="294" y="228"/>
                    <a:pt x="294" y="147"/>
                  </a:cubicBezTo>
                  <a:close/>
                  <a:moveTo>
                    <a:pt x="291" y="147"/>
                  </a:moveTo>
                  <a:cubicBezTo>
                    <a:pt x="291" y="226"/>
                    <a:pt x="227" y="291"/>
                    <a:pt x="147" y="291"/>
                  </a:cubicBezTo>
                  <a:cubicBezTo>
                    <a:pt x="67" y="291"/>
                    <a:pt x="2" y="226"/>
                    <a:pt x="2" y="147"/>
                  </a:cubicBezTo>
                  <a:cubicBezTo>
                    <a:pt x="2" y="67"/>
                    <a:pt x="67" y="2"/>
                    <a:pt x="147" y="2"/>
                  </a:cubicBezTo>
                  <a:cubicBezTo>
                    <a:pt x="227" y="2"/>
                    <a:pt x="291" y="67"/>
                    <a:pt x="291" y="147"/>
                  </a:cubicBezTo>
                  <a:close/>
                </a:path>
              </a:pathLst>
            </a:custGeom>
            <a:solidFill>
              <a:srgbClr val="FDFEB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45" name="Freeform 151"/>
            <p:cNvSpPr>
              <a:spLocks noEditPoints="1"/>
            </p:cNvSpPr>
            <p:nvPr/>
          </p:nvSpPr>
          <p:spPr bwMode="auto">
            <a:xfrm>
              <a:off x="2379454" y="2568227"/>
              <a:ext cx="1972419" cy="1945355"/>
            </a:xfrm>
            <a:custGeom>
              <a:avLst/>
              <a:gdLst>
                <a:gd name="T0" fmla="*/ 2147483647 w 292"/>
                <a:gd name="T1" fmla="*/ 2147483647 h 291"/>
                <a:gd name="T2" fmla="*/ 2147483647 w 292"/>
                <a:gd name="T3" fmla="*/ 0 h 291"/>
                <a:gd name="T4" fmla="*/ 0 w 292"/>
                <a:gd name="T5" fmla="*/ 2147483647 h 291"/>
                <a:gd name="T6" fmla="*/ 2147483647 w 292"/>
                <a:gd name="T7" fmla="*/ 2147483647 h 291"/>
                <a:gd name="T8" fmla="*/ 2147483647 w 292"/>
                <a:gd name="T9" fmla="*/ 2147483647 h 291"/>
                <a:gd name="T10" fmla="*/ 2147483647 w 292"/>
                <a:gd name="T11" fmla="*/ 2147483647 h 291"/>
                <a:gd name="T12" fmla="*/ 2147483647 w 292"/>
                <a:gd name="T13" fmla="*/ 2147483647 h 291"/>
                <a:gd name="T14" fmla="*/ 2147483647 w 292"/>
                <a:gd name="T15" fmla="*/ 2147483647 h 291"/>
                <a:gd name="T16" fmla="*/ 2147483647 w 292"/>
                <a:gd name="T17" fmla="*/ 2147483647 h 291"/>
                <a:gd name="T18" fmla="*/ 2147483647 w 292"/>
                <a:gd name="T19" fmla="*/ 2147483647 h 29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2"/>
                <a:gd name="T31" fmla="*/ 0 h 291"/>
                <a:gd name="T32" fmla="*/ 292 w 292"/>
                <a:gd name="T33" fmla="*/ 291 h 29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2" h="291">
                  <a:moveTo>
                    <a:pt x="292" y="146"/>
                  </a:moveTo>
                  <a:cubicBezTo>
                    <a:pt x="292" y="65"/>
                    <a:pt x="226" y="0"/>
                    <a:pt x="146" y="0"/>
                  </a:cubicBezTo>
                  <a:cubicBezTo>
                    <a:pt x="65" y="0"/>
                    <a:pt x="0" y="65"/>
                    <a:pt x="0" y="146"/>
                  </a:cubicBezTo>
                  <a:cubicBezTo>
                    <a:pt x="0" y="226"/>
                    <a:pt x="65" y="291"/>
                    <a:pt x="146" y="291"/>
                  </a:cubicBezTo>
                  <a:cubicBezTo>
                    <a:pt x="226" y="291"/>
                    <a:pt x="292" y="226"/>
                    <a:pt x="292" y="146"/>
                  </a:cubicBezTo>
                  <a:close/>
                  <a:moveTo>
                    <a:pt x="289" y="146"/>
                  </a:moveTo>
                  <a:cubicBezTo>
                    <a:pt x="289" y="225"/>
                    <a:pt x="225" y="289"/>
                    <a:pt x="146" y="289"/>
                  </a:cubicBezTo>
                  <a:cubicBezTo>
                    <a:pt x="67" y="289"/>
                    <a:pt x="3" y="225"/>
                    <a:pt x="3" y="146"/>
                  </a:cubicBezTo>
                  <a:cubicBezTo>
                    <a:pt x="3" y="67"/>
                    <a:pt x="67" y="3"/>
                    <a:pt x="146" y="3"/>
                  </a:cubicBezTo>
                  <a:cubicBezTo>
                    <a:pt x="225" y="3"/>
                    <a:pt x="289" y="67"/>
                    <a:pt x="289" y="146"/>
                  </a:cubicBezTo>
                  <a:close/>
                </a:path>
              </a:pathLst>
            </a:custGeom>
            <a:solidFill>
              <a:srgbClr val="FDFEB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46" name="Freeform 152"/>
            <p:cNvSpPr>
              <a:spLocks noEditPoints="1"/>
            </p:cNvSpPr>
            <p:nvPr/>
          </p:nvSpPr>
          <p:spPr bwMode="auto">
            <a:xfrm>
              <a:off x="2386209" y="2574912"/>
              <a:ext cx="1952154" cy="1931985"/>
            </a:xfrm>
            <a:custGeom>
              <a:avLst/>
              <a:gdLst>
                <a:gd name="T0" fmla="*/ 2147483647 w 289"/>
                <a:gd name="T1" fmla="*/ 2147483647 h 289"/>
                <a:gd name="T2" fmla="*/ 2147483647 w 289"/>
                <a:gd name="T3" fmla="*/ 0 h 289"/>
                <a:gd name="T4" fmla="*/ 0 w 289"/>
                <a:gd name="T5" fmla="*/ 2147483647 h 289"/>
                <a:gd name="T6" fmla="*/ 2147483647 w 289"/>
                <a:gd name="T7" fmla="*/ 2147483647 h 289"/>
                <a:gd name="T8" fmla="*/ 2147483647 w 289"/>
                <a:gd name="T9" fmla="*/ 2147483647 h 289"/>
                <a:gd name="T10" fmla="*/ 2147483647 w 289"/>
                <a:gd name="T11" fmla="*/ 2147483647 h 289"/>
                <a:gd name="T12" fmla="*/ 2147483647 w 289"/>
                <a:gd name="T13" fmla="*/ 2147483647 h 289"/>
                <a:gd name="T14" fmla="*/ 2147483647 w 289"/>
                <a:gd name="T15" fmla="*/ 2147483647 h 289"/>
                <a:gd name="T16" fmla="*/ 2147483647 w 289"/>
                <a:gd name="T17" fmla="*/ 2147483647 h 289"/>
                <a:gd name="T18" fmla="*/ 2147483647 w 289"/>
                <a:gd name="T19" fmla="*/ 2147483647 h 28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9"/>
                <a:gd name="T31" fmla="*/ 0 h 289"/>
                <a:gd name="T32" fmla="*/ 289 w 289"/>
                <a:gd name="T33" fmla="*/ 289 h 28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9" h="289">
                  <a:moveTo>
                    <a:pt x="289" y="145"/>
                  </a:moveTo>
                  <a:cubicBezTo>
                    <a:pt x="289" y="65"/>
                    <a:pt x="225" y="0"/>
                    <a:pt x="145" y="0"/>
                  </a:cubicBezTo>
                  <a:cubicBezTo>
                    <a:pt x="65" y="0"/>
                    <a:pt x="0" y="65"/>
                    <a:pt x="0" y="145"/>
                  </a:cubicBezTo>
                  <a:cubicBezTo>
                    <a:pt x="0" y="224"/>
                    <a:pt x="65" y="289"/>
                    <a:pt x="145" y="289"/>
                  </a:cubicBezTo>
                  <a:cubicBezTo>
                    <a:pt x="225" y="289"/>
                    <a:pt x="289" y="224"/>
                    <a:pt x="289" y="145"/>
                  </a:cubicBezTo>
                  <a:close/>
                  <a:moveTo>
                    <a:pt x="287" y="145"/>
                  </a:moveTo>
                  <a:cubicBezTo>
                    <a:pt x="287" y="223"/>
                    <a:pt x="223" y="287"/>
                    <a:pt x="145" y="287"/>
                  </a:cubicBezTo>
                  <a:cubicBezTo>
                    <a:pt x="66" y="287"/>
                    <a:pt x="3" y="223"/>
                    <a:pt x="3" y="145"/>
                  </a:cubicBezTo>
                  <a:cubicBezTo>
                    <a:pt x="3" y="66"/>
                    <a:pt x="66" y="3"/>
                    <a:pt x="145" y="3"/>
                  </a:cubicBezTo>
                  <a:cubicBezTo>
                    <a:pt x="223" y="3"/>
                    <a:pt x="287" y="66"/>
                    <a:pt x="287" y="145"/>
                  </a:cubicBezTo>
                  <a:close/>
                </a:path>
              </a:pathLst>
            </a:custGeom>
            <a:solidFill>
              <a:srgbClr val="FDFE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47" name="Freeform 153"/>
            <p:cNvSpPr>
              <a:spLocks noEditPoints="1"/>
            </p:cNvSpPr>
            <p:nvPr/>
          </p:nvSpPr>
          <p:spPr bwMode="auto">
            <a:xfrm>
              <a:off x="2399719" y="2588282"/>
              <a:ext cx="1931890" cy="1911929"/>
            </a:xfrm>
            <a:custGeom>
              <a:avLst/>
              <a:gdLst>
                <a:gd name="T0" fmla="*/ 2147483647 w 286"/>
                <a:gd name="T1" fmla="*/ 2147483647 h 286"/>
                <a:gd name="T2" fmla="*/ 2147483647 w 286"/>
                <a:gd name="T3" fmla="*/ 0 h 286"/>
                <a:gd name="T4" fmla="*/ 0 w 286"/>
                <a:gd name="T5" fmla="*/ 2147483647 h 286"/>
                <a:gd name="T6" fmla="*/ 2147483647 w 286"/>
                <a:gd name="T7" fmla="*/ 2147483647 h 286"/>
                <a:gd name="T8" fmla="*/ 2147483647 w 286"/>
                <a:gd name="T9" fmla="*/ 2147483647 h 286"/>
                <a:gd name="T10" fmla="*/ 2147483647 w 286"/>
                <a:gd name="T11" fmla="*/ 2147483647 h 286"/>
                <a:gd name="T12" fmla="*/ 2147483647 w 286"/>
                <a:gd name="T13" fmla="*/ 2147483647 h 286"/>
                <a:gd name="T14" fmla="*/ 2147483647 w 286"/>
                <a:gd name="T15" fmla="*/ 2147483647 h 286"/>
                <a:gd name="T16" fmla="*/ 2147483647 w 286"/>
                <a:gd name="T17" fmla="*/ 2147483647 h 286"/>
                <a:gd name="T18" fmla="*/ 2147483647 w 286"/>
                <a:gd name="T19" fmla="*/ 2147483647 h 28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6"/>
                <a:gd name="T31" fmla="*/ 0 h 286"/>
                <a:gd name="T32" fmla="*/ 286 w 286"/>
                <a:gd name="T33" fmla="*/ 286 h 28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6" h="286">
                  <a:moveTo>
                    <a:pt x="286" y="143"/>
                  </a:moveTo>
                  <a:cubicBezTo>
                    <a:pt x="286" y="64"/>
                    <a:pt x="222" y="0"/>
                    <a:pt x="143" y="0"/>
                  </a:cubicBezTo>
                  <a:cubicBezTo>
                    <a:pt x="64" y="0"/>
                    <a:pt x="0" y="64"/>
                    <a:pt x="0" y="143"/>
                  </a:cubicBezTo>
                  <a:cubicBezTo>
                    <a:pt x="0" y="222"/>
                    <a:pt x="64" y="286"/>
                    <a:pt x="143" y="286"/>
                  </a:cubicBezTo>
                  <a:cubicBezTo>
                    <a:pt x="222" y="286"/>
                    <a:pt x="286" y="222"/>
                    <a:pt x="286" y="143"/>
                  </a:cubicBezTo>
                  <a:close/>
                  <a:moveTo>
                    <a:pt x="283" y="143"/>
                  </a:moveTo>
                  <a:cubicBezTo>
                    <a:pt x="283" y="220"/>
                    <a:pt x="220" y="283"/>
                    <a:pt x="143" y="283"/>
                  </a:cubicBezTo>
                  <a:cubicBezTo>
                    <a:pt x="65" y="283"/>
                    <a:pt x="2" y="220"/>
                    <a:pt x="2" y="143"/>
                  </a:cubicBezTo>
                  <a:cubicBezTo>
                    <a:pt x="2" y="65"/>
                    <a:pt x="65" y="2"/>
                    <a:pt x="143" y="2"/>
                  </a:cubicBezTo>
                  <a:cubicBezTo>
                    <a:pt x="220" y="2"/>
                    <a:pt x="283" y="65"/>
                    <a:pt x="283" y="143"/>
                  </a:cubicBezTo>
                  <a:close/>
                </a:path>
              </a:pathLst>
            </a:custGeom>
            <a:solidFill>
              <a:srgbClr val="FDFE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48" name="Freeform 154"/>
            <p:cNvSpPr>
              <a:spLocks noEditPoints="1"/>
            </p:cNvSpPr>
            <p:nvPr/>
          </p:nvSpPr>
          <p:spPr bwMode="auto">
            <a:xfrm>
              <a:off x="2406474" y="2594967"/>
              <a:ext cx="1918380" cy="1898559"/>
            </a:xfrm>
            <a:custGeom>
              <a:avLst/>
              <a:gdLst>
                <a:gd name="T0" fmla="*/ 2147483647 w 284"/>
                <a:gd name="T1" fmla="*/ 2147483647 h 284"/>
                <a:gd name="T2" fmla="*/ 2147483647 w 284"/>
                <a:gd name="T3" fmla="*/ 0 h 284"/>
                <a:gd name="T4" fmla="*/ 0 w 284"/>
                <a:gd name="T5" fmla="*/ 2147483647 h 284"/>
                <a:gd name="T6" fmla="*/ 2147483647 w 284"/>
                <a:gd name="T7" fmla="*/ 2147483647 h 284"/>
                <a:gd name="T8" fmla="*/ 2147483647 w 284"/>
                <a:gd name="T9" fmla="*/ 2147483647 h 284"/>
                <a:gd name="T10" fmla="*/ 2147483647 w 284"/>
                <a:gd name="T11" fmla="*/ 2147483647 h 284"/>
                <a:gd name="T12" fmla="*/ 2147483647 w 284"/>
                <a:gd name="T13" fmla="*/ 2147483647 h 284"/>
                <a:gd name="T14" fmla="*/ 2147483647 w 284"/>
                <a:gd name="T15" fmla="*/ 2147483647 h 284"/>
                <a:gd name="T16" fmla="*/ 2147483647 w 284"/>
                <a:gd name="T17" fmla="*/ 2147483647 h 284"/>
                <a:gd name="T18" fmla="*/ 2147483647 w 284"/>
                <a:gd name="T19" fmla="*/ 2147483647 h 28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4"/>
                <a:gd name="T31" fmla="*/ 0 h 284"/>
                <a:gd name="T32" fmla="*/ 284 w 284"/>
                <a:gd name="T33" fmla="*/ 284 h 28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4" h="284">
                  <a:moveTo>
                    <a:pt x="284" y="142"/>
                  </a:moveTo>
                  <a:cubicBezTo>
                    <a:pt x="284" y="63"/>
                    <a:pt x="220" y="0"/>
                    <a:pt x="142" y="0"/>
                  </a:cubicBezTo>
                  <a:cubicBezTo>
                    <a:pt x="63" y="0"/>
                    <a:pt x="0" y="63"/>
                    <a:pt x="0" y="142"/>
                  </a:cubicBezTo>
                  <a:cubicBezTo>
                    <a:pt x="0" y="220"/>
                    <a:pt x="63" y="284"/>
                    <a:pt x="142" y="284"/>
                  </a:cubicBezTo>
                  <a:cubicBezTo>
                    <a:pt x="220" y="284"/>
                    <a:pt x="284" y="220"/>
                    <a:pt x="284" y="142"/>
                  </a:cubicBezTo>
                  <a:close/>
                  <a:moveTo>
                    <a:pt x="281" y="142"/>
                  </a:moveTo>
                  <a:cubicBezTo>
                    <a:pt x="281" y="219"/>
                    <a:pt x="219" y="281"/>
                    <a:pt x="142" y="281"/>
                  </a:cubicBezTo>
                  <a:cubicBezTo>
                    <a:pt x="65" y="281"/>
                    <a:pt x="2" y="219"/>
                    <a:pt x="2" y="142"/>
                  </a:cubicBezTo>
                  <a:cubicBezTo>
                    <a:pt x="2" y="65"/>
                    <a:pt x="65" y="2"/>
                    <a:pt x="142" y="2"/>
                  </a:cubicBezTo>
                  <a:cubicBezTo>
                    <a:pt x="219" y="2"/>
                    <a:pt x="281" y="65"/>
                    <a:pt x="281" y="142"/>
                  </a:cubicBezTo>
                  <a:close/>
                </a:path>
              </a:pathLst>
            </a:custGeom>
            <a:solidFill>
              <a:srgbClr val="FDFE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49" name="Freeform 155"/>
            <p:cNvSpPr>
              <a:spLocks noEditPoints="1"/>
            </p:cNvSpPr>
            <p:nvPr/>
          </p:nvSpPr>
          <p:spPr bwMode="auto">
            <a:xfrm>
              <a:off x="2413228" y="2601653"/>
              <a:ext cx="1898115" cy="1878504"/>
            </a:xfrm>
            <a:custGeom>
              <a:avLst/>
              <a:gdLst>
                <a:gd name="T0" fmla="*/ 2147483647 w 281"/>
                <a:gd name="T1" fmla="*/ 2147483647 h 281"/>
                <a:gd name="T2" fmla="*/ 2147483647 w 281"/>
                <a:gd name="T3" fmla="*/ 0 h 281"/>
                <a:gd name="T4" fmla="*/ 0 w 281"/>
                <a:gd name="T5" fmla="*/ 2147483647 h 281"/>
                <a:gd name="T6" fmla="*/ 2147483647 w 281"/>
                <a:gd name="T7" fmla="*/ 2147483647 h 281"/>
                <a:gd name="T8" fmla="*/ 2147483647 w 281"/>
                <a:gd name="T9" fmla="*/ 2147483647 h 281"/>
                <a:gd name="T10" fmla="*/ 2147483647 w 281"/>
                <a:gd name="T11" fmla="*/ 2147483647 h 281"/>
                <a:gd name="T12" fmla="*/ 2147483647 w 281"/>
                <a:gd name="T13" fmla="*/ 2147483647 h 281"/>
                <a:gd name="T14" fmla="*/ 2147483647 w 281"/>
                <a:gd name="T15" fmla="*/ 2147483647 h 281"/>
                <a:gd name="T16" fmla="*/ 2147483647 w 281"/>
                <a:gd name="T17" fmla="*/ 2147483647 h 281"/>
                <a:gd name="T18" fmla="*/ 2147483647 w 281"/>
                <a:gd name="T19" fmla="*/ 2147483647 h 28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1"/>
                <a:gd name="T31" fmla="*/ 0 h 281"/>
                <a:gd name="T32" fmla="*/ 281 w 281"/>
                <a:gd name="T33" fmla="*/ 281 h 28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1" h="281">
                  <a:moveTo>
                    <a:pt x="281" y="141"/>
                  </a:moveTo>
                  <a:cubicBezTo>
                    <a:pt x="281" y="63"/>
                    <a:pt x="218" y="0"/>
                    <a:pt x="141" y="0"/>
                  </a:cubicBezTo>
                  <a:cubicBezTo>
                    <a:pt x="63" y="0"/>
                    <a:pt x="0" y="63"/>
                    <a:pt x="0" y="141"/>
                  </a:cubicBezTo>
                  <a:cubicBezTo>
                    <a:pt x="0" y="218"/>
                    <a:pt x="63" y="281"/>
                    <a:pt x="141" y="281"/>
                  </a:cubicBezTo>
                  <a:cubicBezTo>
                    <a:pt x="218" y="281"/>
                    <a:pt x="281" y="218"/>
                    <a:pt x="281" y="141"/>
                  </a:cubicBezTo>
                  <a:close/>
                  <a:moveTo>
                    <a:pt x="279" y="141"/>
                  </a:moveTo>
                  <a:cubicBezTo>
                    <a:pt x="279" y="217"/>
                    <a:pt x="217" y="279"/>
                    <a:pt x="141" y="279"/>
                  </a:cubicBezTo>
                  <a:cubicBezTo>
                    <a:pt x="64" y="279"/>
                    <a:pt x="3" y="217"/>
                    <a:pt x="3" y="141"/>
                  </a:cubicBezTo>
                  <a:cubicBezTo>
                    <a:pt x="3" y="64"/>
                    <a:pt x="64" y="3"/>
                    <a:pt x="141" y="3"/>
                  </a:cubicBezTo>
                  <a:cubicBezTo>
                    <a:pt x="217" y="3"/>
                    <a:pt x="279" y="64"/>
                    <a:pt x="279" y="141"/>
                  </a:cubicBezTo>
                  <a:close/>
                </a:path>
              </a:pathLst>
            </a:custGeom>
            <a:solidFill>
              <a:srgbClr val="FDFEB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50" name="Freeform 156"/>
            <p:cNvSpPr>
              <a:spLocks noEditPoints="1"/>
            </p:cNvSpPr>
            <p:nvPr/>
          </p:nvSpPr>
          <p:spPr bwMode="auto">
            <a:xfrm>
              <a:off x="2419984" y="2608337"/>
              <a:ext cx="1884606" cy="1865134"/>
            </a:xfrm>
            <a:custGeom>
              <a:avLst/>
              <a:gdLst>
                <a:gd name="T0" fmla="*/ 2147483647 w 279"/>
                <a:gd name="T1" fmla="*/ 2147483647 h 279"/>
                <a:gd name="T2" fmla="*/ 2147483647 w 279"/>
                <a:gd name="T3" fmla="*/ 0 h 279"/>
                <a:gd name="T4" fmla="*/ 0 w 279"/>
                <a:gd name="T5" fmla="*/ 2147483647 h 279"/>
                <a:gd name="T6" fmla="*/ 2147483647 w 279"/>
                <a:gd name="T7" fmla="*/ 2147483647 h 279"/>
                <a:gd name="T8" fmla="*/ 2147483647 w 279"/>
                <a:gd name="T9" fmla="*/ 2147483647 h 279"/>
                <a:gd name="T10" fmla="*/ 2147483647 w 279"/>
                <a:gd name="T11" fmla="*/ 2147483647 h 279"/>
                <a:gd name="T12" fmla="*/ 2147483647 w 279"/>
                <a:gd name="T13" fmla="*/ 2147483647 h 279"/>
                <a:gd name="T14" fmla="*/ 2147483647 w 279"/>
                <a:gd name="T15" fmla="*/ 2147483647 h 279"/>
                <a:gd name="T16" fmla="*/ 2147483647 w 279"/>
                <a:gd name="T17" fmla="*/ 2147483647 h 279"/>
                <a:gd name="T18" fmla="*/ 2147483647 w 279"/>
                <a:gd name="T19" fmla="*/ 2147483647 h 27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79"/>
                <a:gd name="T31" fmla="*/ 0 h 279"/>
                <a:gd name="T32" fmla="*/ 279 w 279"/>
                <a:gd name="T33" fmla="*/ 279 h 27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79" h="279">
                  <a:moveTo>
                    <a:pt x="279" y="140"/>
                  </a:moveTo>
                  <a:cubicBezTo>
                    <a:pt x="279" y="63"/>
                    <a:pt x="217" y="0"/>
                    <a:pt x="140" y="0"/>
                  </a:cubicBezTo>
                  <a:cubicBezTo>
                    <a:pt x="63" y="0"/>
                    <a:pt x="0" y="63"/>
                    <a:pt x="0" y="140"/>
                  </a:cubicBezTo>
                  <a:cubicBezTo>
                    <a:pt x="0" y="217"/>
                    <a:pt x="63" y="279"/>
                    <a:pt x="140" y="279"/>
                  </a:cubicBezTo>
                  <a:cubicBezTo>
                    <a:pt x="217" y="279"/>
                    <a:pt x="279" y="217"/>
                    <a:pt x="279" y="140"/>
                  </a:cubicBezTo>
                  <a:close/>
                  <a:moveTo>
                    <a:pt x="277" y="140"/>
                  </a:moveTo>
                  <a:cubicBezTo>
                    <a:pt x="277" y="215"/>
                    <a:pt x="215" y="277"/>
                    <a:pt x="140" y="277"/>
                  </a:cubicBezTo>
                  <a:cubicBezTo>
                    <a:pt x="64" y="277"/>
                    <a:pt x="3" y="215"/>
                    <a:pt x="3" y="140"/>
                  </a:cubicBezTo>
                  <a:cubicBezTo>
                    <a:pt x="3" y="64"/>
                    <a:pt x="64" y="3"/>
                    <a:pt x="140" y="3"/>
                  </a:cubicBezTo>
                  <a:cubicBezTo>
                    <a:pt x="215" y="3"/>
                    <a:pt x="277" y="64"/>
                    <a:pt x="277" y="140"/>
                  </a:cubicBezTo>
                  <a:close/>
                </a:path>
              </a:pathLst>
            </a:custGeom>
            <a:solidFill>
              <a:srgbClr val="FDFEB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51" name="Freeform 157"/>
            <p:cNvSpPr>
              <a:spLocks noEditPoints="1"/>
            </p:cNvSpPr>
            <p:nvPr/>
          </p:nvSpPr>
          <p:spPr bwMode="auto">
            <a:xfrm>
              <a:off x="2433493" y="2621708"/>
              <a:ext cx="1864341" cy="1845079"/>
            </a:xfrm>
            <a:custGeom>
              <a:avLst/>
              <a:gdLst>
                <a:gd name="T0" fmla="*/ 2147483647 w 276"/>
                <a:gd name="T1" fmla="*/ 2147483647 h 276"/>
                <a:gd name="T2" fmla="*/ 2147483647 w 276"/>
                <a:gd name="T3" fmla="*/ 0 h 276"/>
                <a:gd name="T4" fmla="*/ 0 w 276"/>
                <a:gd name="T5" fmla="*/ 2147483647 h 276"/>
                <a:gd name="T6" fmla="*/ 2147483647 w 276"/>
                <a:gd name="T7" fmla="*/ 2147483647 h 276"/>
                <a:gd name="T8" fmla="*/ 2147483647 w 276"/>
                <a:gd name="T9" fmla="*/ 2147483647 h 276"/>
                <a:gd name="T10" fmla="*/ 2147483647 w 276"/>
                <a:gd name="T11" fmla="*/ 2147483647 h 276"/>
                <a:gd name="T12" fmla="*/ 2147483647 w 276"/>
                <a:gd name="T13" fmla="*/ 2147483647 h 276"/>
                <a:gd name="T14" fmla="*/ 2147483647 w 276"/>
                <a:gd name="T15" fmla="*/ 2147483647 h 276"/>
                <a:gd name="T16" fmla="*/ 2147483647 w 276"/>
                <a:gd name="T17" fmla="*/ 2147483647 h 276"/>
                <a:gd name="T18" fmla="*/ 2147483647 w 276"/>
                <a:gd name="T19" fmla="*/ 2147483647 h 27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76"/>
                <a:gd name="T31" fmla="*/ 0 h 276"/>
                <a:gd name="T32" fmla="*/ 276 w 276"/>
                <a:gd name="T33" fmla="*/ 276 h 27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76" h="276">
                  <a:moveTo>
                    <a:pt x="276" y="138"/>
                  </a:moveTo>
                  <a:cubicBezTo>
                    <a:pt x="276" y="61"/>
                    <a:pt x="214" y="0"/>
                    <a:pt x="138" y="0"/>
                  </a:cubicBezTo>
                  <a:cubicBezTo>
                    <a:pt x="61" y="0"/>
                    <a:pt x="0" y="61"/>
                    <a:pt x="0" y="138"/>
                  </a:cubicBezTo>
                  <a:cubicBezTo>
                    <a:pt x="0" y="214"/>
                    <a:pt x="61" y="276"/>
                    <a:pt x="138" y="276"/>
                  </a:cubicBezTo>
                  <a:cubicBezTo>
                    <a:pt x="214" y="276"/>
                    <a:pt x="276" y="214"/>
                    <a:pt x="276" y="138"/>
                  </a:cubicBezTo>
                  <a:close/>
                  <a:moveTo>
                    <a:pt x="273" y="138"/>
                  </a:moveTo>
                  <a:cubicBezTo>
                    <a:pt x="273" y="213"/>
                    <a:pt x="213" y="273"/>
                    <a:pt x="138" y="273"/>
                  </a:cubicBezTo>
                  <a:cubicBezTo>
                    <a:pt x="63" y="273"/>
                    <a:pt x="2" y="213"/>
                    <a:pt x="2" y="138"/>
                  </a:cubicBezTo>
                  <a:cubicBezTo>
                    <a:pt x="2" y="63"/>
                    <a:pt x="63" y="2"/>
                    <a:pt x="138" y="2"/>
                  </a:cubicBezTo>
                  <a:cubicBezTo>
                    <a:pt x="213" y="2"/>
                    <a:pt x="273" y="63"/>
                    <a:pt x="273" y="138"/>
                  </a:cubicBezTo>
                  <a:close/>
                </a:path>
              </a:pathLst>
            </a:custGeom>
            <a:solidFill>
              <a:srgbClr val="FDFEB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52" name="Freeform 158"/>
            <p:cNvSpPr>
              <a:spLocks noEditPoints="1"/>
            </p:cNvSpPr>
            <p:nvPr/>
          </p:nvSpPr>
          <p:spPr bwMode="auto">
            <a:xfrm>
              <a:off x="2440248" y="2628393"/>
              <a:ext cx="1850831" cy="1831709"/>
            </a:xfrm>
            <a:custGeom>
              <a:avLst/>
              <a:gdLst>
                <a:gd name="T0" fmla="*/ 2147483647 w 274"/>
                <a:gd name="T1" fmla="*/ 2147483647 h 274"/>
                <a:gd name="T2" fmla="*/ 2147483647 w 274"/>
                <a:gd name="T3" fmla="*/ 0 h 274"/>
                <a:gd name="T4" fmla="*/ 0 w 274"/>
                <a:gd name="T5" fmla="*/ 2147483647 h 274"/>
                <a:gd name="T6" fmla="*/ 2147483647 w 274"/>
                <a:gd name="T7" fmla="*/ 2147483647 h 274"/>
                <a:gd name="T8" fmla="*/ 2147483647 w 274"/>
                <a:gd name="T9" fmla="*/ 2147483647 h 274"/>
                <a:gd name="T10" fmla="*/ 2147483647 w 274"/>
                <a:gd name="T11" fmla="*/ 2147483647 h 274"/>
                <a:gd name="T12" fmla="*/ 2147483647 w 274"/>
                <a:gd name="T13" fmla="*/ 2147483647 h 274"/>
                <a:gd name="T14" fmla="*/ 2147483647 w 274"/>
                <a:gd name="T15" fmla="*/ 2147483647 h 274"/>
                <a:gd name="T16" fmla="*/ 2147483647 w 274"/>
                <a:gd name="T17" fmla="*/ 2147483647 h 274"/>
                <a:gd name="T18" fmla="*/ 2147483647 w 274"/>
                <a:gd name="T19" fmla="*/ 2147483647 h 27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74"/>
                <a:gd name="T31" fmla="*/ 0 h 274"/>
                <a:gd name="T32" fmla="*/ 274 w 274"/>
                <a:gd name="T33" fmla="*/ 274 h 27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74" h="274">
                  <a:moveTo>
                    <a:pt x="274" y="137"/>
                  </a:moveTo>
                  <a:cubicBezTo>
                    <a:pt x="274" y="61"/>
                    <a:pt x="212" y="0"/>
                    <a:pt x="137" y="0"/>
                  </a:cubicBezTo>
                  <a:cubicBezTo>
                    <a:pt x="61" y="0"/>
                    <a:pt x="0" y="61"/>
                    <a:pt x="0" y="137"/>
                  </a:cubicBezTo>
                  <a:cubicBezTo>
                    <a:pt x="0" y="212"/>
                    <a:pt x="61" y="274"/>
                    <a:pt x="137" y="274"/>
                  </a:cubicBezTo>
                  <a:cubicBezTo>
                    <a:pt x="212" y="274"/>
                    <a:pt x="274" y="212"/>
                    <a:pt x="274" y="137"/>
                  </a:cubicBezTo>
                  <a:close/>
                  <a:moveTo>
                    <a:pt x="271" y="137"/>
                  </a:moveTo>
                  <a:cubicBezTo>
                    <a:pt x="271" y="211"/>
                    <a:pt x="211" y="271"/>
                    <a:pt x="137" y="271"/>
                  </a:cubicBezTo>
                  <a:cubicBezTo>
                    <a:pt x="63" y="271"/>
                    <a:pt x="2" y="211"/>
                    <a:pt x="2" y="137"/>
                  </a:cubicBezTo>
                  <a:cubicBezTo>
                    <a:pt x="2" y="63"/>
                    <a:pt x="63" y="2"/>
                    <a:pt x="137" y="2"/>
                  </a:cubicBezTo>
                  <a:cubicBezTo>
                    <a:pt x="211" y="2"/>
                    <a:pt x="271" y="63"/>
                    <a:pt x="271" y="137"/>
                  </a:cubicBezTo>
                  <a:close/>
                </a:path>
              </a:pathLst>
            </a:custGeom>
            <a:solidFill>
              <a:srgbClr val="FDFEB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53" name="Freeform 159"/>
            <p:cNvSpPr>
              <a:spLocks noEditPoints="1"/>
            </p:cNvSpPr>
            <p:nvPr/>
          </p:nvSpPr>
          <p:spPr bwMode="auto">
            <a:xfrm>
              <a:off x="2447003" y="2635078"/>
              <a:ext cx="1830566" cy="1811653"/>
            </a:xfrm>
            <a:custGeom>
              <a:avLst/>
              <a:gdLst>
                <a:gd name="T0" fmla="*/ 2147483647 w 271"/>
                <a:gd name="T1" fmla="*/ 2147483647 h 271"/>
                <a:gd name="T2" fmla="*/ 2147483647 w 271"/>
                <a:gd name="T3" fmla="*/ 0 h 271"/>
                <a:gd name="T4" fmla="*/ 0 w 271"/>
                <a:gd name="T5" fmla="*/ 2147483647 h 271"/>
                <a:gd name="T6" fmla="*/ 2147483647 w 271"/>
                <a:gd name="T7" fmla="*/ 2147483647 h 271"/>
                <a:gd name="T8" fmla="*/ 2147483647 w 271"/>
                <a:gd name="T9" fmla="*/ 2147483647 h 271"/>
                <a:gd name="T10" fmla="*/ 2147483647 w 271"/>
                <a:gd name="T11" fmla="*/ 2147483647 h 271"/>
                <a:gd name="T12" fmla="*/ 2147483647 w 271"/>
                <a:gd name="T13" fmla="*/ 2147483647 h 271"/>
                <a:gd name="T14" fmla="*/ 2147483647 w 271"/>
                <a:gd name="T15" fmla="*/ 2147483647 h 271"/>
                <a:gd name="T16" fmla="*/ 2147483647 w 271"/>
                <a:gd name="T17" fmla="*/ 2147483647 h 271"/>
                <a:gd name="T18" fmla="*/ 2147483647 w 271"/>
                <a:gd name="T19" fmla="*/ 2147483647 h 27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71"/>
                <a:gd name="T31" fmla="*/ 0 h 271"/>
                <a:gd name="T32" fmla="*/ 271 w 271"/>
                <a:gd name="T33" fmla="*/ 271 h 27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71" h="271">
                  <a:moveTo>
                    <a:pt x="271" y="136"/>
                  </a:moveTo>
                  <a:cubicBezTo>
                    <a:pt x="271" y="61"/>
                    <a:pt x="211" y="0"/>
                    <a:pt x="136" y="0"/>
                  </a:cubicBezTo>
                  <a:cubicBezTo>
                    <a:pt x="61" y="0"/>
                    <a:pt x="0" y="61"/>
                    <a:pt x="0" y="136"/>
                  </a:cubicBezTo>
                  <a:cubicBezTo>
                    <a:pt x="0" y="211"/>
                    <a:pt x="61" y="271"/>
                    <a:pt x="136" y="271"/>
                  </a:cubicBezTo>
                  <a:cubicBezTo>
                    <a:pt x="211" y="271"/>
                    <a:pt x="271" y="211"/>
                    <a:pt x="271" y="136"/>
                  </a:cubicBezTo>
                  <a:close/>
                  <a:moveTo>
                    <a:pt x="269" y="136"/>
                  </a:moveTo>
                  <a:cubicBezTo>
                    <a:pt x="269" y="209"/>
                    <a:pt x="209" y="269"/>
                    <a:pt x="136" y="269"/>
                  </a:cubicBezTo>
                  <a:cubicBezTo>
                    <a:pt x="62" y="269"/>
                    <a:pt x="3" y="209"/>
                    <a:pt x="3" y="136"/>
                  </a:cubicBezTo>
                  <a:cubicBezTo>
                    <a:pt x="3" y="62"/>
                    <a:pt x="62" y="3"/>
                    <a:pt x="136" y="3"/>
                  </a:cubicBezTo>
                  <a:cubicBezTo>
                    <a:pt x="209" y="3"/>
                    <a:pt x="269" y="62"/>
                    <a:pt x="269" y="136"/>
                  </a:cubicBezTo>
                  <a:close/>
                </a:path>
              </a:pathLst>
            </a:custGeom>
            <a:solidFill>
              <a:srgbClr val="FDFEB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54" name="Freeform 160"/>
            <p:cNvSpPr>
              <a:spLocks noEditPoints="1"/>
            </p:cNvSpPr>
            <p:nvPr/>
          </p:nvSpPr>
          <p:spPr bwMode="auto">
            <a:xfrm>
              <a:off x="2453757" y="2641763"/>
              <a:ext cx="1817056" cy="1798283"/>
            </a:xfrm>
            <a:custGeom>
              <a:avLst/>
              <a:gdLst>
                <a:gd name="T0" fmla="*/ 2147483647 w 269"/>
                <a:gd name="T1" fmla="*/ 2147483647 h 269"/>
                <a:gd name="T2" fmla="*/ 2147483647 w 269"/>
                <a:gd name="T3" fmla="*/ 0 h 269"/>
                <a:gd name="T4" fmla="*/ 0 w 269"/>
                <a:gd name="T5" fmla="*/ 2147483647 h 269"/>
                <a:gd name="T6" fmla="*/ 2147483647 w 269"/>
                <a:gd name="T7" fmla="*/ 2147483647 h 269"/>
                <a:gd name="T8" fmla="*/ 2147483647 w 269"/>
                <a:gd name="T9" fmla="*/ 2147483647 h 269"/>
                <a:gd name="T10" fmla="*/ 2147483647 w 269"/>
                <a:gd name="T11" fmla="*/ 2147483647 h 269"/>
                <a:gd name="T12" fmla="*/ 2147483647 w 269"/>
                <a:gd name="T13" fmla="*/ 2147483647 h 269"/>
                <a:gd name="T14" fmla="*/ 2147483647 w 269"/>
                <a:gd name="T15" fmla="*/ 2147483647 h 269"/>
                <a:gd name="T16" fmla="*/ 2147483647 w 269"/>
                <a:gd name="T17" fmla="*/ 2147483647 h 269"/>
                <a:gd name="T18" fmla="*/ 2147483647 w 269"/>
                <a:gd name="T19" fmla="*/ 2147483647 h 26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9"/>
                <a:gd name="T31" fmla="*/ 0 h 269"/>
                <a:gd name="T32" fmla="*/ 269 w 269"/>
                <a:gd name="T33" fmla="*/ 269 h 26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9" h="269">
                  <a:moveTo>
                    <a:pt x="269" y="135"/>
                  </a:moveTo>
                  <a:cubicBezTo>
                    <a:pt x="269" y="61"/>
                    <a:pt x="209" y="0"/>
                    <a:pt x="135" y="0"/>
                  </a:cubicBezTo>
                  <a:cubicBezTo>
                    <a:pt x="61" y="0"/>
                    <a:pt x="0" y="61"/>
                    <a:pt x="0" y="135"/>
                  </a:cubicBezTo>
                  <a:cubicBezTo>
                    <a:pt x="0" y="209"/>
                    <a:pt x="61" y="269"/>
                    <a:pt x="135" y="269"/>
                  </a:cubicBezTo>
                  <a:cubicBezTo>
                    <a:pt x="209" y="269"/>
                    <a:pt x="269" y="209"/>
                    <a:pt x="269" y="135"/>
                  </a:cubicBezTo>
                  <a:close/>
                  <a:moveTo>
                    <a:pt x="267" y="135"/>
                  </a:moveTo>
                  <a:cubicBezTo>
                    <a:pt x="267" y="207"/>
                    <a:pt x="208" y="266"/>
                    <a:pt x="135" y="266"/>
                  </a:cubicBezTo>
                  <a:cubicBezTo>
                    <a:pt x="62" y="266"/>
                    <a:pt x="3" y="207"/>
                    <a:pt x="3" y="135"/>
                  </a:cubicBezTo>
                  <a:cubicBezTo>
                    <a:pt x="3" y="62"/>
                    <a:pt x="62" y="3"/>
                    <a:pt x="135" y="3"/>
                  </a:cubicBezTo>
                  <a:cubicBezTo>
                    <a:pt x="208" y="3"/>
                    <a:pt x="267" y="62"/>
                    <a:pt x="267" y="135"/>
                  </a:cubicBezTo>
                  <a:close/>
                </a:path>
              </a:pathLst>
            </a:custGeom>
            <a:solidFill>
              <a:srgbClr val="FDFE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55" name="Freeform 161"/>
            <p:cNvSpPr>
              <a:spLocks noEditPoints="1"/>
            </p:cNvSpPr>
            <p:nvPr/>
          </p:nvSpPr>
          <p:spPr bwMode="auto">
            <a:xfrm>
              <a:off x="2467267" y="2655133"/>
              <a:ext cx="1796792" cy="1778228"/>
            </a:xfrm>
            <a:custGeom>
              <a:avLst/>
              <a:gdLst>
                <a:gd name="T0" fmla="*/ 2147483647 w 266"/>
                <a:gd name="T1" fmla="*/ 2147483647 h 266"/>
                <a:gd name="T2" fmla="*/ 2147483647 w 266"/>
                <a:gd name="T3" fmla="*/ 0 h 266"/>
                <a:gd name="T4" fmla="*/ 0 w 266"/>
                <a:gd name="T5" fmla="*/ 2147483647 h 266"/>
                <a:gd name="T6" fmla="*/ 2147483647 w 266"/>
                <a:gd name="T7" fmla="*/ 2147483647 h 266"/>
                <a:gd name="T8" fmla="*/ 2147483647 w 266"/>
                <a:gd name="T9" fmla="*/ 2147483647 h 266"/>
                <a:gd name="T10" fmla="*/ 2147483647 w 266"/>
                <a:gd name="T11" fmla="*/ 2147483647 h 266"/>
                <a:gd name="T12" fmla="*/ 2147483647 w 266"/>
                <a:gd name="T13" fmla="*/ 2147483647 h 266"/>
                <a:gd name="T14" fmla="*/ 2147483647 w 266"/>
                <a:gd name="T15" fmla="*/ 2147483647 h 266"/>
                <a:gd name="T16" fmla="*/ 2147483647 w 266"/>
                <a:gd name="T17" fmla="*/ 2147483647 h 266"/>
                <a:gd name="T18" fmla="*/ 2147483647 w 266"/>
                <a:gd name="T19" fmla="*/ 2147483647 h 2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6"/>
                <a:gd name="T31" fmla="*/ 0 h 266"/>
                <a:gd name="T32" fmla="*/ 266 w 266"/>
                <a:gd name="T33" fmla="*/ 266 h 2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6" h="266">
                  <a:moveTo>
                    <a:pt x="266" y="133"/>
                  </a:moveTo>
                  <a:cubicBezTo>
                    <a:pt x="266" y="59"/>
                    <a:pt x="206" y="0"/>
                    <a:pt x="133" y="0"/>
                  </a:cubicBezTo>
                  <a:cubicBezTo>
                    <a:pt x="59" y="0"/>
                    <a:pt x="0" y="59"/>
                    <a:pt x="0" y="133"/>
                  </a:cubicBezTo>
                  <a:cubicBezTo>
                    <a:pt x="0" y="206"/>
                    <a:pt x="59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lose/>
                  <a:moveTo>
                    <a:pt x="263" y="133"/>
                  </a:moveTo>
                  <a:cubicBezTo>
                    <a:pt x="263" y="205"/>
                    <a:pt x="205" y="263"/>
                    <a:pt x="133" y="263"/>
                  </a:cubicBezTo>
                  <a:cubicBezTo>
                    <a:pt x="61" y="263"/>
                    <a:pt x="2" y="205"/>
                    <a:pt x="2" y="133"/>
                  </a:cubicBezTo>
                  <a:cubicBezTo>
                    <a:pt x="2" y="61"/>
                    <a:pt x="61" y="2"/>
                    <a:pt x="133" y="2"/>
                  </a:cubicBezTo>
                  <a:cubicBezTo>
                    <a:pt x="205" y="2"/>
                    <a:pt x="263" y="61"/>
                    <a:pt x="263" y="133"/>
                  </a:cubicBezTo>
                  <a:close/>
                </a:path>
              </a:pathLst>
            </a:custGeom>
            <a:solidFill>
              <a:srgbClr val="FDFE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56" name="Freeform 162"/>
            <p:cNvSpPr>
              <a:spLocks noEditPoints="1"/>
            </p:cNvSpPr>
            <p:nvPr/>
          </p:nvSpPr>
          <p:spPr bwMode="auto">
            <a:xfrm>
              <a:off x="2474022" y="2661818"/>
              <a:ext cx="1783283" cy="1758173"/>
            </a:xfrm>
            <a:custGeom>
              <a:avLst/>
              <a:gdLst>
                <a:gd name="T0" fmla="*/ 2147483647 w 264"/>
                <a:gd name="T1" fmla="*/ 2147483647 h 263"/>
                <a:gd name="T2" fmla="*/ 2147483647 w 264"/>
                <a:gd name="T3" fmla="*/ 0 h 263"/>
                <a:gd name="T4" fmla="*/ 0 w 264"/>
                <a:gd name="T5" fmla="*/ 2147483647 h 263"/>
                <a:gd name="T6" fmla="*/ 2147483647 w 264"/>
                <a:gd name="T7" fmla="*/ 2147483647 h 263"/>
                <a:gd name="T8" fmla="*/ 2147483647 w 264"/>
                <a:gd name="T9" fmla="*/ 2147483647 h 263"/>
                <a:gd name="T10" fmla="*/ 2147483647 w 264"/>
                <a:gd name="T11" fmla="*/ 2147483647 h 263"/>
                <a:gd name="T12" fmla="*/ 2147483647 w 264"/>
                <a:gd name="T13" fmla="*/ 2147483647 h 263"/>
                <a:gd name="T14" fmla="*/ 2147483647 w 264"/>
                <a:gd name="T15" fmla="*/ 2147483647 h 263"/>
                <a:gd name="T16" fmla="*/ 2147483647 w 264"/>
                <a:gd name="T17" fmla="*/ 2147483647 h 263"/>
                <a:gd name="T18" fmla="*/ 2147483647 w 264"/>
                <a:gd name="T19" fmla="*/ 2147483647 h 26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4"/>
                <a:gd name="T31" fmla="*/ 0 h 263"/>
                <a:gd name="T32" fmla="*/ 264 w 264"/>
                <a:gd name="T33" fmla="*/ 263 h 26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4" h="263">
                  <a:moveTo>
                    <a:pt x="264" y="132"/>
                  </a:moveTo>
                  <a:cubicBezTo>
                    <a:pt x="264" y="59"/>
                    <a:pt x="205" y="0"/>
                    <a:pt x="132" y="0"/>
                  </a:cubicBezTo>
                  <a:cubicBezTo>
                    <a:pt x="59" y="0"/>
                    <a:pt x="0" y="59"/>
                    <a:pt x="0" y="132"/>
                  </a:cubicBezTo>
                  <a:cubicBezTo>
                    <a:pt x="0" y="204"/>
                    <a:pt x="59" y="263"/>
                    <a:pt x="132" y="263"/>
                  </a:cubicBezTo>
                  <a:cubicBezTo>
                    <a:pt x="205" y="263"/>
                    <a:pt x="264" y="204"/>
                    <a:pt x="264" y="132"/>
                  </a:cubicBezTo>
                  <a:close/>
                  <a:moveTo>
                    <a:pt x="261" y="132"/>
                  </a:moveTo>
                  <a:cubicBezTo>
                    <a:pt x="261" y="203"/>
                    <a:pt x="203" y="261"/>
                    <a:pt x="132" y="261"/>
                  </a:cubicBezTo>
                  <a:cubicBezTo>
                    <a:pt x="60" y="261"/>
                    <a:pt x="3" y="203"/>
                    <a:pt x="3" y="132"/>
                  </a:cubicBezTo>
                  <a:cubicBezTo>
                    <a:pt x="3" y="60"/>
                    <a:pt x="60" y="3"/>
                    <a:pt x="132" y="3"/>
                  </a:cubicBezTo>
                  <a:cubicBezTo>
                    <a:pt x="203" y="3"/>
                    <a:pt x="261" y="60"/>
                    <a:pt x="261" y="132"/>
                  </a:cubicBezTo>
                  <a:close/>
                </a:path>
              </a:pathLst>
            </a:custGeom>
            <a:solidFill>
              <a:srgbClr val="FDFE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57" name="Freeform 163"/>
            <p:cNvSpPr>
              <a:spLocks noEditPoints="1"/>
            </p:cNvSpPr>
            <p:nvPr/>
          </p:nvSpPr>
          <p:spPr bwMode="auto">
            <a:xfrm>
              <a:off x="2480777" y="2668503"/>
              <a:ext cx="1763018" cy="1744802"/>
            </a:xfrm>
            <a:custGeom>
              <a:avLst/>
              <a:gdLst>
                <a:gd name="T0" fmla="*/ 2147483647 w 261"/>
                <a:gd name="T1" fmla="*/ 2147483647 h 261"/>
                <a:gd name="T2" fmla="*/ 2147483647 w 261"/>
                <a:gd name="T3" fmla="*/ 0 h 261"/>
                <a:gd name="T4" fmla="*/ 0 w 261"/>
                <a:gd name="T5" fmla="*/ 2147483647 h 261"/>
                <a:gd name="T6" fmla="*/ 2147483647 w 261"/>
                <a:gd name="T7" fmla="*/ 2147483647 h 261"/>
                <a:gd name="T8" fmla="*/ 2147483647 w 261"/>
                <a:gd name="T9" fmla="*/ 2147483647 h 261"/>
                <a:gd name="T10" fmla="*/ 2147483647 w 261"/>
                <a:gd name="T11" fmla="*/ 2147483647 h 261"/>
                <a:gd name="T12" fmla="*/ 2147483647 w 261"/>
                <a:gd name="T13" fmla="*/ 2147483647 h 261"/>
                <a:gd name="T14" fmla="*/ 2147483647 w 261"/>
                <a:gd name="T15" fmla="*/ 2147483647 h 261"/>
                <a:gd name="T16" fmla="*/ 2147483647 w 261"/>
                <a:gd name="T17" fmla="*/ 2147483647 h 261"/>
                <a:gd name="T18" fmla="*/ 2147483647 w 261"/>
                <a:gd name="T19" fmla="*/ 2147483647 h 2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1"/>
                <a:gd name="T31" fmla="*/ 0 h 261"/>
                <a:gd name="T32" fmla="*/ 261 w 261"/>
                <a:gd name="T33" fmla="*/ 261 h 26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1" h="261">
                  <a:moveTo>
                    <a:pt x="261" y="131"/>
                  </a:moveTo>
                  <a:cubicBezTo>
                    <a:pt x="261" y="59"/>
                    <a:pt x="203" y="0"/>
                    <a:pt x="131" y="0"/>
                  </a:cubicBezTo>
                  <a:cubicBezTo>
                    <a:pt x="59" y="0"/>
                    <a:pt x="0" y="59"/>
                    <a:pt x="0" y="131"/>
                  </a:cubicBezTo>
                  <a:cubicBezTo>
                    <a:pt x="0" y="203"/>
                    <a:pt x="59" y="261"/>
                    <a:pt x="131" y="261"/>
                  </a:cubicBezTo>
                  <a:cubicBezTo>
                    <a:pt x="203" y="261"/>
                    <a:pt x="261" y="203"/>
                    <a:pt x="261" y="131"/>
                  </a:cubicBezTo>
                  <a:close/>
                  <a:moveTo>
                    <a:pt x="259" y="131"/>
                  </a:moveTo>
                  <a:cubicBezTo>
                    <a:pt x="259" y="201"/>
                    <a:pt x="201" y="259"/>
                    <a:pt x="131" y="259"/>
                  </a:cubicBezTo>
                  <a:cubicBezTo>
                    <a:pt x="60" y="259"/>
                    <a:pt x="3" y="201"/>
                    <a:pt x="3" y="131"/>
                  </a:cubicBezTo>
                  <a:cubicBezTo>
                    <a:pt x="3" y="60"/>
                    <a:pt x="60" y="3"/>
                    <a:pt x="131" y="3"/>
                  </a:cubicBezTo>
                  <a:cubicBezTo>
                    <a:pt x="201" y="3"/>
                    <a:pt x="259" y="60"/>
                    <a:pt x="259" y="131"/>
                  </a:cubicBezTo>
                  <a:close/>
                </a:path>
              </a:pathLst>
            </a:custGeom>
            <a:solidFill>
              <a:srgbClr val="FDFE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58" name="Freeform 164"/>
            <p:cNvSpPr>
              <a:spLocks noEditPoints="1"/>
            </p:cNvSpPr>
            <p:nvPr/>
          </p:nvSpPr>
          <p:spPr bwMode="auto">
            <a:xfrm>
              <a:off x="2494287" y="2681873"/>
              <a:ext cx="1742753" cy="1724747"/>
            </a:xfrm>
            <a:custGeom>
              <a:avLst/>
              <a:gdLst>
                <a:gd name="T0" fmla="*/ 2147483647 w 258"/>
                <a:gd name="T1" fmla="*/ 2147483647 h 258"/>
                <a:gd name="T2" fmla="*/ 2147483647 w 258"/>
                <a:gd name="T3" fmla="*/ 0 h 258"/>
                <a:gd name="T4" fmla="*/ 0 w 258"/>
                <a:gd name="T5" fmla="*/ 2147483647 h 258"/>
                <a:gd name="T6" fmla="*/ 2147483647 w 258"/>
                <a:gd name="T7" fmla="*/ 2147483647 h 258"/>
                <a:gd name="T8" fmla="*/ 2147483647 w 258"/>
                <a:gd name="T9" fmla="*/ 2147483647 h 258"/>
                <a:gd name="T10" fmla="*/ 2147483647 w 258"/>
                <a:gd name="T11" fmla="*/ 2147483647 h 258"/>
                <a:gd name="T12" fmla="*/ 2147483647 w 258"/>
                <a:gd name="T13" fmla="*/ 2147483647 h 258"/>
                <a:gd name="T14" fmla="*/ 2147483647 w 258"/>
                <a:gd name="T15" fmla="*/ 2147483647 h 258"/>
                <a:gd name="T16" fmla="*/ 2147483647 w 258"/>
                <a:gd name="T17" fmla="*/ 2147483647 h 258"/>
                <a:gd name="T18" fmla="*/ 2147483647 w 258"/>
                <a:gd name="T19" fmla="*/ 2147483647 h 25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58"/>
                <a:gd name="T31" fmla="*/ 0 h 258"/>
                <a:gd name="T32" fmla="*/ 258 w 258"/>
                <a:gd name="T33" fmla="*/ 258 h 25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58" h="258">
                  <a:moveTo>
                    <a:pt x="258" y="129"/>
                  </a:moveTo>
                  <a:cubicBezTo>
                    <a:pt x="258" y="57"/>
                    <a:pt x="200" y="0"/>
                    <a:pt x="129" y="0"/>
                  </a:cubicBezTo>
                  <a:cubicBezTo>
                    <a:pt x="57" y="0"/>
                    <a:pt x="0" y="57"/>
                    <a:pt x="0" y="129"/>
                  </a:cubicBezTo>
                  <a:cubicBezTo>
                    <a:pt x="0" y="200"/>
                    <a:pt x="57" y="258"/>
                    <a:pt x="129" y="258"/>
                  </a:cubicBezTo>
                  <a:cubicBezTo>
                    <a:pt x="200" y="258"/>
                    <a:pt x="258" y="200"/>
                    <a:pt x="258" y="129"/>
                  </a:cubicBezTo>
                  <a:close/>
                  <a:moveTo>
                    <a:pt x="256" y="129"/>
                  </a:moveTo>
                  <a:cubicBezTo>
                    <a:pt x="256" y="199"/>
                    <a:pt x="199" y="255"/>
                    <a:pt x="129" y="255"/>
                  </a:cubicBezTo>
                  <a:cubicBezTo>
                    <a:pt x="59" y="255"/>
                    <a:pt x="2" y="199"/>
                    <a:pt x="2" y="129"/>
                  </a:cubicBezTo>
                  <a:cubicBezTo>
                    <a:pt x="2" y="59"/>
                    <a:pt x="59" y="2"/>
                    <a:pt x="129" y="2"/>
                  </a:cubicBezTo>
                  <a:cubicBezTo>
                    <a:pt x="199" y="2"/>
                    <a:pt x="256" y="59"/>
                    <a:pt x="256" y="129"/>
                  </a:cubicBezTo>
                  <a:close/>
                </a:path>
              </a:pathLst>
            </a:custGeom>
            <a:solidFill>
              <a:srgbClr val="FDFEB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59" name="Freeform 165"/>
            <p:cNvSpPr>
              <a:spLocks noEditPoints="1"/>
            </p:cNvSpPr>
            <p:nvPr/>
          </p:nvSpPr>
          <p:spPr bwMode="auto">
            <a:xfrm>
              <a:off x="2501042" y="2688558"/>
              <a:ext cx="1729243" cy="1711377"/>
            </a:xfrm>
            <a:custGeom>
              <a:avLst/>
              <a:gdLst>
                <a:gd name="T0" fmla="*/ 2147483647 w 256"/>
                <a:gd name="T1" fmla="*/ 2147483647 h 256"/>
                <a:gd name="T2" fmla="*/ 2147483647 w 256"/>
                <a:gd name="T3" fmla="*/ 0 h 256"/>
                <a:gd name="T4" fmla="*/ 0 w 256"/>
                <a:gd name="T5" fmla="*/ 2147483647 h 256"/>
                <a:gd name="T6" fmla="*/ 2147483647 w 256"/>
                <a:gd name="T7" fmla="*/ 2147483647 h 256"/>
                <a:gd name="T8" fmla="*/ 2147483647 w 256"/>
                <a:gd name="T9" fmla="*/ 2147483647 h 256"/>
                <a:gd name="T10" fmla="*/ 2147483647 w 256"/>
                <a:gd name="T11" fmla="*/ 2147483647 h 256"/>
                <a:gd name="T12" fmla="*/ 2147483647 w 256"/>
                <a:gd name="T13" fmla="*/ 2147483647 h 256"/>
                <a:gd name="T14" fmla="*/ 2147483647 w 256"/>
                <a:gd name="T15" fmla="*/ 2147483647 h 256"/>
                <a:gd name="T16" fmla="*/ 2147483647 w 256"/>
                <a:gd name="T17" fmla="*/ 2147483647 h 256"/>
                <a:gd name="T18" fmla="*/ 2147483647 w 256"/>
                <a:gd name="T19" fmla="*/ 2147483647 h 25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56"/>
                <a:gd name="T31" fmla="*/ 0 h 256"/>
                <a:gd name="T32" fmla="*/ 256 w 256"/>
                <a:gd name="T33" fmla="*/ 256 h 25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56" h="256">
                  <a:moveTo>
                    <a:pt x="256" y="128"/>
                  </a:moveTo>
                  <a:cubicBezTo>
                    <a:pt x="256" y="57"/>
                    <a:pt x="198" y="0"/>
                    <a:pt x="128" y="0"/>
                  </a:cubicBezTo>
                  <a:cubicBezTo>
                    <a:pt x="57" y="0"/>
                    <a:pt x="0" y="57"/>
                    <a:pt x="0" y="128"/>
                  </a:cubicBezTo>
                  <a:cubicBezTo>
                    <a:pt x="0" y="198"/>
                    <a:pt x="57" y="256"/>
                    <a:pt x="128" y="256"/>
                  </a:cubicBezTo>
                  <a:cubicBezTo>
                    <a:pt x="198" y="256"/>
                    <a:pt x="256" y="198"/>
                    <a:pt x="256" y="128"/>
                  </a:cubicBezTo>
                  <a:close/>
                  <a:moveTo>
                    <a:pt x="253" y="128"/>
                  </a:moveTo>
                  <a:cubicBezTo>
                    <a:pt x="253" y="197"/>
                    <a:pt x="197" y="253"/>
                    <a:pt x="128" y="253"/>
                  </a:cubicBezTo>
                  <a:cubicBezTo>
                    <a:pt x="58" y="253"/>
                    <a:pt x="2" y="197"/>
                    <a:pt x="2" y="128"/>
                  </a:cubicBezTo>
                  <a:cubicBezTo>
                    <a:pt x="2" y="58"/>
                    <a:pt x="58" y="2"/>
                    <a:pt x="128" y="2"/>
                  </a:cubicBezTo>
                  <a:cubicBezTo>
                    <a:pt x="197" y="2"/>
                    <a:pt x="253" y="58"/>
                    <a:pt x="253" y="128"/>
                  </a:cubicBezTo>
                  <a:close/>
                </a:path>
              </a:pathLst>
            </a:custGeom>
            <a:solidFill>
              <a:srgbClr val="FDFE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60" name="Freeform 166"/>
            <p:cNvSpPr>
              <a:spLocks noEditPoints="1"/>
            </p:cNvSpPr>
            <p:nvPr/>
          </p:nvSpPr>
          <p:spPr bwMode="auto">
            <a:xfrm>
              <a:off x="2507797" y="2695243"/>
              <a:ext cx="1715734" cy="1691322"/>
            </a:xfrm>
            <a:custGeom>
              <a:avLst/>
              <a:gdLst>
                <a:gd name="T0" fmla="*/ 2147483647 w 254"/>
                <a:gd name="T1" fmla="*/ 2147483647 h 253"/>
                <a:gd name="T2" fmla="*/ 2147483647 w 254"/>
                <a:gd name="T3" fmla="*/ 0 h 253"/>
                <a:gd name="T4" fmla="*/ 0 w 254"/>
                <a:gd name="T5" fmla="*/ 2147483647 h 253"/>
                <a:gd name="T6" fmla="*/ 2147483647 w 254"/>
                <a:gd name="T7" fmla="*/ 2147483647 h 253"/>
                <a:gd name="T8" fmla="*/ 2147483647 w 254"/>
                <a:gd name="T9" fmla="*/ 2147483647 h 253"/>
                <a:gd name="T10" fmla="*/ 2147483647 w 254"/>
                <a:gd name="T11" fmla="*/ 2147483647 h 253"/>
                <a:gd name="T12" fmla="*/ 2147483647 w 254"/>
                <a:gd name="T13" fmla="*/ 2147483647 h 253"/>
                <a:gd name="T14" fmla="*/ 2147483647 w 254"/>
                <a:gd name="T15" fmla="*/ 2147483647 h 253"/>
                <a:gd name="T16" fmla="*/ 2147483647 w 254"/>
                <a:gd name="T17" fmla="*/ 2147483647 h 253"/>
                <a:gd name="T18" fmla="*/ 2147483647 w 254"/>
                <a:gd name="T19" fmla="*/ 2147483647 h 2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54"/>
                <a:gd name="T31" fmla="*/ 0 h 253"/>
                <a:gd name="T32" fmla="*/ 254 w 254"/>
                <a:gd name="T33" fmla="*/ 253 h 2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54" h="253">
                  <a:moveTo>
                    <a:pt x="254" y="127"/>
                  </a:moveTo>
                  <a:cubicBezTo>
                    <a:pt x="254" y="57"/>
                    <a:pt x="197" y="0"/>
                    <a:pt x="127" y="0"/>
                  </a:cubicBezTo>
                  <a:cubicBezTo>
                    <a:pt x="57" y="0"/>
                    <a:pt x="0" y="57"/>
                    <a:pt x="0" y="127"/>
                  </a:cubicBezTo>
                  <a:cubicBezTo>
                    <a:pt x="0" y="197"/>
                    <a:pt x="57" y="253"/>
                    <a:pt x="127" y="253"/>
                  </a:cubicBezTo>
                  <a:cubicBezTo>
                    <a:pt x="197" y="253"/>
                    <a:pt x="254" y="197"/>
                    <a:pt x="254" y="127"/>
                  </a:cubicBezTo>
                  <a:close/>
                  <a:moveTo>
                    <a:pt x="251" y="127"/>
                  </a:moveTo>
                  <a:cubicBezTo>
                    <a:pt x="251" y="195"/>
                    <a:pt x="195" y="251"/>
                    <a:pt x="127" y="251"/>
                  </a:cubicBezTo>
                  <a:cubicBezTo>
                    <a:pt x="58" y="251"/>
                    <a:pt x="3" y="195"/>
                    <a:pt x="3" y="127"/>
                  </a:cubicBezTo>
                  <a:cubicBezTo>
                    <a:pt x="3" y="58"/>
                    <a:pt x="58" y="3"/>
                    <a:pt x="127" y="3"/>
                  </a:cubicBezTo>
                  <a:cubicBezTo>
                    <a:pt x="195" y="3"/>
                    <a:pt x="251" y="58"/>
                    <a:pt x="251" y="127"/>
                  </a:cubicBezTo>
                  <a:close/>
                </a:path>
              </a:pathLst>
            </a:custGeom>
            <a:solidFill>
              <a:srgbClr val="FDFE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61" name="Freeform 167"/>
            <p:cNvSpPr>
              <a:spLocks noEditPoints="1"/>
            </p:cNvSpPr>
            <p:nvPr/>
          </p:nvSpPr>
          <p:spPr bwMode="auto">
            <a:xfrm>
              <a:off x="2514551" y="2701929"/>
              <a:ext cx="1695470" cy="1677952"/>
            </a:xfrm>
            <a:custGeom>
              <a:avLst/>
              <a:gdLst>
                <a:gd name="T0" fmla="*/ 2147483647 w 251"/>
                <a:gd name="T1" fmla="*/ 2147483647 h 251"/>
                <a:gd name="T2" fmla="*/ 2147483647 w 251"/>
                <a:gd name="T3" fmla="*/ 0 h 251"/>
                <a:gd name="T4" fmla="*/ 0 w 251"/>
                <a:gd name="T5" fmla="*/ 2147483647 h 251"/>
                <a:gd name="T6" fmla="*/ 2147483647 w 251"/>
                <a:gd name="T7" fmla="*/ 2147483647 h 251"/>
                <a:gd name="T8" fmla="*/ 2147483647 w 251"/>
                <a:gd name="T9" fmla="*/ 2147483647 h 251"/>
                <a:gd name="T10" fmla="*/ 2147483647 w 251"/>
                <a:gd name="T11" fmla="*/ 2147483647 h 251"/>
                <a:gd name="T12" fmla="*/ 2147483647 w 251"/>
                <a:gd name="T13" fmla="*/ 2147483647 h 251"/>
                <a:gd name="T14" fmla="*/ 2147483647 w 251"/>
                <a:gd name="T15" fmla="*/ 2147483647 h 251"/>
                <a:gd name="T16" fmla="*/ 2147483647 w 251"/>
                <a:gd name="T17" fmla="*/ 2147483647 h 251"/>
                <a:gd name="T18" fmla="*/ 2147483647 w 251"/>
                <a:gd name="T19" fmla="*/ 2147483647 h 25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51"/>
                <a:gd name="T31" fmla="*/ 0 h 251"/>
                <a:gd name="T32" fmla="*/ 251 w 251"/>
                <a:gd name="T33" fmla="*/ 251 h 25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51" h="251">
                  <a:moveTo>
                    <a:pt x="251" y="126"/>
                  </a:moveTo>
                  <a:cubicBezTo>
                    <a:pt x="251" y="56"/>
                    <a:pt x="195" y="0"/>
                    <a:pt x="126" y="0"/>
                  </a:cubicBezTo>
                  <a:cubicBezTo>
                    <a:pt x="56" y="0"/>
                    <a:pt x="0" y="56"/>
                    <a:pt x="0" y="126"/>
                  </a:cubicBezTo>
                  <a:cubicBezTo>
                    <a:pt x="0" y="195"/>
                    <a:pt x="56" y="251"/>
                    <a:pt x="126" y="251"/>
                  </a:cubicBezTo>
                  <a:cubicBezTo>
                    <a:pt x="195" y="251"/>
                    <a:pt x="251" y="195"/>
                    <a:pt x="251" y="126"/>
                  </a:cubicBezTo>
                  <a:close/>
                  <a:moveTo>
                    <a:pt x="249" y="126"/>
                  </a:moveTo>
                  <a:cubicBezTo>
                    <a:pt x="249" y="194"/>
                    <a:pt x="194" y="249"/>
                    <a:pt x="126" y="249"/>
                  </a:cubicBezTo>
                  <a:cubicBezTo>
                    <a:pt x="58" y="249"/>
                    <a:pt x="3" y="194"/>
                    <a:pt x="3" y="126"/>
                  </a:cubicBezTo>
                  <a:cubicBezTo>
                    <a:pt x="3" y="58"/>
                    <a:pt x="58" y="3"/>
                    <a:pt x="126" y="3"/>
                  </a:cubicBezTo>
                  <a:cubicBezTo>
                    <a:pt x="194" y="3"/>
                    <a:pt x="249" y="58"/>
                    <a:pt x="249" y="126"/>
                  </a:cubicBezTo>
                  <a:close/>
                </a:path>
              </a:pathLst>
            </a:custGeom>
            <a:solidFill>
              <a:srgbClr val="FDFE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62" name="Freeform 168"/>
            <p:cNvSpPr>
              <a:spLocks noEditPoints="1"/>
            </p:cNvSpPr>
            <p:nvPr/>
          </p:nvSpPr>
          <p:spPr bwMode="auto">
            <a:xfrm>
              <a:off x="2528061" y="2715298"/>
              <a:ext cx="1675205" cy="1657897"/>
            </a:xfrm>
            <a:custGeom>
              <a:avLst/>
              <a:gdLst>
                <a:gd name="T0" fmla="*/ 2147483647 w 248"/>
                <a:gd name="T1" fmla="*/ 2147483647 h 248"/>
                <a:gd name="T2" fmla="*/ 2147483647 w 248"/>
                <a:gd name="T3" fmla="*/ 0 h 248"/>
                <a:gd name="T4" fmla="*/ 0 w 248"/>
                <a:gd name="T5" fmla="*/ 2147483647 h 248"/>
                <a:gd name="T6" fmla="*/ 2147483647 w 248"/>
                <a:gd name="T7" fmla="*/ 2147483647 h 248"/>
                <a:gd name="T8" fmla="*/ 2147483647 w 248"/>
                <a:gd name="T9" fmla="*/ 2147483647 h 248"/>
                <a:gd name="T10" fmla="*/ 2147483647 w 248"/>
                <a:gd name="T11" fmla="*/ 2147483647 h 248"/>
                <a:gd name="T12" fmla="*/ 2147483647 w 248"/>
                <a:gd name="T13" fmla="*/ 2147483647 h 248"/>
                <a:gd name="T14" fmla="*/ 2147483647 w 248"/>
                <a:gd name="T15" fmla="*/ 2147483647 h 248"/>
                <a:gd name="T16" fmla="*/ 2147483647 w 248"/>
                <a:gd name="T17" fmla="*/ 2147483647 h 248"/>
                <a:gd name="T18" fmla="*/ 2147483647 w 248"/>
                <a:gd name="T19" fmla="*/ 2147483647 h 24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48"/>
                <a:gd name="T31" fmla="*/ 0 h 248"/>
                <a:gd name="T32" fmla="*/ 248 w 248"/>
                <a:gd name="T33" fmla="*/ 248 h 24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48" h="248">
                  <a:moveTo>
                    <a:pt x="248" y="124"/>
                  </a:moveTo>
                  <a:cubicBezTo>
                    <a:pt x="248" y="55"/>
                    <a:pt x="192" y="0"/>
                    <a:pt x="124" y="0"/>
                  </a:cubicBezTo>
                  <a:cubicBezTo>
                    <a:pt x="55" y="0"/>
                    <a:pt x="0" y="55"/>
                    <a:pt x="0" y="124"/>
                  </a:cubicBezTo>
                  <a:cubicBezTo>
                    <a:pt x="0" y="192"/>
                    <a:pt x="55" y="248"/>
                    <a:pt x="124" y="248"/>
                  </a:cubicBezTo>
                  <a:cubicBezTo>
                    <a:pt x="192" y="248"/>
                    <a:pt x="248" y="192"/>
                    <a:pt x="248" y="124"/>
                  </a:cubicBezTo>
                  <a:close/>
                  <a:moveTo>
                    <a:pt x="245" y="124"/>
                  </a:moveTo>
                  <a:cubicBezTo>
                    <a:pt x="245" y="191"/>
                    <a:pt x="191" y="245"/>
                    <a:pt x="124" y="245"/>
                  </a:cubicBezTo>
                  <a:cubicBezTo>
                    <a:pt x="57" y="245"/>
                    <a:pt x="2" y="191"/>
                    <a:pt x="2" y="124"/>
                  </a:cubicBezTo>
                  <a:cubicBezTo>
                    <a:pt x="2" y="57"/>
                    <a:pt x="57" y="2"/>
                    <a:pt x="124" y="2"/>
                  </a:cubicBezTo>
                  <a:cubicBezTo>
                    <a:pt x="191" y="2"/>
                    <a:pt x="245" y="57"/>
                    <a:pt x="245" y="124"/>
                  </a:cubicBezTo>
                  <a:close/>
                </a:path>
              </a:pathLst>
            </a:custGeom>
            <a:solidFill>
              <a:srgbClr val="FDFE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63" name="Freeform 169"/>
            <p:cNvSpPr>
              <a:spLocks noEditPoints="1"/>
            </p:cNvSpPr>
            <p:nvPr/>
          </p:nvSpPr>
          <p:spPr bwMode="auto">
            <a:xfrm>
              <a:off x="2534816" y="2721984"/>
              <a:ext cx="1661695" cy="1644526"/>
            </a:xfrm>
            <a:custGeom>
              <a:avLst/>
              <a:gdLst>
                <a:gd name="T0" fmla="*/ 2147483647 w 246"/>
                <a:gd name="T1" fmla="*/ 2147483647 h 246"/>
                <a:gd name="T2" fmla="*/ 2147483647 w 246"/>
                <a:gd name="T3" fmla="*/ 0 h 246"/>
                <a:gd name="T4" fmla="*/ 0 w 246"/>
                <a:gd name="T5" fmla="*/ 2147483647 h 246"/>
                <a:gd name="T6" fmla="*/ 2147483647 w 246"/>
                <a:gd name="T7" fmla="*/ 2147483647 h 246"/>
                <a:gd name="T8" fmla="*/ 2147483647 w 246"/>
                <a:gd name="T9" fmla="*/ 2147483647 h 246"/>
                <a:gd name="T10" fmla="*/ 2147483647 w 246"/>
                <a:gd name="T11" fmla="*/ 2147483647 h 246"/>
                <a:gd name="T12" fmla="*/ 2147483647 w 246"/>
                <a:gd name="T13" fmla="*/ 2147483647 h 246"/>
                <a:gd name="T14" fmla="*/ 2147483647 w 246"/>
                <a:gd name="T15" fmla="*/ 2147483647 h 246"/>
                <a:gd name="T16" fmla="*/ 2147483647 w 246"/>
                <a:gd name="T17" fmla="*/ 2147483647 h 246"/>
                <a:gd name="T18" fmla="*/ 2147483647 w 246"/>
                <a:gd name="T19" fmla="*/ 2147483647 h 24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46"/>
                <a:gd name="T31" fmla="*/ 0 h 246"/>
                <a:gd name="T32" fmla="*/ 246 w 246"/>
                <a:gd name="T33" fmla="*/ 246 h 24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46" h="246">
                  <a:moveTo>
                    <a:pt x="246" y="123"/>
                  </a:moveTo>
                  <a:cubicBezTo>
                    <a:pt x="246" y="55"/>
                    <a:pt x="191" y="0"/>
                    <a:pt x="123" y="0"/>
                  </a:cubicBezTo>
                  <a:cubicBezTo>
                    <a:pt x="55" y="0"/>
                    <a:pt x="0" y="55"/>
                    <a:pt x="0" y="123"/>
                  </a:cubicBezTo>
                  <a:cubicBezTo>
                    <a:pt x="0" y="191"/>
                    <a:pt x="55" y="246"/>
                    <a:pt x="123" y="246"/>
                  </a:cubicBezTo>
                  <a:cubicBezTo>
                    <a:pt x="191" y="246"/>
                    <a:pt x="246" y="191"/>
                    <a:pt x="246" y="123"/>
                  </a:cubicBezTo>
                  <a:close/>
                  <a:moveTo>
                    <a:pt x="243" y="123"/>
                  </a:moveTo>
                  <a:cubicBezTo>
                    <a:pt x="243" y="189"/>
                    <a:pt x="189" y="243"/>
                    <a:pt x="123" y="243"/>
                  </a:cubicBezTo>
                  <a:cubicBezTo>
                    <a:pt x="56" y="243"/>
                    <a:pt x="2" y="189"/>
                    <a:pt x="2" y="123"/>
                  </a:cubicBezTo>
                  <a:cubicBezTo>
                    <a:pt x="2" y="56"/>
                    <a:pt x="56" y="2"/>
                    <a:pt x="123" y="2"/>
                  </a:cubicBezTo>
                  <a:cubicBezTo>
                    <a:pt x="189" y="2"/>
                    <a:pt x="243" y="56"/>
                    <a:pt x="243" y="123"/>
                  </a:cubicBezTo>
                  <a:close/>
                </a:path>
              </a:pathLst>
            </a:custGeom>
            <a:solidFill>
              <a:srgbClr val="FDFEC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64" name="Freeform 170"/>
            <p:cNvSpPr>
              <a:spLocks noEditPoints="1"/>
            </p:cNvSpPr>
            <p:nvPr/>
          </p:nvSpPr>
          <p:spPr bwMode="auto">
            <a:xfrm>
              <a:off x="2541570" y="2728669"/>
              <a:ext cx="1641430" cy="1624471"/>
            </a:xfrm>
            <a:custGeom>
              <a:avLst/>
              <a:gdLst>
                <a:gd name="T0" fmla="*/ 2147483647 w 243"/>
                <a:gd name="T1" fmla="*/ 2147483647 h 243"/>
                <a:gd name="T2" fmla="*/ 2147483647 w 243"/>
                <a:gd name="T3" fmla="*/ 0 h 243"/>
                <a:gd name="T4" fmla="*/ 0 w 243"/>
                <a:gd name="T5" fmla="*/ 2147483647 h 243"/>
                <a:gd name="T6" fmla="*/ 2147483647 w 243"/>
                <a:gd name="T7" fmla="*/ 2147483647 h 243"/>
                <a:gd name="T8" fmla="*/ 2147483647 w 243"/>
                <a:gd name="T9" fmla="*/ 2147483647 h 243"/>
                <a:gd name="T10" fmla="*/ 2147483647 w 243"/>
                <a:gd name="T11" fmla="*/ 2147483647 h 243"/>
                <a:gd name="T12" fmla="*/ 2147483647 w 243"/>
                <a:gd name="T13" fmla="*/ 2147483647 h 243"/>
                <a:gd name="T14" fmla="*/ 2147483647 w 243"/>
                <a:gd name="T15" fmla="*/ 2147483647 h 243"/>
                <a:gd name="T16" fmla="*/ 2147483647 w 243"/>
                <a:gd name="T17" fmla="*/ 2147483647 h 243"/>
                <a:gd name="T18" fmla="*/ 2147483647 w 243"/>
                <a:gd name="T19" fmla="*/ 2147483647 h 24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43"/>
                <a:gd name="T31" fmla="*/ 0 h 243"/>
                <a:gd name="T32" fmla="*/ 243 w 243"/>
                <a:gd name="T33" fmla="*/ 243 h 24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43" h="243">
                  <a:moveTo>
                    <a:pt x="243" y="122"/>
                  </a:moveTo>
                  <a:cubicBezTo>
                    <a:pt x="243" y="55"/>
                    <a:pt x="189" y="0"/>
                    <a:pt x="122" y="0"/>
                  </a:cubicBezTo>
                  <a:cubicBezTo>
                    <a:pt x="55" y="0"/>
                    <a:pt x="0" y="55"/>
                    <a:pt x="0" y="122"/>
                  </a:cubicBezTo>
                  <a:cubicBezTo>
                    <a:pt x="0" y="189"/>
                    <a:pt x="55" y="243"/>
                    <a:pt x="122" y="243"/>
                  </a:cubicBezTo>
                  <a:cubicBezTo>
                    <a:pt x="189" y="243"/>
                    <a:pt x="243" y="189"/>
                    <a:pt x="243" y="122"/>
                  </a:cubicBezTo>
                  <a:close/>
                  <a:moveTo>
                    <a:pt x="241" y="122"/>
                  </a:moveTo>
                  <a:cubicBezTo>
                    <a:pt x="241" y="187"/>
                    <a:pt x="188" y="241"/>
                    <a:pt x="122" y="241"/>
                  </a:cubicBezTo>
                  <a:cubicBezTo>
                    <a:pt x="56" y="241"/>
                    <a:pt x="3" y="187"/>
                    <a:pt x="3" y="122"/>
                  </a:cubicBezTo>
                  <a:cubicBezTo>
                    <a:pt x="3" y="56"/>
                    <a:pt x="56" y="3"/>
                    <a:pt x="122" y="3"/>
                  </a:cubicBezTo>
                  <a:cubicBezTo>
                    <a:pt x="188" y="3"/>
                    <a:pt x="241" y="56"/>
                    <a:pt x="241" y="122"/>
                  </a:cubicBezTo>
                  <a:close/>
                </a:path>
              </a:pathLst>
            </a:custGeom>
            <a:solidFill>
              <a:srgbClr val="FDFE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65" name="Freeform 171"/>
            <p:cNvSpPr>
              <a:spLocks noEditPoints="1"/>
            </p:cNvSpPr>
            <p:nvPr/>
          </p:nvSpPr>
          <p:spPr bwMode="auto">
            <a:xfrm>
              <a:off x="2548326" y="2735354"/>
              <a:ext cx="1627920" cy="1611101"/>
            </a:xfrm>
            <a:custGeom>
              <a:avLst/>
              <a:gdLst>
                <a:gd name="T0" fmla="*/ 2147483647 w 241"/>
                <a:gd name="T1" fmla="*/ 2147483647 h 241"/>
                <a:gd name="T2" fmla="*/ 2147483647 w 241"/>
                <a:gd name="T3" fmla="*/ 0 h 241"/>
                <a:gd name="T4" fmla="*/ 0 w 241"/>
                <a:gd name="T5" fmla="*/ 2147483647 h 241"/>
                <a:gd name="T6" fmla="*/ 2147483647 w 241"/>
                <a:gd name="T7" fmla="*/ 2147483647 h 241"/>
                <a:gd name="T8" fmla="*/ 2147483647 w 241"/>
                <a:gd name="T9" fmla="*/ 2147483647 h 241"/>
                <a:gd name="T10" fmla="*/ 2147483647 w 241"/>
                <a:gd name="T11" fmla="*/ 2147483647 h 241"/>
                <a:gd name="T12" fmla="*/ 2147483647 w 241"/>
                <a:gd name="T13" fmla="*/ 2147483647 h 241"/>
                <a:gd name="T14" fmla="*/ 2147483647 w 241"/>
                <a:gd name="T15" fmla="*/ 2147483647 h 241"/>
                <a:gd name="T16" fmla="*/ 2147483647 w 241"/>
                <a:gd name="T17" fmla="*/ 2147483647 h 241"/>
                <a:gd name="T18" fmla="*/ 2147483647 w 241"/>
                <a:gd name="T19" fmla="*/ 2147483647 h 24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41"/>
                <a:gd name="T31" fmla="*/ 0 h 241"/>
                <a:gd name="T32" fmla="*/ 241 w 241"/>
                <a:gd name="T33" fmla="*/ 241 h 24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41" h="241">
                  <a:moveTo>
                    <a:pt x="241" y="121"/>
                  </a:moveTo>
                  <a:cubicBezTo>
                    <a:pt x="241" y="54"/>
                    <a:pt x="187" y="0"/>
                    <a:pt x="121" y="0"/>
                  </a:cubicBezTo>
                  <a:cubicBezTo>
                    <a:pt x="54" y="0"/>
                    <a:pt x="0" y="54"/>
                    <a:pt x="0" y="121"/>
                  </a:cubicBezTo>
                  <a:cubicBezTo>
                    <a:pt x="0" y="187"/>
                    <a:pt x="54" y="241"/>
                    <a:pt x="121" y="241"/>
                  </a:cubicBezTo>
                  <a:cubicBezTo>
                    <a:pt x="187" y="241"/>
                    <a:pt x="241" y="187"/>
                    <a:pt x="241" y="121"/>
                  </a:cubicBezTo>
                  <a:close/>
                  <a:moveTo>
                    <a:pt x="239" y="121"/>
                  </a:moveTo>
                  <a:cubicBezTo>
                    <a:pt x="239" y="186"/>
                    <a:pt x="186" y="239"/>
                    <a:pt x="121" y="239"/>
                  </a:cubicBezTo>
                  <a:cubicBezTo>
                    <a:pt x="56" y="239"/>
                    <a:pt x="3" y="186"/>
                    <a:pt x="3" y="121"/>
                  </a:cubicBezTo>
                  <a:cubicBezTo>
                    <a:pt x="3" y="56"/>
                    <a:pt x="56" y="3"/>
                    <a:pt x="121" y="3"/>
                  </a:cubicBezTo>
                  <a:cubicBezTo>
                    <a:pt x="186" y="3"/>
                    <a:pt x="239" y="56"/>
                    <a:pt x="239" y="121"/>
                  </a:cubicBezTo>
                  <a:close/>
                </a:path>
              </a:pathLst>
            </a:custGeom>
            <a:solidFill>
              <a:srgbClr val="FDFE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66" name="Freeform 172"/>
            <p:cNvSpPr>
              <a:spLocks noEditPoints="1"/>
            </p:cNvSpPr>
            <p:nvPr/>
          </p:nvSpPr>
          <p:spPr bwMode="auto">
            <a:xfrm>
              <a:off x="2561835" y="2748724"/>
              <a:ext cx="1607657" cy="1591046"/>
            </a:xfrm>
            <a:custGeom>
              <a:avLst/>
              <a:gdLst>
                <a:gd name="T0" fmla="*/ 2147483647 w 238"/>
                <a:gd name="T1" fmla="*/ 2147483647 h 238"/>
                <a:gd name="T2" fmla="*/ 2147483647 w 238"/>
                <a:gd name="T3" fmla="*/ 0 h 238"/>
                <a:gd name="T4" fmla="*/ 0 w 238"/>
                <a:gd name="T5" fmla="*/ 2147483647 h 238"/>
                <a:gd name="T6" fmla="*/ 2147483647 w 238"/>
                <a:gd name="T7" fmla="*/ 2147483647 h 238"/>
                <a:gd name="T8" fmla="*/ 2147483647 w 238"/>
                <a:gd name="T9" fmla="*/ 2147483647 h 238"/>
                <a:gd name="T10" fmla="*/ 2147483647 w 238"/>
                <a:gd name="T11" fmla="*/ 2147483647 h 238"/>
                <a:gd name="T12" fmla="*/ 2147483647 w 238"/>
                <a:gd name="T13" fmla="*/ 2147483647 h 238"/>
                <a:gd name="T14" fmla="*/ 2147483647 w 238"/>
                <a:gd name="T15" fmla="*/ 2147483647 h 238"/>
                <a:gd name="T16" fmla="*/ 2147483647 w 238"/>
                <a:gd name="T17" fmla="*/ 2147483647 h 238"/>
                <a:gd name="T18" fmla="*/ 2147483647 w 238"/>
                <a:gd name="T19" fmla="*/ 2147483647 h 2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8"/>
                <a:gd name="T31" fmla="*/ 0 h 238"/>
                <a:gd name="T32" fmla="*/ 238 w 238"/>
                <a:gd name="T33" fmla="*/ 238 h 23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8" h="238">
                  <a:moveTo>
                    <a:pt x="238" y="119"/>
                  </a:moveTo>
                  <a:cubicBezTo>
                    <a:pt x="238" y="53"/>
                    <a:pt x="185" y="0"/>
                    <a:pt x="119" y="0"/>
                  </a:cubicBezTo>
                  <a:cubicBezTo>
                    <a:pt x="53" y="0"/>
                    <a:pt x="0" y="53"/>
                    <a:pt x="0" y="119"/>
                  </a:cubicBezTo>
                  <a:cubicBezTo>
                    <a:pt x="0" y="184"/>
                    <a:pt x="53" y="238"/>
                    <a:pt x="119" y="238"/>
                  </a:cubicBezTo>
                  <a:cubicBezTo>
                    <a:pt x="185" y="238"/>
                    <a:pt x="238" y="184"/>
                    <a:pt x="238" y="119"/>
                  </a:cubicBezTo>
                  <a:close/>
                  <a:moveTo>
                    <a:pt x="235" y="119"/>
                  </a:moveTo>
                  <a:cubicBezTo>
                    <a:pt x="235" y="183"/>
                    <a:pt x="183" y="235"/>
                    <a:pt x="119" y="235"/>
                  </a:cubicBezTo>
                  <a:cubicBezTo>
                    <a:pt x="54" y="235"/>
                    <a:pt x="2" y="183"/>
                    <a:pt x="2" y="119"/>
                  </a:cubicBezTo>
                  <a:cubicBezTo>
                    <a:pt x="2" y="54"/>
                    <a:pt x="54" y="2"/>
                    <a:pt x="119" y="2"/>
                  </a:cubicBezTo>
                  <a:cubicBezTo>
                    <a:pt x="183" y="2"/>
                    <a:pt x="235" y="54"/>
                    <a:pt x="235" y="119"/>
                  </a:cubicBezTo>
                  <a:close/>
                </a:path>
              </a:pathLst>
            </a:custGeom>
            <a:solidFill>
              <a:srgbClr val="FDFE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67" name="Freeform 173"/>
            <p:cNvSpPr>
              <a:spLocks noEditPoints="1"/>
            </p:cNvSpPr>
            <p:nvPr/>
          </p:nvSpPr>
          <p:spPr bwMode="auto">
            <a:xfrm>
              <a:off x="2568590" y="2755409"/>
              <a:ext cx="1594147" cy="1577676"/>
            </a:xfrm>
            <a:custGeom>
              <a:avLst/>
              <a:gdLst>
                <a:gd name="T0" fmla="*/ 2147483647 w 236"/>
                <a:gd name="T1" fmla="*/ 2147483647 h 236"/>
                <a:gd name="T2" fmla="*/ 2147483647 w 236"/>
                <a:gd name="T3" fmla="*/ 0 h 236"/>
                <a:gd name="T4" fmla="*/ 0 w 236"/>
                <a:gd name="T5" fmla="*/ 2147483647 h 236"/>
                <a:gd name="T6" fmla="*/ 2147483647 w 236"/>
                <a:gd name="T7" fmla="*/ 2147483647 h 236"/>
                <a:gd name="T8" fmla="*/ 2147483647 w 236"/>
                <a:gd name="T9" fmla="*/ 2147483647 h 236"/>
                <a:gd name="T10" fmla="*/ 2147483647 w 236"/>
                <a:gd name="T11" fmla="*/ 2147483647 h 236"/>
                <a:gd name="T12" fmla="*/ 2147483647 w 236"/>
                <a:gd name="T13" fmla="*/ 2147483647 h 236"/>
                <a:gd name="T14" fmla="*/ 2147483647 w 236"/>
                <a:gd name="T15" fmla="*/ 2147483647 h 236"/>
                <a:gd name="T16" fmla="*/ 2147483647 w 236"/>
                <a:gd name="T17" fmla="*/ 2147483647 h 236"/>
                <a:gd name="T18" fmla="*/ 2147483647 w 236"/>
                <a:gd name="T19" fmla="*/ 2147483647 h 2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6"/>
                <a:gd name="T31" fmla="*/ 0 h 236"/>
                <a:gd name="T32" fmla="*/ 236 w 236"/>
                <a:gd name="T33" fmla="*/ 236 h 2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6" h="236">
                  <a:moveTo>
                    <a:pt x="236" y="118"/>
                  </a:moveTo>
                  <a:cubicBezTo>
                    <a:pt x="236" y="53"/>
                    <a:pt x="183" y="0"/>
                    <a:pt x="118" y="0"/>
                  </a:cubicBez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lose/>
                  <a:moveTo>
                    <a:pt x="233" y="118"/>
                  </a:moveTo>
                  <a:cubicBezTo>
                    <a:pt x="233" y="181"/>
                    <a:pt x="181" y="233"/>
                    <a:pt x="118" y="233"/>
                  </a:cubicBezTo>
                  <a:cubicBezTo>
                    <a:pt x="54" y="233"/>
                    <a:pt x="2" y="181"/>
                    <a:pt x="2" y="118"/>
                  </a:cubicBezTo>
                  <a:cubicBezTo>
                    <a:pt x="2" y="54"/>
                    <a:pt x="54" y="2"/>
                    <a:pt x="118" y="2"/>
                  </a:cubicBezTo>
                  <a:cubicBezTo>
                    <a:pt x="181" y="2"/>
                    <a:pt x="233" y="54"/>
                    <a:pt x="233" y="118"/>
                  </a:cubicBezTo>
                  <a:close/>
                </a:path>
              </a:pathLst>
            </a:custGeom>
            <a:solidFill>
              <a:srgbClr val="FDFE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68" name="Freeform 174"/>
            <p:cNvSpPr>
              <a:spLocks noEditPoints="1"/>
            </p:cNvSpPr>
            <p:nvPr/>
          </p:nvSpPr>
          <p:spPr bwMode="auto">
            <a:xfrm>
              <a:off x="2575345" y="2762094"/>
              <a:ext cx="1573882" cy="1557621"/>
            </a:xfrm>
            <a:custGeom>
              <a:avLst/>
              <a:gdLst>
                <a:gd name="T0" fmla="*/ 2147483647 w 233"/>
                <a:gd name="T1" fmla="*/ 2147483647 h 233"/>
                <a:gd name="T2" fmla="*/ 2147483647 w 233"/>
                <a:gd name="T3" fmla="*/ 0 h 233"/>
                <a:gd name="T4" fmla="*/ 0 w 233"/>
                <a:gd name="T5" fmla="*/ 2147483647 h 233"/>
                <a:gd name="T6" fmla="*/ 2147483647 w 233"/>
                <a:gd name="T7" fmla="*/ 2147483647 h 233"/>
                <a:gd name="T8" fmla="*/ 2147483647 w 233"/>
                <a:gd name="T9" fmla="*/ 2147483647 h 233"/>
                <a:gd name="T10" fmla="*/ 2147483647 w 233"/>
                <a:gd name="T11" fmla="*/ 2147483647 h 233"/>
                <a:gd name="T12" fmla="*/ 2147483647 w 233"/>
                <a:gd name="T13" fmla="*/ 2147483647 h 233"/>
                <a:gd name="T14" fmla="*/ 2147483647 w 233"/>
                <a:gd name="T15" fmla="*/ 2147483647 h 233"/>
                <a:gd name="T16" fmla="*/ 2147483647 w 233"/>
                <a:gd name="T17" fmla="*/ 2147483647 h 233"/>
                <a:gd name="T18" fmla="*/ 2147483647 w 233"/>
                <a:gd name="T19" fmla="*/ 2147483647 h 23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3"/>
                <a:gd name="T31" fmla="*/ 0 h 233"/>
                <a:gd name="T32" fmla="*/ 233 w 233"/>
                <a:gd name="T33" fmla="*/ 233 h 23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3" h="233">
                  <a:moveTo>
                    <a:pt x="233" y="117"/>
                  </a:moveTo>
                  <a:cubicBezTo>
                    <a:pt x="233" y="52"/>
                    <a:pt x="181" y="0"/>
                    <a:pt x="117" y="0"/>
                  </a:cubicBezTo>
                  <a:cubicBezTo>
                    <a:pt x="52" y="0"/>
                    <a:pt x="0" y="52"/>
                    <a:pt x="0" y="117"/>
                  </a:cubicBezTo>
                  <a:cubicBezTo>
                    <a:pt x="0" y="181"/>
                    <a:pt x="52" y="233"/>
                    <a:pt x="117" y="233"/>
                  </a:cubicBezTo>
                  <a:cubicBezTo>
                    <a:pt x="181" y="233"/>
                    <a:pt x="233" y="181"/>
                    <a:pt x="233" y="117"/>
                  </a:cubicBezTo>
                  <a:close/>
                  <a:moveTo>
                    <a:pt x="231" y="117"/>
                  </a:moveTo>
                  <a:cubicBezTo>
                    <a:pt x="231" y="180"/>
                    <a:pt x="180" y="231"/>
                    <a:pt x="117" y="231"/>
                  </a:cubicBezTo>
                  <a:cubicBezTo>
                    <a:pt x="54" y="231"/>
                    <a:pt x="3" y="180"/>
                    <a:pt x="3" y="117"/>
                  </a:cubicBezTo>
                  <a:cubicBezTo>
                    <a:pt x="3" y="54"/>
                    <a:pt x="54" y="3"/>
                    <a:pt x="117" y="3"/>
                  </a:cubicBezTo>
                  <a:cubicBezTo>
                    <a:pt x="180" y="3"/>
                    <a:pt x="231" y="54"/>
                    <a:pt x="231" y="117"/>
                  </a:cubicBezTo>
                  <a:close/>
                </a:path>
              </a:pathLst>
            </a:custGeom>
            <a:solidFill>
              <a:srgbClr val="FDFE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69" name="Freeform 175"/>
            <p:cNvSpPr>
              <a:spLocks noEditPoints="1"/>
            </p:cNvSpPr>
            <p:nvPr/>
          </p:nvSpPr>
          <p:spPr bwMode="auto">
            <a:xfrm>
              <a:off x="2582100" y="2768779"/>
              <a:ext cx="1560372" cy="1544250"/>
            </a:xfrm>
            <a:custGeom>
              <a:avLst/>
              <a:gdLst>
                <a:gd name="T0" fmla="*/ 2147483647 w 231"/>
                <a:gd name="T1" fmla="*/ 2147483647 h 231"/>
                <a:gd name="T2" fmla="*/ 2147483647 w 231"/>
                <a:gd name="T3" fmla="*/ 0 h 231"/>
                <a:gd name="T4" fmla="*/ 0 w 231"/>
                <a:gd name="T5" fmla="*/ 2147483647 h 231"/>
                <a:gd name="T6" fmla="*/ 2147483647 w 231"/>
                <a:gd name="T7" fmla="*/ 2147483647 h 231"/>
                <a:gd name="T8" fmla="*/ 2147483647 w 231"/>
                <a:gd name="T9" fmla="*/ 2147483647 h 231"/>
                <a:gd name="T10" fmla="*/ 2147483647 w 231"/>
                <a:gd name="T11" fmla="*/ 2147483647 h 231"/>
                <a:gd name="T12" fmla="*/ 2147483647 w 231"/>
                <a:gd name="T13" fmla="*/ 2147483647 h 231"/>
                <a:gd name="T14" fmla="*/ 2147483647 w 231"/>
                <a:gd name="T15" fmla="*/ 2147483647 h 231"/>
                <a:gd name="T16" fmla="*/ 2147483647 w 231"/>
                <a:gd name="T17" fmla="*/ 2147483647 h 231"/>
                <a:gd name="T18" fmla="*/ 2147483647 w 231"/>
                <a:gd name="T19" fmla="*/ 2147483647 h 23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1"/>
                <a:gd name="T31" fmla="*/ 0 h 231"/>
                <a:gd name="T32" fmla="*/ 231 w 231"/>
                <a:gd name="T33" fmla="*/ 231 h 23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1" h="231">
                  <a:moveTo>
                    <a:pt x="231" y="116"/>
                  </a:moveTo>
                  <a:cubicBezTo>
                    <a:pt x="231" y="52"/>
                    <a:pt x="179" y="0"/>
                    <a:pt x="116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79"/>
                    <a:pt x="52" y="231"/>
                    <a:pt x="116" y="231"/>
                  </a:cubicBezTo>
                  <a:cubicBezTo>
                    <a:pt x="179" y="231"/>
                    <a:pt x="231" y="179"/>
                    <a:pt x="231" y="116"/>
                  </a:cubicBezTo>
                  <a:close/>
                  <a:moveTo>
                    <a:pt x="229" y="116"/>
                  </a:moveTo>
                  <a:cubicBezTo>
                    <a:pt x="229" y="178"/>
                    <a:pt x="178" y="228"/>
                    <a:pt x="116" y="228"/>
                  </a:cubicBezTo>
                  <a:cubicBezTo>
                    <a:pt x="53" y="228"/>
                    <a:pt x="3" y="178"/>
                    <a:pt x="3" y="116"/>
                  </a:cubicBezTo>
                  <a:cubicBezTo>
                    <a:pt x="3" y="53"/>
                    <a:pt x="53" y="3"/>
                    <a:pt x="116" y="3"/>
                  </a:cubicBezTo>
                  <a:cubicBezTo>
                    <a:pt x="178" y="3"/>
                    <a:pt x="229" y="53"/>
                    <a:pt x="229" y="116"/>
                  </a:cubicBezTo>
                  <a:close/>
                </a:path>
              </a:pathLst>
            </a:custGeom>
            <a:solidFill>
              <a:srgbClr val="FDFF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70" name="Freeform 176"/>
            <p:cNvSpPr>
              <a:spLocks noEditPoints="1"/>
            </p:cNvSpPr>
            <p:nvPr/>
          </p:nvSpPr>
          <p:spPr bwMode="auto">
            <a:xfrm>
              <a:off x="2595610" y="2782149"/>
              <a:ext cx="1540107" cy="1524195"/>
            </a:xfrm>
            <a:custGeom>
              <a:avLst/>
              <a:gdLst>
                <a:gd name="T0" fmla="*/ 2147483647 w 228"/>
                <a:gd name="T1" fmla="*/ 2147483647 h 228"/>
                <a:gd name="T2" fmla="*/ 2147483647 w 228"/>
                <a:gd name="T3" fmla="*/ 0 h 228"/>
                <a:gd name="T4" fmla="*/ 0 w 228"/>
                <a:gd name="T5" fmla="*/ 2147483647 h 228"/>
                <a:gd name="T6" fmla="*/ 2147483647 w 228"/>
                <a:gd name="T7" fmla="*/ 2147483647 h 228"/>
                <a:gd name="T8" fmla="*/ 2147483647 w 228"/>
                <a:gd name="T9" fmla="*/ 2147483647 h 228"/>
                <a:gd name="T10" fmla="*/ 2147483647 w 228"/>
                <a:gd name="T11" fmla="*/ 2147483647 h 228"/>
                <a:gd name="T12" fmla="*/ 2147483647 w 228"/>
                <a:gd name="T13" fmla="*/ 2147483647 h 228"/>
                <a:gd name="T14" fmla="*/ 2147483647 w 228"/>
                <a:gd name="T15" fmla="*/ 2147483647 h 228"/>
                <a:gd name="T16" fmla="*/ 2147483647 w 228"/>
                <a:gd name="T17" fmla="*/ 2147483647 h 228"/>
                <a:gd name="T18" fmla="*/ 2147483647 w 228"/>
                <a:gd name="T19" fmla="*/ 2147483647 h 2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8"/>
                <a:gd name="T31" fmla="*/ 0 h 228"/>
                <a:gd name="T32" fmla="*/ 228 w 228"/>
                <a:gd name="T33" fmla="*/ 228 h 22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8" h="228">
                  <a:moveTo>
                    <a:pt x="228" y="114"/>
                  </a:moveTo>
                  <a:cubicBezTo>
                    <a:pt x="228" y="51"/>
                    <a:pt x="177" y="0"/>
                    <a:pt x="114" y="0"/>
                  </a:cubicBezTo>
                  <a:cubicBezTo>
                    <a:pt x="51" y="0"/>
                    <a:pt x="0" y="51"/>
                    <a:pt x="0" y="114"/>
                  </a:cubicBezTo>
                  <a:cubicBezTo>
                    <a:pt x="0" y="177"/>
                    <a:pt x="51" y="228"/>
                    <a:pt x="114" y="228"/>
                  </a:cubicBezTo>
                  <a:cubicBezTo>
                    <a:pt x="177" y="228"/>
                    <a:pt x="228" y="177"/>
                    <a:pt x="228" y="114"/>
                  </a:cubicBezTo>
                  <a:close/>
                  <a:moveTo>
                    <a:pt x="225" y="114"/>
                  </a:moveTo>
                  <a:cubicBezTo>
                    <a:pt x="225" y="175"/>
                    <a:pt x="175" y="225"/>
                    <a:pt x="114" y="225"/>
                  </a:cubicBezTo>
                  <a:cubicBezTo>
                    <a:pt x="52" y="225"/>
                    <a:pt x="2" y="175"/>
                    <a:pt x="2" y="114"/>
                  </a:cubicBezTo>
                  <a:cubicBezTo>
                    <a:pt x="2" y="52"/>
                    <a:pt x="52" y="2"/>
                    <a:pt x="114" y="2"/>
                  </a:cubicBezTo>
                  <a:cubicBezTo>
                    <a:pt x="175" y="2"/>
                    <a:pt x="225" y="52"/>
                    <a:pt x="225" y="114"/>
                  </a:cubicBezTo>
                  <a:close/>
                </a:path>
              </a:pathLst>
            </a:custGeom>
            <a:solidFill>
              <a:srgbClr val="FDFF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71" name="Freeform 177"/>
            <p:cNvSpPr>
              <a:spLocks noEditPoints="1"/>
            </p:cNvSpPr>
            <p:nvPr/>
          </p:nvSpPr>
          <p:spPr bwMode="auto">
            <a:xfrm>
              <a:off x="2602364" y="2788834"/>
              <a:ext cx="1526598" cy="1504140"/>
            </a:xfrm>
            <a:custGeom>
              <a:avLst/>
              <a:gdLst>
                <a:gd name="T0" fmla="*/ 2147483647 w 226"/>
                <a:gd name="T1" fmla="*/ 2147483647 h 225"/>
                <a:gd name="T2" fmla="*/ 2147483647 w 226"/>
                <a:gd name="T3" fmla="*/ 0 h 225"/>
                <a:gd name="T4" fmla="*/ 0 w 226"/>
                <a:gd name="T5" fmla="*/ 2147483647 h 225"/>
                <a:gd name="T6" fmla="*/ 2147483647 w 226"/>
                <a:gd name="T7" fmla="*/ 2147483647 h 225"/>
                <a:gd name="T8" fmla="*/ 2147483647 w 226"/>
                <a:gd name="T9" fmla="*/ 2147483647 h 225"/>
                <a:gd name="T10" fmla="*/ 2147483647 w 226"/>
                <a:gd name="T11" fmla="*/ 2147483647 h 225"/>
                <a:gd name="T12" fmla="*/ 2147483647 w 226"/>
                <a:gd name="T13" fmla="*/ 2147483647 h 225"/>
                <a:gd name="T14" fmla="*/ 2147483647 w 226"/>
                <a:gd name="T15" fmla="*/ 2147483647 h 225"/>
                <a:gd name="T16" fmla="*/ 2147483647 w 226"/>
                <a:gd name="T17" fmla="*/ 2147483647 h 225"/>
                <a:gd name="T18" fmla="*/ 2147483647 w 226"/>
                <a:gd name="T19" fmla="*/ 2147483647 h 22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6"/>
                <a:gd name="T31" fmla="*/ 0 h 225"/>
                <a:gd name="T32" fmla="*/ 226 w 226"/>
                <a:gd name="T33" fmla="*/ 225 h 22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6" h="225">
                  <a:moveTo>
                    <a:pt x="226" y="113"/>
                  </a:moveTo>
                  <a:cubicBezTo>
                    <a:pt x="226" y="50"/>
                    <a:pt x="175" y="0"/>
                    <a:pt x="113" y="0"/>
                  </a:cubicBezTo>
                  <a:cubicBezTo>
                    <a:pt x="50" y="0"/>
                    <a:pt x="0" y="50"/>
                    <a:pt x="0" y="113"/>
                  </a:cubicBezTo>
                  <a:cubicBezTo>
                    <a:pt x="0" y="175"/>
                    <a:pt x="50" y="225"/>
                    <a:pt x="113" y="225"/>
                  </a:cubicBezTo>
                  <a:cubicBezTo>
                    <a:pt x="175" y="225"/>
                    <a:pt x="226" y="175"/>
                    <a:pt x="226" y="113"/>
                  </a:cubicBezTo>
                  <a:close/>
                  <a:moveTo>
                    <a:pt x="223" y="113"/>
                  </a:moveTo>
                  <a:cubicBezTo>
                    <a:pt x="223" y="174"/>
                    <a:pt x="174" y="223"/>
                    <a:pt x="113" y="223"/>
                  </a:cubicBezTo>
                  <a:cubicBezTo>
                    <a:pt x="52" y="223"/>
                    <a:pt x="3" y="174"/>
                    <a:pt x="3" y="113"/>
                  </a:cubicBezTo>
                  <a:cubicBezTo>
                    <a:pt x="3" y="52"/>
                    <a:pt x="52" y="3"/>
                    <a:pt x="113" y="3"/>
                  </a:cubicBezTo>
                  <a:cubicBezTo>
                    <a:pt x="174" y="3"/>
                    <a:pt x="223" y="52"/>
                    <a:pt x="223" y="113"/>
                  </a:cubicBezTo>
                  <a:close/>
                </a:path>
              </a:pathLst>
            </a:custGeom>
            <a:solidFill>
              <a:srgbClr val="FDFF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72" name="Freeform 178"/>
            <p:cNvSpPr>
              <a:spLocks noEditPoints="1"/>
            </p:cNvSpPr>
            <p:nvPr/>
          </p:nvSpPr>
          <p:spPr bwMode="auto">
            <a:xfrm>
              <a:off x="2609120" y="2795519"/>
              <a:ext cx="1506333" cy="1490770"/>
            </a:xfrm>
            <a:custGeom>
              <a:avLst/>
              <a:gdLst>
                <a:gd name="T0" fmla="*/ 2147483647 w 223"/>
                <a:gd name="T1" fmla="*/ 2147483647 h 223"/>
                <a:gd name="T2" fmla="*/ 2147483647 w 223"/>
                <a:gd name="T3" fmla="*/ 0 h 223"/>
                <a:gd name="T4" fmla="*/ 0 w 223"/>
                <a:gd name="T5" fmla="*/ 2147483647 h 223"/>
                <a:gd name="T6" fmla="*/ 2147483647 w 223"/>
                <a:gd name="T7" fmla="*/ 2147483647 h 223"/>
                <a:gd name="T8" fmla="*/ 2147483647 w 223"/>
                <a:gd name="T9" fmla="*/ 2147483647 h 223"/>
                <a:gd name="T10" fmla="*/ 2147483647 w 223"/>
                <a:gd name="T11" fmla="*/ 2147483647 h 223"/>
                <a:gd name="T12" fmla="*/ 2147483647 w 223"/>
                <a:gd name="T13" fmla="*/ 2147483647 h 223"/>
                <a:gd name="T14" fmla="*/ 2147483647 w 223"/>
                <a:gd name="T15" fmla="*/ 2147483647 h 223"/>
                <a:gd name="T16" fmla="*/ 2147483647 w 223"/>
                <a:gd name="T17" fmla="*/ 2147483647 h 223"/>
                <a:gd name="T18" fmla="*/ 2147483647 w 223"/>
                <a:gd name="T19" fmla="*/ 2147483647 h 2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3"/>
                <a:gd name="T31" fmla="*/ 0 h 223"/>
                <a:gd name="T32" fmla="*/ 223 w 223"/>
                <a:gd name="T33" fmla="*/ 223 h 22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3" h="223">
                  <a:moveTo>
                    <a:pt x="223" y="112"/>
                  </a:moveTo>
                  <a:cubicBezTo>
                    <a:pt x="223" y="50"/>
                    <a:pt x="173" y="0"/>
                    <a:pt x="112" y="0"/>
                  </a:cubicBezTo>
                  <a:cubicBezTo>
                    <a:pt x="50" y="0"/>
                    <a:pt x="0" y="50"/>
                    <a:pt x="0" y="112"/>
                  </a:cubicBezTo>
                  <a:cubicBezTo>
                    <a:pt x="0" y="173"/>
                    <a:pt x="50" y="223"/>
                    <a:pt x="112" y="223"/>
                  </a:cubicBezTo>
                  <a:cubicBezTo>
                    <a:pt x="173" y="223"/>
                    <a:pt x="223" y="173"/>
                    <a:pt x="223" y="112"/>
                  </a:cubicBezTo>
                  <a:close/>
                  <a:moveTo>
                    <a:pt x="221" y="112"/>
                  </a:moveTo>
                  <a:cubicBezTo>
                    <a:pt x="221" y="172"/>
                    <a:pt x="172" y="221"/>
                    <a:pt x="112" y="221"/>
                  </a:cubicBezTo>
                  <a:cubicBezTo>
                    <a:pt x="52" y="221"/>
                    <a:pt x="3" y="172"/>
                    <a:pt x="3" y="112"/>
                  </a:cubicBezTo>
                  <a:cubicBezTo>
                    <a:pt x="3" y="52"/>
                    <a:pt x="52" y="3"/>
                    <a:pt x="112" y="3"/>
                  </a:cubicBezTo>
                  <a:cubicBezTo>
                    <a:pt x="172" y="3"/>
                    <a:pt x="221" y="52"/>
                    <a:pt x="221" y="112"/>
                  </a:cubicBezTo>
                  <a:close/>
                </a:path>
              </a:pathLst>
            </a:custGeom>
            <a:solidFill>
              <a:srgbClr val="FDFF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73" name="Freeform 179"/>
            <p:cNvSpPr>
              <a:spLocks noEditPoints="1"/>
            </p:cNvSpPr>
            <p:nvPr/>
          </p:nvSpPr>
          <p:spPr bwMode="auto">
            <a:xfrm>
              <a:off x="2622629" y="2808890"/>
              <a:ext cx="1486069" cy="1470715"/>
            </a:xfrm>
            <a:custGeom>
              <a:avLst/>
              <a:gdLst>
                <a:gd name="T0" fmla="*/ 2147483647 w 220"/>
                <a:gd name="T1" fmla="*/ 2147483647 h 220"/>
                <a:gd name="T2" fmla="*/ 2147483647 w 220"/>
                <a:gd name="T3" fmla="*/ 0 h 220"/>
                <a:gd name="T4" fmla="*/ 0 w 220"/>
                <a:gd name="T5" fmla="*/ 2147483647 h 220"/>
                <a:gd name="T6" fmla="*/ 2147483647 w 220"/>
                <a:gd name="T7" fmla="*/ 2147483647 h 220"/>
                <a:gd name="T8" fmla="*/ 2147483647 w 220"/>
                <a:gd name="T9" fmla="*/ 2147483647 h 220"/>
                <a:gd name="T10" fmla="*/ 2147483647 w 220"/>
                <a:gd name="T11" fmla="*/ 2147483647 h 220"/>
                <a:gd name="T12" fmla="*/ 2147483647 w 220"/>
                <a:gd name="T13" fmla="*/ 2147483647 h 220"/>
                <a:gd name="T14" fmla="*/ 2147483647 w 220"/>
                <a:gd name="T15" fmla="*/ 2147483647 h 220"/>
                <a:gd name="T16" fmla="*/ 2147483647 w 220"/>
                <a:gd name="T17" fmla="*/ 2147483647 h 220"/>
                <a:gd name="T18" fmla="*/ 2147483647 w 220"/>
                <a:gd name="T19" fmla="*/ 2147483647 h 2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0"/>
                <a:gd name="T31" fmla="*/ 0 h 220"/>
                <a:gd name="T32" fmla="*/ 220 w 220"/>
                <a:gd name="T33" fmla="*/ 220 h 2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0" h="220">
                  <a:moveTo>
                    <a:pt x="220" y="110"/>
                  </a:moveTo>
                  <a:cubicBezTo>
                    <a:pt x="220" y="49"/>
                    <a:pt x="171" y="0"/>
                    <a:pt x="110" y="0"/>
                  </a:cubicBezTo>
                  <a:cubicBezTo>
                    <a:pt x="49" y="0"/>
                    <a:pt x="0" y="49"/>
                    <a:pt x="0" y="110"/>
                  </a:cubicBezTo>
                  <a:cubicBezTo>
                    <a:pt x="0" y="171"/>
                    <a:pt x="49" y="220"/>
                    <a:pt x="110" y="220"/>
                  </a:cubicBezTo>
                  <a:cubicBezTo>
                    <a:pt x="171" y="220"/>
                    <a:pt x="220" y="171"/>
                    <a:pt x="220" y="110"/>
                  </a:cubicBezTo>
                  <a:close/>
                  <a:moveTo>
                    <a:pt x="217" y="110"/>
                  </a:moveTo>
                  <a:cubicBezTo>
                    <a:pt x="217" y="169"/>
                    <a:pt x="169" y="217"/>
                    <a:pt x="110" y="217"/>
                  </a:cubicBezTo>
                  <a:cubicBezTo>
                    <a:pt x="50" y="217"/>
                    <a:pt x="2" y="169"/>
                    <a:pt x="2" y="110"/>
                  </a:cubicBezTo>
                  <a:cubicBezTo>
                    <a:pt x="2" y="50"/>
                    <a:pt x="50" y="2"/>
                    <a:pt x="110" y="2"/>
                  </a:cubicBezTo>
                  <a:cubicBezTo>
                    <a:pt x="169" y="2"/>
                    <a:pt x="217" y="50"/>
                    <a:pt x="217" y="110"/>
                  </a:cubicBezTo>
                  <a:close/>
                </a:path>
              </a:pathLst>
            </a:custGeom>
            <a:solidFill>
              <a:srgbClr val="FDFFC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74" name="Freeform 180"/>
            <p:cNvSpPr>
              <a:spLocks noEditPoints="1"/>
            </p:cNvSpPr>
            <p:nvPr/>
          </p:nvSpPr>
          <p:spPr bwMode="auto">
            <a:xfrm>
              <a:off x="2629384" y="2815574"/>
              <a:ext cx="1472559" cy="1457345"/>
            </a:xfrm>
            <a:custGeom>
              <a:avLst/>
              <a:gdLst>
                <a:gd name="T0" fmla="*/ 2147483647 w 218"/>
                <a:gd name="T1" fmla="*/ 2147483647 h 218"/>
                <a:gd name="T2" fmla="*/ 2147483647 w 218"/>
                <a:gd name="T3" fmla="*/ 0 h 218"/>
                <a:gd name="T4" fmla="*/ 0 w 218"/>
                <a:gd name="T5" fmla="*/ 2147483647 h 218"/>
                <a:gd name="T6" fmla="*/ 2147483647 w 218"/>
                <a:gd name="T7" fmla="*/ 2147483647 h 218"/>
                <a:gd name="T8" fmla="*/ 2147483647 w 218"/>
                <a:gd name="T9" fmla="*/ 2147483647 h 218"/>
                <a:gd name="T10" fmla="*/ 2147483647 w 218"/>
                <a:gd name="T11" fmla="*/ 2147483647 h 218"/>
                <a:gd name="T12" fmla="*/ 2147483647 w 218"/>
                <a:gd name="T13" fmla="*/ 2147483647 h 218"/>
                <a:gd name="T14" fmla="*/ 2147483647 w 218"/>
                <a:gd name="T15" fmla="*/ 2147483647 h 218"/>
                <a:gd name="T16" fmla="*/ 2147483647 w 218"/>
                <a:gd name="T17" fmla="*/ 2147483647 h 218"/>
                <a:gd name="T18" fmla="*/ 2147483647 w 218"/>
                <a:gd name="T19" fmla="*/ 2147483647 h 2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8"/>
                <a:gd name="T31" fmla="*/ 0 h 218"/>
                <a:gd name="T32" fmla="*/ 218 w 218"/>
                <a:gd name="T33" fmla="*/ 218 h 2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8" h="218">
                  <a:moveTo>
                    <a:pt x="218" y="109"/>
                  </a:moveTo>
                  <a:cubicBezTo>
                    <a:pt x="218" y="49"/>
                    <a:pt x="169" y="0"/>
                    <a:pt x="109" y="0"/>
                  </a:cubicBezTo>
                  <a:cubicBezTo>
                    <a:pt x="49" y="0"/>
                    <a:pt x="0" y="49"/>
                    <a:pt x="0" y="109"/>
                  </a:cubicBezTo>
                  <a:cubicBezTo>
                    <a:pt x="0" y="169"/>
                    <a:pt x="49" y="218"/>
                    <a:pt x="109" y="218"/>
                  </a:cubicBezTo>
                  <a:cubicBezTo>
                    <a:pt x="169" y="218"/>
                    <a:pt x="218" y="169"/>
                    <a:pt x="218" y="109"/>
                  </a:cubicBezTo>
                  <a:close/>
                  <a:moveTo>
                    <a:pt x="215" y="109"/>
                  </a:moveTo>
                  <a:cubicBezTo>
                    <a:pt x="215" y="167"/>
                    <a:pt x="168" y="215"/>
                    <a:pt x="109" y="215"/>
                  </a:cubicBezTo>
                  <a:cubicBezTo>
                    <a:pt x="50" y="215"/>
                    <a:pt x="2" y="167"/>
                    <a:pt x="2" y="109"/>
                  </a:cubicBezTo>
                  <a:cubicBezTo>
                    <a:pt x="2" y="50"/>
                    <a:pt x="50" y="2"/>
                    <a:pt x="109" y="2"/>
                  </a:cubicBezTo>
                  <a:cubicBezTo>
                    <a:pt x="168" y="2"/>
                    <a:pt x="215" y="50"/>
                    <a:pt x="215" y="109"/>
                  </a:cubicBezTo>
                  <a:close/>
                </a:path>
              </a:pathLst>
            </a:custGeom>
            <a:solidFill>
              <a:srgbClr val="FDFFC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75" name="Freeform 181"/>
            <p:cNvSpPr>
              <a:spLocks noEditPoints="1"/>
            </p:cNvSpPr>
            <p:nvPr/>
          </p:nvSpPr>
          <p:spPr bwMode="auto">
            <a:xfrm>
              <a:off x="2636139" y="2822260"/>
              <a:ext cx="1452294" cy="1437290"/>
            </a:xfrm>
            <a:custGeom>
              <a:avLst/>
              <a:gdLst>
                <a:gd name="T0" fmla="*/ 2147483647 w 215"/>
                <a:gd name="T1" fmla="*/ 2147483647 h 215"/>
                <a:gd name="T2" fmla="*/ 2147483647 w 215"/>
                <a:gd name="T3" fmla="*/ 0 h 215"/>
                <a:gd name="T4" fmla="*/ 0 w 215"/>
                <a:gd name="T5" fmla="*/ 2147483647 h 215"/>
                <a:gd name="T6" fmla="*/ 2147483647 w 215"/>
                <a:gd name="T7" fmla="*/ 2147483647 h 215"/>
                <a:gd name="T8" fmla="*/ 2147483647 w 215"/>
                <a:gd name="T9" fmla="*/ 2147483647 h 215"/>
                <a:gd name="T10" fmla="*/ 2147483647 w 215"/>
                <a:gd name="T11" fmla="*/ 2147483647 h 215"/>
                <a:gd name="T12" fmla="*/ 2147483647 w 215"/>
                <a:gd name="T13" fmla="*/ 2147483647 h 215"/>
                <a:gd name="T14" fmla="*/ 2147483647 w 215"/>
                <a:gd name="T15" fmla="*/ 2147483647 h 215"/>
                <a:gd name="T16" fmla="*/ 2147483647 w 215"/>
                <a:gd name="T17" fmla="*/ 2147483647 h 215"/>
                <a:gd name="T18" fmla="*/ 2147483647 w 215"/>
                <a:gd name="T19" fmla="*/ 2147483647 h 2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5"/>
                <a:gd name="T31" fmla="*/ 0 h 215"/>
                <a:gd name="T32" fmla="*/ 215 w 215"/>
                <a:gd name="T33" fmla="*/ 215 h 21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5" h="215">
                  <a:moveTo>
                    <a:pt x="215" y="108"/>
                  </a:moveTo>
                  <a:cubicBezTo>
                    <a:pt x="215" y="48"/>
                    <a:pt x="167" y="0"/>
                    <a:pt x="108" y="0"/>
                  </a:cubicBezTo>
                  <a:cubicBezTo>
                    <a:pt x="48" y="0"/>
                    <a:pt x="0" y="48"/>
                    <a:pt x="0" y="108"/>
                  </a:cubicBezTo>
                  <a:cubicBezTo>
                    <a:pt x="0" y="167"/>
                    <a:pt x="48" y="215"/>
                    <a:pt x="108" y="215"/>
                  </a:cubicBezTo>
                  <a:cubicBezTo>
                    <a:pt x="167" y="215"/>
                    <a:pt x="215" y="167"/>
                    <a:pt x="215" y="108"/>
                  </a:cubicBezTo>
                  <a:close/>
                  <a:moveTo>
                    <a:pt x="213" y="108"/>
                  </a:moveTo>
                  <a:cubicBezTo>
                    <a:pt x="213" y="166"/>
                    <a:pt x="166" y="213"/>
                    <a:pt x="108" y="213"/>
                  </a:cubicBezTo>
                  <a:cubicBezTo>
                    <a:pt x="50" y="213"/>
                    <a:pt x="3" y="166"/>
                    <a:pt x="3" y="108"/>
                  </a:cubicBezTo>
                  <a:cubicBezTo>
                    <a:pt x="3" y="50"/>
                    <a:pt x="50" y="3"/>
                    <a:pt x="108" y="3"/>
                  </a:cubicBezTo>
                  <a:cubicBezTo>
                    <a:pt x="166" y="3"/>
                    <a:pt x="213" y="50"/>
                    <a:pt x="213" y="108"/>
                  </a:cubicBezTo>
                  <a:close/>
                </a:path>
              </a:pathLst>
            </a:custGeom>
            <a:solidFill>
              <a:srgbClr val="FDFFC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76" name="Freeform 182"/>
            <p:cNvSpPr>
              <a:spLocks noEditPoints="1"/>
            </p:cNvSpPr>
            <p:nvPr/>
          </p:nvSpPr>
          <p:spPr bwMode="auto">
            <a:xfrm>
              <a:off x="2642893" y="2828945"/>
              <a:ext cx="1438785" cy="1423919"/>
            </a:xfrm>
            <a:custGeom>
              <a:avLst/>
              <a:gdLst>
                <a:gd name="T0" fmla="*/ 2147483647 w 213"/>
                <a:gd name="T1" fmla="*/ 2147483647 h 213"/>
                <a:gd name="T2" fmla="*/ 2147483647 w 213"/>
                <a:gd name="T3" fmla="*/ 0 h 213"/>
                <a:gd name="T4" fmla="*/ 0 w 213"/>
                <a:gd name="T5" fmla="*/ 2147483647 h 213"/>
                <a:gd name="T6" fmla="*/ 2147483647 w 213"/>
                <a:gd name="T7" fmla="*/ 2147483647 h 213"/>
                <a:gd name="T8" fmla="*/ 2147483647 w 213"/>
                <a:gd name="T9" fmla="*/ 2147483647 h 213"/>
                <a:gd name="T10" fmla="*/ 2147483647 w 213"/>
                <a:gd name="T11" fmla="*/ 2147483647 h 213"/>
                <a:gd name="T12" fmla="*/ 2147483647 w 213"/>
                <a:gd name="T13" fmla="*/ 2147483647 h 213"/>
                <a:gd name="T14" fmla="*/ 2147483647 w 213"/>
                <a:gd name="T15" fmla="*/ 2147483647 h 213"/>
                <a:gd name="T16" fmla="*/ 2147483647 w 213"/>
                <a:gd name="T17" fmla="*/ 2147483647 h 213"/>
                <a:gd name="T18" fmla="*/ 2147483647 w 213"/>
                <a:gd name="T19" fmla="*/ 2147483647 h 2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3"/>
                <a:gd name="T31" fmla="*/ 0 h 213"/>
                <a:gd name="T32" fmla="*/ 213 w 213"/>
                <a:gd name="T33" fmla="*/ 213 h 2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3" h="213">
                  <a:moveTo>
                    <a:pt x="213" y="107"/>
                  </a:moveTo>
                  <a:cubicBezTo>
                    <a:pt x="213" y="48"/>
                    <a:pt x="166" y="0"/>
                    <a:pt x="107" y="0"/>
                  </a:cubicBezTo>
                  <a:cubicBezTo>
                    <a:pt x="48" y="0"/>
                    <a:pt x="0" y="48"/>
                    <a:pt x="0" y="107"/>
                  </a:cubicBezTo>
                  <a:cubicBezTo>
                    <a:pt x="0" y="165"/>
                    <a:pt x="48" y="213"/>
                    <a:pt x="107" y="213"/>
                  </a:cubicBezTo>
                  <a:cubicBezTo>
                    <a:pt x="166" y="213"/>
                    <a:pt x="213" y="165"/>
                    <a:pt x="213" y="107"/>
                  </a:cubicBezTo>
                  <a:close/>
                  <a:moveTo>
                    <a:pt x="211" y="107"/>
                  </a:moveTo>
                  <a:cubicBezTo>
                    <a:pt x="211" y="164"/>
                    <a:pt x="164" y="211"/>
                    <a:pt x="107" y="211"/>
                  </a:cubicBezTo>
                  <a:cubicBezTo>
                    <a:pt x="49" y="211"/>
                    <a:pt x="3" y="164"/>
                    <a:pt x="3" y="107"/>
                  </a:cubicBezTo>
                  <a:cubicBezTo>
                    <a:pt x="3" y="49"/>
                    <a:pt x="49" y="3"/>
                    <a:pt x="107" y="3"/>
                  </a:cubicBezTo>
                  <a:cubicBezTo>
                    <a:pt x="164" y="3"/>
                    <a:pt x="211" y="49"/>
                    <a:pt x="211" y="107"/>
                  </a:cubicBezTo>
                  <a:close/>
                </a:path>
              </a:pathLst>
            </a:custGeom>
            <a:solidFill>
              <a:srgbClr val="FDFFC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77" name="Freeform 183"/>
            <p:cNvSpPr>
              <a:spLocks noEditPoints="1"/>
            </p:cNvSpPr>
            <p:nvPr/>
          </p:nvSpPr>
          <p:spPr bwMode="auto">
            <a:xfrm>
              <a:off x="2656403" y="2842315"/>
              <a:ext cx="1418520" cy="1403864"/>
            </a:xfrm>
            <a:custGeom>
              <a:avLst/>
              <a:gdLst>
                <a:gd name="T0" fmla="*/ 2147483647 w 210"/>
                <a:gd name="T1" fmla="*/ 2147483647 h 210"/>
                <a:gd name="T2" fmla="*/ 2147483647 w 210"/>
                <a:gd name="T3" fmla="*/ 0 h 210"/>
                <a:gd name="T4" fmla="*/ 0 w 210"/>
                <a:gd name="T5" fmla="*/ 2147483647 h 210"/>
                <a:gd name="T6" fmla="*/ 2147483647 w 210"/>
                <a:gd name="T7" fmla="*/ 2147483647 h 210"/>
                <a:gd name="T8" fmla="*/ 2147483647 w 210"/>
                <a:gd name="T9" fmla="*/ 2147483647 h 210"/>
                <a:gd name="T10" fmla="*/ 2147483647 w 210"/>
                <a:gd name="T11" fmla="*/ 2147483647 h 210"/>
                <a:gd name="T12" fmla="*/ 2147483647 w 210"/>
                <a:gd name="T13" fmla="*/ 2147483647 h 210"/>
                <a:gd name="T14" fmla="*/ 2147483647 w 210"/>
                <a:gd name="T15" fmla="*/ 2147483647 h 210"/>
                <a:gd name="T16" fmla="*/ 2147483647 w 210"/>
                <a:gd name="T17" fmla="*/ 2147483647 h 210"/>
                <a:gd name="T18" fmla="*/ 2147483647 w 210"/>
                <a:gd name="T19" fmla="*/ 2147483647 h 2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0"/>
                <a:gd name="T31" fmla="*/ 0 h 210"/>
                <a:gd name="T32" fmla="*/ 210 w 210"/>
                <a:gd name="T33" fmla="*/ 210 h 2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0" h="210">
                  <a:moveTo>
                    <a:pt x="210" y="105"/>
                  </a:moveTo>
                  <a:cubicBezTo>
                    <a:pt x="210" y="47"/>
                    <a:pt x="163" y="0"/>
                    <a:pt x="105" y="0"/>
                  </a:cubicBezTo>
                  <a:cubicBezTo>
                    <a:pt x="47" y="0"/>
                    <a:pt x="0" y="47"/>
                    <a:pt x="0" y="105"/>
                  </a:cubicBezTo>
                  <a:cubicBezTo>
                    <a:pt x="0" y="163"/>
                    <a:pt x="47" y="210"/>
                    <a:pt x="105" y="210"/>
                  </a:cubicBezTo>
                  <a:cubicBezTo>
                    <a:pt x="163" y="210"/>
                    <a:pt x="210" y="163"/>
                    <a:pt x="210" y="105"/>
                  </a:cubicBezTo>
                  <a:close/>
                  <a:moveTo>
                    <a:pt x="207" y="105"/>
                  </a:moveTo>
                  <a:cubicBezTo>
                    <a:pt x="207" y="161"/>
                    <a:pt x="161" y="207"/>
                    <a:pt x="105" y="207"/>
                  </a:cubicBezTo>
                  <a:cubicBezTo>
                    <a:pt x="48" y="207"/>
                    <a:pt x="2" y="161"/>
                    <a:pt x="2" y="105"/>
                  </a:cubicBezTo>
                  <a:cubicBezTo>
                    <a:pt x="2" y="48"/>
                    <a:pt x="48" y="2"/>
                    <a:pt x="105" y="2"/>
                  </a:cubicBezTo>
                  <a:cubicBezTo>
                    <a:pt x="161" y="2"/>
                    <a:pt x="207" y="48"/>
                    <a:pt x="207" y="105"/>
                  </a:cubicBezTo>
                  <a:close/>
                </a:path>
              </a:pathLst>
            </a:custGeom>
            <a:solidFill>
              <a:srgbClr val="FDFFC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78" name="Freeform 184"/>
            <p:cNvSpPr>
              <a:spLocks noEditPoints="1"/>
            </p:cNvSpPr>
            <p:nvPr/>
          </p:nvSpPr>
          <p:spPr bwMode="auto">
            <a:xfrm>
              <a:off x="2663158" y="2849000"/>
              <a:ext cx="1405010" cy="1390494"/>
            </a:xfrm>
            <a:custGeom>
              <a:avLst/>
              <a:gdLst>
                <a:gd name="T0" fmla="*/ 2147483647 w 208"/>
                <a:gd name="T1" fmla="*/ 2147483647 h 208"/>
                <a:gd name="T2" fmla="*/ 2147483647 w 208"/>
                <a:gd name="T3" fmla="*/ 0 h 208"/>
                <a:gd name="T4" fmla="*/ 0 w 208"/>
                <a:gd name="T5" fmla="*/ 2147483647 h 208"/>
                <a:gd name="T6" fmla="*/ 2147483647 w 208"/>
                <a:gd name="T7" fmla="*/ 2147483647 h 208"/>
                <a:gd name="T8" fmla="*/ 2147483647 w 208"/>
                <a:gd name="T9" fmla="*/ 2147483647 h 208"/>
                <a:gd name="T10" fmla="*/ 2147483647 w 208"/>
                <a:gd name="T11" fmla="*/ 2147483647 h 208"/>
                <a:gd name="T12" fmla="*/ 2147483647 w 208"/>
                <a:gd name="T13" fmla="*/ 2147483647 h 208"/>
                <a:gd name="T14" fmla="*/ 2147483647 w 208"/>
                <a:gd name="T15" fmla="*/ 2147483647 h 208"/>
                <a:gd name="T16" fmla="*/ 2147483647 w 208"/>
                <a:gd name="T17" fmla="*/ 2147483647 h 208"/>
                <a:gd name="T18" fmla="*/ 2147483647 w 208"/>
                <a:gd name="T19" fmla="*/ 2147483647 h 20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8"/>
                <a:gd name="T31" fmla="*/ 0 h 208"/>
                <a:gd name="T32" fmla="*/ 208 w 208"/>
                <a:gd name="T33" fmla="*/ 208 h 20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8" h="208">
                  <a:moveTo>
                    <a:pt x="208" y="104"/>
                  </a:moveTo>
                  <a:cubicBezTo>
                    <a:pt x="208" y="46"/>
                    <a:pt x="161" y="0"/>
                    <a:pt x="104" y="0"/>
                  </a:cubicBezTo>
                  <a:cubicBezTo>
                    <a:pt x="46" y="0"/>
                    <a:pt x="0" y="46"/>
                    <a:pt x="0" y="104"/>
                  </a:cubicBezTo>
                  <a:cubicBezTo>
                    <a:pt x="0" y="161"/>
                    <a:pt x="46" y="208"/>
                    <a:pt x="104" y="208"/>
                  </a:cubicBezTo>
                  <a:cubicBezTo>
                    <a:pt x="161" y="208"/>
                    <a:pt x="208" y="161"/>
                    <a:pt x="208" y="104"/>
                  </a:cubicBezTo>
                  <a:close/>
                  <a:moveTo>
                    <a:pt x="205" y="104"/>
                  </a:moveTo>
                  <a:cubicBezTo>
                    <a:pt x="205" y="160"/>
                    <a:pt x="160" y="205"/>
                    <a:pt x="104" y="205"/>
                  </a:cubicBezTo>
                  <a:cubicBezTo>
                    <a:pt x="48" y="205"/>
                    <a:pt x="2" y="160"/>
                    <a:pt x="2" y="104"/>
                  </a:cubicBezTo>
                  <a:cubicBezTo>
                    <a:pt x="2" y="48"/>
                    <a:pt x="48" y="2"/>
                    <a:pt x="104" y="2"/>
                  </a:cubicBezTo>
                  <a:cubicBezTo>
                    <a:pt x="160" y="2"/>
                    <a:pt x="205" y="48"/>
                    <a:pt x="205" y="104"/>
                  </a:cubicBezTo>
                  <a:close/>
                </a:path>
              </a:pathLst>
            </a:custGeom>
            <a:solidFill>
              <a:srgbClr val="FDFFC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79" name="Freeform 185"/>
            <p:cNvSpPr>
              <a:spLocks noEditPoints="1"/>
            </p:cNvSpPr>
            <p:nvPr/>
          </p:nvSpPr>
          <p:spPr bwMode="auto">
            <a:xfrm>
              <a:off x="2669913" y="2855685"/>
              <a:ext cx="1384746" cy="1370439"/>
            </a:xfrm>
            <a:custGeom>
              <a:avLst/>
              <a:gdLst>
                <a:gd name="T0" fmla="*/ 2147483647 w 205"/>
                <a:gd name="T1" fmla="*/ 2147483647 h 205"/>
                <a:gd name="T2" fmla="*/ 2147483647 w 205"/>
                <a:gd name="T3" fmla="*/ 0 h 205"/>
                <a:gd name="T4" fmla="*/ 0 w 205"/>
                <a:gd name="T5" fmla="*/ 2147483647 h 205"/>
                <a:gd name="T6" fmla="*/ 2147483647 w 205"/>
                <a:gd name="T7" fmla="*/ 2147483647 h 205"/>
                <a:gd name="T8" fmla="*/ 2147483647 w 205"/>
                <a:gd name="T9" fmla="*/ 2147483647 h 205"/>
                <a:gd name="T10" fmla="*/ 2147483647 w 205"/>
                <a:gd name="T11" fmla="*/ 2147483647 h 205"/>
                <a:gd name="T12" fmla="*/ 2147483647 w 205"/>
                <a:gd name="T13" fmla="*/ 2147483647 h 205"/>
                <a:gd name="T14" fmla="*/ 2147483647 w 205"/>
                <a:gd name="T15" fmla="*/ 2147483647 h 205"/>
                <a:gd name="T16" fmla="*/ 2147483647 w 205"/>
                <a:gd name="T17" fmla="*/ 2147483647 h 205"/>
                <a:gd name="T18" fmla="*/ 2147483647 w 205"/>
                <a:gd name="T19" fmla="*/ 2147483647 h 20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5"/>
                <a:gd name="T31" fmla="*/ 0 h 205"/>
                <a:gd name="T32" fmla="*/ 205 w 205"/>
                <a:gd name="T33" fmla="*/ 205 h 20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5" h="205">
                  <a:moveTo>
                    <a:pt x="205" y="103"/>
                  </a:moveTo>
                  <a:cubicBezTo>
                    <a:pt x="205" y="46"/>
                    <a:pt x="159" y="0"/>
                    <a:pt x="103" y="0"/>
                  </a:cubicBezTo>
                  <a:cubicBezTo>
                    <a:pt x="46" y="0"/>
                    <a:pt x="0" y="46"/>
                    <a:pt x="0" y="103"/>
                  </a:cubicBezTo>
                  <a:cubicBezTo>
                    <a:pt x="0" y="159"/>
                    <a:pt x="46" y="205"/>
                    <a:pt x="103" y="205"/>
                  </a:cubicBezTo>
                  <a:cubicBezTo>
                    <a:pt x="159" y="205"/>
                    <a:pt x="205" y="159"/>
                    <a:pt x="205" y="103"/>
                  </a:cubicBezTo>
                  <a:close/>
                  <a:moveTo>
                    <a:pt x="203" y="103"/>
                  </a:moveTo>
                  <a:cubicBezTo>
                    <a:pt x="203" y="158"/>
                    <a:pt x="158" y="203"/>
                    <a:pt x="103" y="203"/>
                  </a:cubicBezTo>
                  <a:cubicBezTo>
                    <a:pt x="47" y="203"/>
                    <a:pt x="3" y="158"/>
                    <a:pt x="3" y="103"/>
                  </a:cubicBezTo>
                  <a:cubicBezTo>
                    <a:pt x="3" y="47"/>
                    <a:pt x="47" y="3"/>
                    <a:pt x="103" y="3"/>
                  </a:cubicBezTo>
                  <a:cubicBezTo>
                    <a:pt x="158" y="3"/>
                    <a:pt x="203" y="47"/>
                    <a:pt x="203" y="103"/>
                  </a:cubicBezTo>
                  <a:close/>
                </a:path>
              </a:pathLst>
            </a:custGeom>
            <a:solidFill>
              <a:srgbClr val="FEFFC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80" name="Freeform 186"/>
            <p:cNvSpPr>
              <a:spLocks noEditPoints="1"/>
            </p:cNvSpPr>
            <p:nvPr/>
          </p:nvSpPr>
          <p:spPr bwMode="auto">
            <a:xfrm>
              <a:off x="2676668" y="2862370"/>
              <a:ext cx="1371236" cy="1357069"/>
            </a:xfrm>
            <a:custGeom>
              <a:avLst/>
              <a:gdLst>
                <a:gd name="T0" fmla="*/ 2147483647 w 203"/>
                <a:gd name="T1" fmla="*/ 2147483647 h 203"/>
                <a:gd name="T2" fmla="*/ 2147483647 w 203"/>
                <a:gd name="T3" fmla="*/ 0 h 203"/>
                <a:gd name="T4" fmla="*/ 0 w 203"/>
                <a:gd name="T5" fmla="*/ 2147483647 h 203"/>
                <a:gd name="T6" fmla="*/ 2147483647 w 203"/>
                <a:gd name="T7" fmla="*/ 2147483647 h 203"/>
                <a:gd name="T8" fmla="*/ 2147483647 w 203"/>
                <a:gd name="T9" fmla="*/ 2147483647 h 203"/>
                <a:gd name="T10" fmla="*/ 2147483647 w 203"/>
                <a:gd name="T11" fmla="*/ 2147483647 h 203"/>
                <a:gd name="T12" fmla="*/ 2147483647 w 203"/>
                <a:gd name="T13" fmla="*/ 2147483647 h 203"/>
                <a:gd name="T14" fmla="*/ 2147483647 w 203"/>
                <a:gd name="T15" fmla="*/ 2147483647 h 203"/>
                <a:gd name="T16" fmla="*/ 2147483647 w 203"/>
                <a:gd name="T17" fmla="*/ 2147483647 h 203"/>
                <a:gd name="T18" fmla="*/ 2147483647 w 203"/>
                <a:gd name="T19" fmla="*/ 2147483647 h 20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3"/>
                <a:gd name="T31" fmla="*/ 0 h 203"/>
                <a:gd name="T32" fmla="*/ 203 w 203"/>
                <a:gd name="T33" fmla="*/ 203 h 20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3" h="203">
                  <a:moveTo>
                    <a:pt x="203" y="102"/>
                  </a:moveTo>
                  <a:cubicBezTo>
                    <a:pt x="203" y="46"/>
                    <a:pt x="158" y="0"/>
                    <a:pt x="102" y="0"/>
                  </a:cubicBezTo>
                  <a:cubicBezTo>
                    <a:pt x="46" y="0"/>
                    <a:pt x="0" y="46"/>
                    <a:pt x="0" y="102"/>
                  </a:cubicBezTo>
                  <a:cubicBezTo>
                    <a:pt x="0" y="158"/>
                    <a:pt x="46" y="203"/>
                    <a:pt x="102" y="203"/>
                  </a:cubicBezTo>
                  <a:cubicBezTo>
                    <a:pt x="158" y="203"/>
                    <a:pt x="203" y="158"/>
                    <a:pt x="203" y="102"/>
                  </a:cubicBezTo>
                  <a:close/>
                  <a:moveTo>
                    <a:pt x="201" y="102"/>
                  </a:moveTo>
                  <a:cubicBezTo>
                    <a:pt x="201" y="156"/>
                    <a:pt x="156" y="201"/>
                    <a:pt x="102" y="201"/>
                  </a:cubicBezTo>
                  <a:cubicBezTo>
                    <a:pt x="47" y="201"/>
                    <a:pt x="3" y="156"/>
                    <a:pt x="3" y="102"/>
                  </a:cubicBezTo>
                  <a:cubicBezTo>
                    <a:pt x="3" y="47"/>
                    <a:pt x="47" y="3"/>
                    <a:pt x="102" y="3"/>
                  </a:cubicBezTo>
                  <a:cubicBezTo>
                    <a:pt x="156" y="3"/>
                    <a:pt x="201" y="47"/>
                    <a:pt x="201" y="102"/>
                  </a:cubicBezTo>
                  <a:close/>
                </a:path>
              </a:pathLst>
            </a:custGeom>
            <a:solidFill>
              <a:srgbClr val="FEFFC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81" name="Freeform 187"/>
            <p:cNvSpPr>
              <a:spLocks noEditPoints="1"/>
            </p:cNvSpPr>
            <p:nvPr/>
          </p:nvSpPr>
          <p:spPr bwMode="auto">
            <a:xfrm>
              <a:off x="2690177" y="2875740"/>
              <a:ext cx="1350971" cy="1337013"/>
            </a:xfrm>
            <a:custGeom>
              <a:avLst/>
              <a:gdLst>
                <a:gd name="T0" fmla="*/ 2147483647 w 200"/>
                <a:gd name="T1" fmla="*/ 2147483647 h 200"/>
                <a:gd name="T2" fmla="*/ 2147483647 w 200"/>
                <a:gd name="T3" fmla="*/ 0 h 200"/>
                <a:gd name="T4" fmla="*/ 0 w 200"/>
                <a:gd name="T5" fmla="*/ 2147483647 h 200"/>
                <a:gd name="T6" fmla="*/ 2147483647 w 200"/>
                <a:gd name="T7" fmla="*/ 2147483647 h 200"/>
                <a:gd name="T8" fmla="*/ 2147483647 w 200"/>
                <a:gd name="T9" fmla="*/ 2147483647 h 200"/>
                <a:gd name="T10" fmla="*/ 2147483647 w 200"/>
                <a:gd name="T11" fmla="*/ 2147483647 h 200"/>
                <a:gd name="T12" fmla="*/ 2147483647 w 200"/>
                <a:gd name="T13" fmla="*/ 2147483647 h 200"/>
                <a:gd name="T14" fmla="*/ 2147483647 w 200"/>
                <a:gd name="T15" fmla="*/ 2147483647 h 200"/>
                <a:gd name="T16" fmla="*/ 2147483647 w 200"/>
                <a:gd name="T17" fmla="*/ 2147483647 h 200"/>
                <a:gd name="T18" fmla="*/ 2147483647 w 200"/>
                <a:gd name="T19" fmla="*/ 2147483647 h 2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0"/>
                <a:gd name="T31" fmla="*/ 0 h 200"/>
                <a:gd name="T32" fmla="*/ 200 w 200"/>
                <a:gd name="T33" fmla="*/ 200 h 2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0" h="200">
                  <a:moveTo>
                    <a:pt x="200" y="100"/>
                  </a:moveTo>
                  <a:cubicBezTo>
                    <a:pt x="200" y="44"/>
                    <a:pt x="155" y="0"/>
                    <a:pt x="100" y="0"/>
                  </a:cubicBezTo>
                  <a:cubicBezTo>
                    <a:pt x="44" y="0"/>
                    <a:pt x="0" y="44"/>
                    <a:pt x="0" y="100"/>
                  </a:cubicBezTo>
                  <a:cubicBezTo>
                    <a:pt x="0" y="155"/>
                    <a:pt x="44" y="200"/>
                    <a:pt x="100" y="200"/>
                  </a:cubicBezTo>
                  <a:cubicBezTo>
                    <a:pt x="155" y="200"/>
                    <a:pt x="200" y="155"/>
                    <a:pt x="200" y="100"/>
                  </a:cubicBezTo>
                  <a:close/>
                  <a:moveTo>
                    <a:pt x="197" y="100"/>
                  </a:moveTo>
                  <a:cubicBezTo>
                    <a:pt x="197" y="154"/>
                    <a:pt x="154" y="197"/>
                    <a:pt x="100" y="197"/>
                  </a:cubicBezTo>
                  <a:cubicBezTo>
                    <a:pt x="46" y="197"/>
                    <a:pt x="2" y="154"/>
                    <a:pt x="2" y="100"/>
                  </a:cubicBezTo>
                  <a:cubicBezTo>
                    <a:pt x="2" y="46"/>
                    <a:pt x="46" y="2"/>
                    <a:pt x="100" y="2"/>
                  </a:cubicBezTo>
                  <a:cubicBezTo>
                    <a:pt x="154" y="2"/>
                    <a:pt x="197" y="46"/>
                    <a:pt x="197" y="100"/>
                  </a:cubicBezTo>
                  <a:close/>
                </a:path>
              </a:pathLst>
            </a:custGeom>
            <a:solidFill>
              <a:srgbClr val="FEFFC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82" name="Freeform 188"/>
            <p:cNvSpPr>
              <a:spLocks noEditPoints="1"/>
            </p:cNvSpPr>
            <p:nvPr/>
          </p:nvSpPr>
          <p:spPr bwMode="auto">
            <a:xfrm>
              <a:off x="2696933" y="2882425"/>
              <a:ext cx="1337462" cy="1323643"/>
            </a:xfrm>
            <a:custGeom>
              <a:avLst/>
              <a:gdLst>
                <a:gd name="T0" fmla="*/ 2147483647 w 198"/>
                <a:gd name="T1" fmla="*/ 2147483647 h 198"/>
                <a:gd name="T2" fmla="*/ 2147483647 w 198"/>
                <a:gd name="T3" fmla="*/ 0 h 198"/>
                <a:gd name="T4" fmla="*/ 0 w 198"/>
                <a:gd name="T5" fmla="*/ 2147483647 h 198"/>
                <a:gd name="T6" fmla="*/ 2147483647 w 198"/>
                <a:gd name="T7" fmla="*/ 2147483647 h 198"/>
                <a:gd name="T8" fmla="*/ 2147483647 w 198"/>
                <a:gd name="T9" fmla="*/ 2147483647 h 198"/>
                <a:gd name="T10" fmla="*/ 2147483647 w 198"/>
                <a:gd name="T11" fmla="*/ 2147483647 h 198"/>
                <a:gd name="T12" fmla="*/ 2147483647 w 198"/>
                <a:gd name="T13" fmla="*/ 2147483647 h 198"/>
                <a:gd name="T14" fmla="*/ 2147483647 w 198"/>
                <a:gd name="T15" fmla="*/ 2147483647 h 198"/>
                <a:gd name="T16" fmla="*/ 2147483647 w 198"/>
                <a:gd name="T17" fmla="*/ 2147483647 h 198"/>
                <a:gd name="T18" fmla="*/ 2147483647 w 198"/>
                <a:gd name="T19" fmla="*/ 2147483647 h 19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8"/>
                <a:gd name="T31" fmla="*/ 0 h 198"/>
                <a:gd name="T32" fmla="*/ 198 w 198"/>
                <a:gd name="T33" fmla="*/ 198 h 19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8" h="198">
                  <a:moveTo>
                    <a:pt x="198" y="99"/>
                  </a:moveTo>
                  <a:cubicBezTo>
                    <a:pt x="198" y="44"/>
                    <a:pt x="153" y="0"/>
                    <a:pt x="99" y="0"/>
                  </a:cubicBezTo>
                  <a:cubicBezTo>
                    <a:pt x="44" y="0"/>
                    <a:pt x="0" y="44"/>
                    <a:pt x="0" y="99"/>
                  </a:cubicBezTo>
                  <a:cubicBezTo>
                    <a:pt x="0" y="153"/>
                    <a:pt x="44" y="198"/>
                    <a:pt x="99" y="198"/>
                  </a:cubicBezTo>
                  <a:cubicBezTo>
                    <a:pt x="153" y="198"/>
                    <a:pt x="198" y="153"/>
                    <a:pt x="198" y="99"/>
                  </a:cubicBezTo>
                  <a:close/>
                  <a:moveTo>
                    <a:pt x="195" y="99"/>
                  </a:moveTo>
                  <a:cubicBezTo>
                    <a:pt x="195" y="152"/>
                    <a:pt x="152" y="195"/>
                    <a:pt x="99" y="195"/>
                  </a:cubicBezTo>
                  <a:cubicBezTo>
                    <a:pt x="46" y="195"/>
                    <a:pt x="2" y="152"/>
                    <a:pt x="2" y="99"/>
                  </a:cubicBezTo>
                  <a:cubicBezTo>
                    <a:pt x="2" y="46"/>
                    <a:pt x="46" y="2"/>
                    <a:pt x="99" y="2"/>
                  </a:cubicBezTo>
                  <a:cubicBezTo>
                    <a:pt x="152" y="2"/>
                    <a:pt x="195" y="46"/>
                    <a:pt x="195" y="99"/>
                  </a:cubicBezTo>
                  <a:close/>
                </a:path>
              </a:pathLst>
            </a:custGeom>
            <a:solidFill>
              <a:srgbClr val="FEFFC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83" name="Freeform 189"/>
            <p:cNvSpPr>
              <a:spLocks noEditPoints="1"/>
            </p:cNvSpPr>
            <p:nvPr/>
          </p:nvSpPr>
          <p:spPr bwMode="auto">
            <a:xfrm>
              <a:off x="2703687" y="2889110"/>
              <a:ext cx="1317197" cy="1303588"/>
            </a:xfrm>
            <a:custGeom>
              <a:avLst/>
              <a:gdLst>
                <a:gd name="T0" fmla="*/ 2147483647 w 195"/>
                <a:gd name="T1" fmla="*/ 2147483647 h 195"/>
                <a:gd name="T2" fmla="*/ 2147483647 w 195"/>
                <a:gd name="T3" fmla="*/ 0 h 195"/>
                <a:gd name="T4" fmla="*/ 0 w 195"/>
                <a:gd name="T5" fmla="*/ 2147483647 h 195"/>
                <a:gd name="T6" fmla="*/ 2147483647 w 195"/>
                <a:gd name="T7" fmla="*/ 2147483647 h 195"/>
                <a:gd name="T8" fmla="*/ 2147483647 w 195"/>
                <a:gd name="T9" fmla="*/ 2147483647 h 195"/>
                <a:gd name="T10" fmla="*/ 2147483647 w 195"/>
                <a:gd name="T11" fmla="*/ 2147483647 h 195"/>
                <a:gd name="T12" fmla="*/ 2147483647 w 195"/>
                <a:gd name="T13" fmla="*/ 2147483647 h 195"/>
                <a:gd name="T14" fmla="*/ 2147483647 w 195"/>
                <a:gd name="T15" fmla="*/ 2147483647 h 195"/>
                <a:gd name="T16" fmla="*/ 2147483647 w 195"/>
                <a:gd name="T17" fmla="*/ 2147483647 h 195"/>
                <a:gd name="T18" fmla="*/ 2147483647 w 195"/>
                <a:gd name="T19" fmla="*/ 2147483647 h 19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5"/>
                <a:gd name="T31" fmla="*/ 0 h 195"/>
                <a:gd name="T32" fmla="*/ 195 w 195"/>
                <a:gd name="T33" fmla="*/ 195 h 19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5" h="195">
                  <a:moveTo>
                    <a:pt x="195" y="98"/>
                  </a:moveTo>
                  <a:cubicBezTo>
                    <a:pt x="195" y="44"/>
                    <a:pt x="152" y="0"/>
                    <a:pt x="98" y="0"/>
                  </a:cubicBezTo>
                  <a:cubicBezTo>
                    <a:pt x="44" y="0"/>
                    <a:pt x="0" y="44"/>
                    <a:pt x="0" y="98"/>
                  </a:cubicBezTo>
                  <a:cubicBezTo>
                    <a:pt x="0" y="152"/>
                    <a:pt x="44" y="195"/>
                    <a:pt x="98" y="195"/>
                  </a:cubicBezTo>
                  <a:cubicBezTo>
                    <a:pt x="152" y="195"/>
                    <a:pt x="195" y="152"/>
                    <a:pt x="195" y="98"/>
                  </a:cubicBezTo>
                  <a:close/>
                  <a:moveTo>
                    <a:pt x="193" y="98"/>
                  </a:moveTo>
                  <a:cubicBezTo>
                    <a:pt x="193" y="150"/>
                    <a:pt x="150" y="193"/>
                    <a:pt x="98" y="193"/>
                  </a:cubicBezTo>
                  <a:cubicBezTo>
                    <a:pt x="45" y="193"/>
                    <a:pt x="3" y="150"/>
                    <a:pt x="3" y="98"/>
                  </a:cubicBezTo>
                  <a:cubicBezTo>
                    <a:pt x="3" y="45"/>
                    <a:pt x="45" y="3"/>
                    <a:pt x="98" y="3"/>
                  </a:cubicBezTo>
                  <a:cubicBezTo>
                    <a:pt x="150" y="3"/>
                    <a:pt x="193" y="45"/>
                    <a:pt x="193" y="98"/>
                  </a:cubicBezTo>
                  <a:close/>
                </a:path>
              </a:pathLst>
            </a:custGeom>
            <a:solidFill>
              <a:srgbClr val="FE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84" name="Freeform 190"/>
            <p:cNvSpPr>
              <a:spLocks noEditPoints="1"/>
            </p:cNvSpPr>
            <p:nvPr/>
          </p:nvSpPr>
          <p:spPr bwMode="auto">
            <a:xfrm>
              <a:off x="2710442" y="2895795"/>
              <a:ext cx="1303687" cy="1290218"/>
            </a:xfrm>
            <a:custGeom>
              <a:avLst/>
              <a:gdLst>
                <a:gd name="T0" fmla="*/ 2147483647 w 193"/>
                <a:gd name="T1" fmla="*/ 2147483647 h 193"/>
                <a:gd name="T2" fmla="*/ 2147483647 w 193"/>
                <a:gd name="T3" fmla="*/ 0 h 193"/>
                <a:gd name="T4" fmla="*/ 0 w 193"/>
                <a:gd name="T5" fmla="*/ 2147483647 h 193"/>
                <a:gd name="T6" fmla="*/ 2147483647 w 193"/>
                <a:gd name="T7" fmla="*/ 2147483647 h 193"/>
                <a:gd name="T8" fmla="*/ 2147483647 w 193"/>
                <a:gd name="T9" fmla="*/ 2147483647 h 193"/>
                <a:gd name="T10" fmla="*/ 2147483647 w 193"/>
                <a:gd name="T11" fmla="*/ 2147483647 h 193"/>
                <a:gd name="T12" fmla="*/ 2147483647 w 193"/>
                <a:gd name="T13" fmla="*/ 2147483647 h 193"/>
                <a:gd name="T14" fmla="*/ 2147483647 w 193"/>
                <a:gd name="T15" fmla="*/ 2147483647 h 193"/>
                <a:gd name="T16" fmla="*/ 2147483647 w 193"/>
                <a:gd name="T17" fmla="*/ 2147483647 h 193"/>
                <a:gd name="T18" fmla="*/ 2147483647 w 193"/>
                <a:gd name="T19" fmla="*/ 2147483647 h 19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3"/>
                <a:gd name="T31" fmla="*/ 0 h 193"/>
                <a:gd name="T32" fmla="*/ 193 w 193"/>
                <a:gd name="T33" fmla="*/ 193 h 19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3" h="193">
                  <a:moveTo>
                    <a:pt x="193" y="97"/>
                  </a:moveTo>
                  <a:cubicBezTo>
                    <a:pt x="193" y="44"/>
                    <a:pt x="150" y="0"/>
                    <a:pt x="97" y="0"/>
                  </a:cubicBezTo>
                  <a:cubicBezTo>
                    <a:pt x="44" y="0"/>
                    <a:pt x="0" y="44"/>
                    <a:pt x="0" y="97"/>
                  </a:cubicBezTo>
                  <a:cubicBezTo>
                    <a:pt x="0" y="150"/>
                    <a:pt x="44" y="193"/>
                    <a:pt x="97" y="193"/>
                  </a:cubicBezTo>
                  <a:cubicBezTo>
                    <a:pt x="150" y="193"/>
                    <a:pt x="193" y="150"/>
                    <a:pt x="193" y="97"/>
                  </a:cubicBezTo>
                  <a:close/>
                  <a:moveTo>
                    <a:pt x="191" y="97"/>
                  </a:moveTo>
                  <a:cubicBezTo>
                    <a:pt x="191" y="148"/>
                    <a:pt x="149" y="190"/>
                    <a:pt x="97" y="190"/>
                  </a:cubicBezTo>
                  <a:cubicBezTo>
                    <a:pt x="45" y="190"/>
                    <a:pt x="3" y="148"/>
                    <a:pt x="3" y="97"/>
                  </a:cubicBezTo>
                  <a:cubicBezTo>
                    <a:pt x="3" y="45"/>
                    <a:pt x="45" y="3"/>
                    <a:pt x="97" y="3"/>
                  </a:cubicBezTo>
                  <a:cubicBezTo>
                    <a:pt x="149" y="3"/>
                    <a:pt x="191" y="45"/>
                    <a:pt x="191" y="97"/>
                  </a:cubicBezTo>
                  <a:close/>
                </a:path>
              </a:pathLst>
            </a:custGeom>
            <a:solidFill>
              <a:srgbClr val="FEFFC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85" name="Freeform 191"/>
            <p:cNvSpPr>
              <a:spLocks noEditPoints="1"/>
            </p:cNvSpPr>
            <p:nvPr/>
          </p:nvSpPr>
          <p:spPr bwMode="auto">
            <a:xfrm>
              <a:off x="2723952" y="2909166"/>
              <a:ext cx="1283423" cy="1270163"/>
            </a:xfrm>
            <a:custGeom>
              <a:avLst/>
              <a:gdLst>
                <a:gd name="T0" fmla="*/ 2147483647 w 190"/>
                <a:gd name="T1" fmla="*/ 2147483647 h 190"/>
                <a:gd name="T2" fmla="*/ 2147483647 w 190"/>
                <a:gd name="T3" fmla="*/ 0 h 190"/>
                <a:gd name="T4" fmla="*/ 0 w 190"/>
                <a:gd name="T5" fmla="*/ 2147483647 h 190"/>
                <a:gd name="T6" fmla="*/ 2147483647 w 190"/>
                <a:gd name="T7" fmla="*/ 2147483647 h 190"/>
                <a:gd name="T8" fmla="*/ 2147483647 w 190"/>
                <a:gd name="T9" fmla="*/ 2147483647 h 190"/>
                <a:gd name="T10" fmla="*/ 2147483647 w 190"/>
                <a:gd name="T11" fmla="*/ 2147483647 h 190"/>
                <a:gd name="T12" fmla="*/ 2147483647 w 190"/>
                <a:gd name="T13" fmla="*/ 2147483647 h 190"/>
                <a:gd name="T14" fmla="*/ 2147483647 w 190"/>
                <a:gd name="T15" fmla="*/ 2147483647 h 190"/>
                <a:gd name="T16" fmla="*/ 2147483647 w 190"/>
                <a:gd name="T17" fmla="*/ 2147483647 h 190"/>
                <a:gd name="T18" fmla="*/ 2147483647 w 190"/>
                <a:gd name="T19" fmla="*/ 2147483647 h 19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0"/>
                <a:gd name="T31" fmla="*/ 0 h 190"/>
                <a:gd name="T32" fmla="*/ 190 w 190"/>
                <a:gd name="T33" fmla="*/ 190 h 19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0" h="190">
                  <a:moveTo>
                    <a:pt x="190" y="95"/>
                  </a:moveTo>
                  <a:cubicBezTo>
                    <a:pt x="190" y="42"/>
                    <a:pt x="147" y="0"/>
                    <a:pt x="95" y="0"/>
                  </a:cubicBezTo>
                  <a:cubicBezTo>
                    <a:pt x="42" y="0"/>
                    <a:pt x="0" y="42"/>
                    <a:pt x="0" y="95"/>
                  </a:cubicBezTo>
                  <a:cubicBezTo>
                    <a:pt x="0" y="147"/>
                    <a:pt x="42" y="190"/>
                    <a:pt x="95" y="190"/>
                  </a:cubicBezTo>
                  <a:cubicBezTo>
                    <a:pt x="147" y="190"/>
                    <a:pt x="190" y="147"/>
                    <a:pt x="190" y="95"/>
                  </a:cubicBezTo>
                  <a:close/>
                  <a:moveTo>
                    <a:pt x="187" y="95"/>
                  </a:moveTo>
                  <a:cubicBezTo>
                    <a:pt x="187" y="146"/>
                    <a:pt x="146" y="187"/>
                    <a:pt x="95" y="187"/>
                  </a:cubicBezTo>
                  <a:cubicBezTo>
                    <a:pt x="44" y="187"/>
                    <a:pt x="2" y="146"/>
                    <a:pt x="2" y="95"/>
                  </a:cubicBezTo>
                  <a:cubicBezTo>
                    <a:pt x="2" y="44"/>
                    <a:pt x="44" y="2"/>
                    <a:pt x="95" y="2"/>
                  </a:cubicBezTo>
                  <a:cubicBezTo>
                    <a:pt x="146" y="2"/>
                    <a:pt x="187" y="44"/>
                    <a:pt x="187" y="95"/>
                  </a:cubicBezTo>
                  <a:close/>
                </a:path>
              </a:pathLst>
            </a:custGeom>
            <a:solidFill>
              <a:srgbClr val="FEFFC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86" name="Freeform 192"/>
            <p:cNvSpPr>
              <a:spLocks noEditPoints="1"/>
            </p:cNvSpPr>
            <p:nvPr/>
          </p:nvSpPr>
          <p:spPr bwMode="auto">
            <a:xfrm>
              <a:off x="2730707" y="2915850"/>
              <a:ext cx="1269914" cy="1250108"/>
            </a:xfrm>
            <a:custGeom>
              <a:avLst/>
              <a:gdLst>
                <a:gd name="T0" fmla="*/ 2147483647 w 188"/>
                <a:gd name="T1" fmla="*/ 2147483647 h 187"/>
                <a:gd name="T2" fmla="*/ 2147483647 w 188"/>
                <a:gd name="T3" fmla="*/ 0 h 187"/>
                <a:gd name="T4" fmla="*/ 0 w 188"/>
                <a:gd name="T5" fmla="*/ 2147483647 h 187"/>
                <a:gd name="T6" fmla="*/ 2147483647 w 188"/>
                <a:gd name="T7" fmla="*/ 2147483647 h 187"/>
                <a:gd name="T8" fmla="*/ 2147483647 w 188"/>
                <a:gd name="T9" fmla="*/ 2147483647 h 187"/>
                <a:gd name="T10" fmla="*/ 2147483647 w 188"/>
                <a:gd name="T11" fmla="*/ 2147483647 h 187"/>
                <a:gd name="T12" fmla="*/ 2147483647 w 188"/>
                <a:gd name="T13" fmla="*/ 2147483647 h 187"/>
                <a:gd name="T14" fmla="*/ 2147483647 w 188"/>
                <a:gd name="T15" fmla="*/ 2147483647 h 187"/>
                <a:gd name="T16" fmla="*/ 2147483647 w 188"/>
                <a:gd name="T17" fmla="*/ 2147483647 h 187"/>
                <a:gd name="T18" fmla="*/ 2147483647 w 188"/>
                <a:gd name="T19" fmla="*/ 2147483647 h 18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8"/>
                <a:gd name="T31" fmla="*/ 0 h 187"/>
                <a:gd name="T32" fmla="*/ 188 w 188"/>
                <a:gd name="T33" fmla="*/ 187 h 18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8" h="187">
                  <a:moveTo>
                    <a:pt x="188" y="94"/>
                  </a:moveTo>
                  <a:cubicBezTo>
                    <a:pt x="188" y="42"/>
                    <a:pt x="146" y="0"/>
                    <a:pt x="94" y="0"/>
                  </a:cubicBezTo>
                  <a:cubicBezTo>
                    <a:pt x="42" y="0"/>
                    <a:pt x="0" y="42"/>
                    <a:pt x="0" y="94"/>
                  </a:cubicBezTo>
                  <a:cubicBezTo>
                    <a:pt x="0" y="145"/>
                    <a:pt x="42" y="187"/>
                    <a:pt x="94" y="187"/>
                  </a:cubicBezTo>
                  <a:cubicBezTo>
                    <a:pt x="146" y="187"/>
                    <a:pt x="188" y="145"/>
                    <a:pt x="188" y="94"/>
                  </a:cubicBezTo>
                  <a:close/>
                  <a:moveTo>
                    <a:pt x="185" y="94"/>
                  </a:moveTo>
                  <a:cubicBezTo>
                    <a:pt x="185" y="144"/>
                    <a:pt x="144" y="185"/>
                    <a:pt x="94" y="185"/>
                  </a:cubicBezTo>
                  <a:cubicBezTo>
                    <a:pt x="43" y="185"/>
                    <a:pt x="3" y="144"/>
                    <a:pt x="3" y="94"/>
                  </a:cubicBezTo>
                  <a:cubicBezTo>
                    <a:pt x="3" y="43"/>
                    <a:pt x="43" y="3"/>
                    <a:pt x="94" y="3"/>
                  </a:cubicBezTo>
                  <a:cubicBezTo>
                    <a:pt x="144" y="3"/>
                    <a:pt x="185" y="43"/>
                    <a:pt x="185" y="94"/>
                  </a:cubicBezTo>
                  <a:close/>
                </a:path>
              </a:pathLst>
            </a:custGeom>
            <a:solidFill>
              <a:srgbClr val="FEFFC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87" name="Freeform 193"/>
            <p:cNvSpPr>
              <a:spLocks noEditPoints="1"/>
            </p:cNvSpPr>
            <p:nvPr/>
          </p:nvSpPr>
          <p:spPr bwMode="auto">
            <a:xfrm>
              <a:off x="2737462" y="2922535"/>
              <a:ext cx="1249649" cy="1236737"/>
            </a:xfrm>
            <a:custGeom>
              <a:avLst/>
              <a:gdLst>
                <a:gd name="T0" fmla="*/ 2147483647 w 185"/>
                <a:gd name="T1" fmla="*/ 2147483647 h 185"/>
                <a:gd name="T2" fmla="*/ 2147483647 w 185"/>
                <a:gd name="T3" fmla="*/ 0 h 185"/>
                <a:gd name="T4" fmla="*/ 0 w 185"/>
                <a:gd name="T5" fmla="*/ 2147483647 h 185"/>
                <a:gd name="T6" fmla="*/ 2147483647 w 185"/>
                <a:gd name="T7" fmla="*/ 2147483647 h 185"/>
                <a:gd name="T8" fmla="*/ 2147483647 w 185"/>
                <a:gd name="T9" fmla="*/ 2147483647 h 185"/>
                <a:gd name="T10" fmla="*/ 2147483647 w 185"/>
                <a:gd name="T11" fmla="*/ 2147483647 h 185"/>
                <a:gd name="T12" fmla="*/ 2147483647 w 185"/>
                <a:gd name="T13" fmla="*/ 2147483647 h 185"/>
                <a:gd name="T14" fmla="*/ 2147483647 w 185"/>
                <a:gd name="T15" fmla="*/ 2147483647 h 185"/>
                <a:gd name="T16" fmla="*/ 2147483647 w 185"/>
                <a:gd name="T17" fmla="*/ 2147483647 h 185"/>
                <a:gd name="T18" fmla="*/ 2147483647 w 185"/>
                <a:gd name="T19" fmla="*/ 2147483647 h 18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5"/>
                <a:gd name="T31" fmla="*/ 0 h 185"/>
                <a:gd name="T32" fmla="*/ 185 w 185"/>
                <a:gd name="T33" fmla="*/ 185 h 18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5" h="185">
                  <a:moveTo>
                    <a:pt x="185" y="93"/>
                  </a:moveTo>
                  <a:cubicBezTo>
                    <a:pt x="185" y="42"/>
                    <a:pt x="144" y="0"/>
                    <a:pt x="93" y="0"/>
                  </a:cubicBezTo>
                  <a:cubicBezTo>
                    <a:pt x="42" y="0"/>
                    <a:pt x="0" y="42"/>
                    <a:pt x="0" y="93"/>
                  </a:cubicBezTo>
                  <a:cubicBezTo>
                    <a:pt x="0" y="144"/>
                    <a:pt x="42" y="185"/>
                    <a:pt x="93" y="185"/>
                  </a:cubicBezTo>
                  <a:cubicBezTo>
                    <a:pt x="144" y="185"/>
                    <a:pt x="185" y="144"/>
                    <a:pt x="185" y="93"/>
                  </a:cubicBezTo>
                  <a:close/>
                  <a:moveTo>
                    <a:pt x="183" y="93"/>
                  </a:moveTo>
                  <a:cubicBezTo>
                    <a:pt x="183" y="142"/>
                    <a:pt x="142" y="183"/>
                    <a:pt x="93" y="183"/>
                  </a:cubicBezTo>
                  <a:cubicBezTo>
                    <a:pt x="43" y="183"/>
                    <a:pt x="3" y="142"/>
                    <a:pt x="3" y="93"/>
                  </a:cubicBezTo>
                  <a:cubicBezTo>
                    <a:pt x="3" y="43"/>
                    <a:pt x="43" y="3"/>
                    <a:pt x="93" y="3"/>
                  </a:cubicBezTo>
                  <a:cubicBezTo>
                    <a:pt x="142" y="3"/>
                    <a:pt x="183" y="43"/>
                    <a:pt x="183" y="93"/>
                  </a:cubicBezTo>
                  <a:close/>
                </a:path>
              </a:pathLst>
            </a:custGeom>
            <a:solidFill>
              <a:srgbClr val="FEFFC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88" name="Freeform 194"/>
            <p:cNvSpPr>
              <a:spLocks noEditPoints="1"/>
            </p:cNvSpPr>
            <p:nvPr/>
          </p:nvSpPr>
          <p:spPr bwMode="auto">
            <a:xfrm>
              <a:off x="2750971" y="2935906"/>
              <a:ext cx="1229384" cy="1216682"/>
            </a:xfrm>
            <a:custGeom>
              <a:avLst/>
              <a:gdLst>
                <a:gd name="T0" fmla="*/ 2147483647 w 182"/>
                <a:gd name="T1" fmla="*/ 2147483647 h 182"/>
                <a:gd name="T2" fmla="*/ 2147483647 w 182"/>
                <a:gd name="T3" fmla="*/ 0 h 182"/>
                <a:gd name="T4" fmla="*/ 0 w 182"/>
                <a:gd name="T5" fmla="*/ 2147483647 h 182"/>
                <a:gd name="T6" fmla="*/ 2147483647 w 182"/>
                <a:gd name="T7" fmla="*/ 2147483647 h 182"/>
                <a:gd name="T8" fmla="*/ 2147483647 w 182"/>
                <a:gd name="T9" fmla="*/ 2147483647 h 182"/>
                <a:gd name="T10" fmla="*/ 2147483647 w 182"/>
                <a:gd name="T11" fmla="*/ 2147483647 h 182"/>
                <a:gd name="T12" fmla="*/ 2147483647 w 182"/>
                <a:gd name="T13" fmla="*/ 2147483647 h 182"/>
                <a:gd name="T14" fmla="*/ 2147483647 w 182"/>
                <a:gd name="T15" fmla="*/ 2147483647 h 182"/>
                <a:gd name="T16" fmla="*/ 2147483647 w 182"/>
                <a:gd name="T17" fmla="*/ 2147483647 h 182"/>
                <a:gd name="T18" fmla="*/ 2147483647 w 182"/>
                <a:gd name="T19" fmla="*/ 2147483647 h 18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2"/>
                <a:gd name="T31" fmla="*/ 0 h 182"/>
                <a:gd name="T32" fmla="*/ 182 w 182"/>
                <a:gd name="T33" fmla="*/ 182 h 18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2" h="182">
                  <a:moveTo>
                    <a:pt x="182" y="91"/>
                  </a:moveTo>
                  <a:cubicBezTo>
                    <a:pt x="182" y="40"/>
                    <a:pt x="141" y="0"/>
                    <a:pt x="91" y="0"/>
                  </a:cubicBezTo>
                  <a:cubicBezTo>
                    <a:pt x="40" y="0"/>
                    <a:pt x="0" y="40"/>
                    <a:pt x="0" y="91"/>
                  </a:cubicBezTo>
                  <a:cubicBezTo>
                    <a:pt x="0" y="141"/>
                    <a:pt x="40" y="182"/>
                    <a:pt x="91" y="182"/>
                  </a:cubicBezTo>
                  <a:cubicBezTo>
                    <a:pt x="141" y="182"/>
                    <a:pt x="182" y="141"/>
                    <a:pt x="182" y="91"/>
                  </a:cubicBezTo>
                  <a:close/>
                  <a:moveTo>
                    <a:pt x="179" y="91"/>
                  </a:moveTo>
                  <a:cubicBezTo>
                    <a:pt x="179" y="140"/>
                    <a:pt x="140" y="179"/>
                    <a:pt x="91" y="179"/>
                  </a:cubicBezTo>
                  <a:cubicBezTo>
                    <a:pt x="42" y="179"/>
                    <a:pt x="2" y="140"/>
                    <a:pt x="2" y="91"/>
                  </a:cubicBezTo>
                  <a:cubicBezTo>
                    <a:pt x="2" y="42"/>
                    <a:pt x="42" y="2"/>
                    <a:pt x="91" y="2"/>
                  </a:cubicBezTo>
                  <a:cubicBezTo>
                    <a:pt x="140" y="2"/>
                    <a:pt x="179" y="42"/>
                    <a:pt x="179" y="91"/>
                  </a:cubicBezTo>
                  <a:close/>
                </a:path>
              </a:pathLst>
            </a:custGeom>
            <a:solidFill>
              <a:srgbClr val="FEFFC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89" name="Freeform 195"/>
            <p:cNvSpPr>
              <a:spLocks noEditPoints="1"/>
            </p:cNvSpPr>
            <p:nvPr/>
          </p:nvSpPr>
          <p:spPr bwMode="auto">
            <a:xfrm>
              <a:off x="2757727" y="2942591"/>
              <a:ext cx="1215874" cy="1203312"/>
            </a:xfrm>
            <a:custGeom>
              <a:avLst/>
              <a:gdLst>
                <a:gd name="T0" fmla="*/ 2147483647 w 180"/>
                <a:gd name="T1" fmla="*/ 2147483647 h 180"/>
                <a:gd name="T2" fmla="*/ 2147483647 w 180"/>
                <a:gd name="T3" fmla="*/ 0 h 180"/>
                <a:gd name="T4" fmla="*/ 0 w 180"/>
                <a:gd name="T5" fmla="*/ 2147483647 h 180"/>
                <a:gd name="T6" fmla="*/ 2147483647 w 180"/>
                <a:gd name="T7" fmla="*/ 2147483647 h 180"/>
                <a:gd name="T8" fmla="*/ 2147483647 w 180"/>
                <a:gd name="T9" fmla="*/ 2147483647 h 180"/>
                <a:gd name="T10" fmla="*/ 2147483647 w 180"/>
                <a:gd name="T11" fmla="*/ 2147483647 h 180"/>
                <a:gd name="T12" fmla="*/ 2147483647 w 180"/>
                <a:gd name="T13" fmla="*/ 2147483647 h 180"/>
                <a:gd name="T14" fmla="*/ 2147483647 w 180"/>
                <a:gd name="T15" fmla="*/ 2147483647 h 180"/>
                <a:gd name="T16" fmla="*/ 2147483647 w 180"/>
                <a:gd name="T17" fmla="*/ 2147483647 h 180"/>
                <a:gd name="T18" fmla="*/ 2147483647 w 180"/>
                <a:gd name="T19" fmla="*/ 2147483647 h 1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0"/>
                <a:gd name="T31" fmla="*/ 0 h 180"/>
                <a:gd name="T32" fmla="*/ 180 w 180"/>
                <a:gd name="T33" fmla="*/ 180 h 18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0" h="180">
                  <a:moveTo>
                    <a:pt x="180" y="90"/>
                  </a:moveTo>
                  <a:cubicBezTo>
                    <a:pt x="180" y="40"/>
                    <a:pt x="139" y="0"/>
                    <a:pt x="90" y="0"/>
                  </a:cubicBezTo>
                  <a:cubicBezTo>
                    <a:pt x="40" y="0"/>
                    <a:pt x="0" y="40"/>
                    <a:pt x="0" y="90"/>
                  </a:cubicBezTo>
                  <a:cubicBezTo>
                    <a:pt x="0" y="139"/>
                    <a:pt x="40" y="180"/>
                    <a:pt x="90" y="180"/>
                  </a:cubicBezTo>
                  <a:cubicBezTo>
                    <a:pt x="139" y="180"/>
                    <a:pt x="180" y="139"/>
                    <a:pt x="180" y="90"/>
                  </a:cubicBezTo>
                  <a:close/>
                  <a:moveTo>
                    <a:pt x="177" y="90"/>
                  </a:moveTo>
                  <a:cubicBezTo>
                    <a:pt x="177" y="138"/>
                    <a:pt x="138" y="177"/>
                    <a:pt x="90" y="177"/>
                  </a:cubicBezTo>
                  <a:cubicBezTo>
                    <a:pt x="41" y="177"/>
                    <a:pt x="2" y="138"/>
                    <a:pt x="2" y="90"/>
                  </a:cubicBezTo>
                  <a:cubicBezTo>
                    <a:pt x="2" y="41"/>
                    <a:pt x="41" y="2"/>
                    <a:pt x="90" y="2"/>
                  </a:cubicBezTo>
                  <a:cubicBezTo>
                    <a:pt x="138" y="2"/>
                    <a:pt x="177" y="41"/>
                    <a:pt x="177" y="90"/>
                  </a:cubicBezTo>
                  <a:close/>
                </a:path>
              </a:pathLst>
            </a:custGeom>
            <a:solidFill>
              <a:srgbClr val="FEFFC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90" name="Freeform 196"/>
            <p:cNvSpPr>
              <a:spLocks noEditPoints="1"/>
            </p:cNvSpPr>
            <p:nvPr/>
          </p:nvSpPr>
          <p:spPr bwMode="auto">
            <a:xfrm>
              <a:off x="2764481" y="2949276"/>
              <a:ext cx="1195610" cy="1183257"/>
            </a:xfrm>
            <a:custGeom>
              <a:avLst/>
              <a:gdLst>
                <a:gd name="T0" fmla="*/ 2147483647 w 177"/>
                <a:gd name="T1" fmla="*/ 2147483647 h 177"/>
                <a:gd name="T2" fmla="*/ 2147483647 w 177"/>
                <a:gd name="T3" fmla="*/ 0 h 177"/>
                <a:gd name="T4" fmla="*/ 0 w 177"/>
                <a:gd name="T5" fmla="*/ 2147483647 h 177"/>
                <a:gd name="T6" fmla="*/ 2147483647 w 177"/>
                <a:gd name="T7" fmla="*/ 2147483647 h 177"/>
                <a:gd name="T8" fmla="*/ 2147483647 w 177"/>
                <a:gd name="T9" fmla="*/ 2147483647 h 177"/>
                <a:gd name="T10" fmla="*/ 2147483647 w 177"/>
                <a:gd name="T11" fmla="*/ 2147483647 h 177"/>
                <a:gd name="T12" fmla="*/ 2147483647 w 177"/>
                <a:gd name="T13" fmla="*/ 2147483647 h 177"/>
                <a:gd name="T14" fmla="*/ 2147483647 w 177"/>
                <a:gd name="T15" fmla="*/ 2147483647 h 177"/>
                <a:gd name="T16" fmla="*/ 2147483647 w 177"/>
                <a:gd name="T17" fmla="*/ 2147483647 h 177"/>
                <a:gd name="T18" fmla="*/ 2147483647 w 177"/>
                <a:gd name="T19" fmla="*/ 2147483647 h 17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7"/>
                <a:gd name="T31" fmla="*/ 0 h 177"/>
                <a:gd name="T32" fmla="*/ 177 w 177"/>
                <a:gd name="T33" fmla="*/ 177 h 17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7" h="177">
                  <a:moveTo>
                    <a:pt x="177" y="89"/>
                  </a:moveTo>
                  <a:cubicBezTo>
                    <a:pt x="177" y="40"/>
                    <a:pt x="138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138"/>
                    <a:pt x="40" y="177"/>
                    <a:pt x="89" y="177"/>
                  </a:cubicBezTo>
                  <a:cubicBezTo>
                    <a:pt x="138" y="177"/>
                    <a:pt x="177" y="138"/>
                    <a:pt x="177" y="89"/>
                  </a:cubicBezTo>
                  <a:close/>
                  <a:moveTo>
                    <a:pt x="175" y="89"/>
                  </a:moveTo>
                  <a:cubicBezTo>
                    <a:pt x="175" y="136"/>
                    <a:pt x="136" y="175"/>
                    <a:pt x="89" y="175"/>
                  </a:cubicBezTo>
                  <a:cubicBezTo>
                    <a:pt x="41" y="175"/>
                    <a:pt x="3" y="136"/>
                    <a:pt x="3" y="89"/>
                  </a:cubicBezTo>
                  <a:cubicBezTo>
                    <a:pt x="3" y="41"/>
                    <a:pt x="41" y="3"/>
                    <a:pt x="89" y="3"/>
                  </a:cubicBezTo>
                  <a:cubicBezTo>
                    <a:pt x="136" y="3"/>
                    <a:pt x="175" y="41"/>
                    <a:pt x="175" y="89"/>
                  </a:cubicBezTo>
                  <a:close/>
                </a:path>
              </a:pathLst>
            </a:custGeom>
            <a:solidFill>
              <a:srgbClr val="FEFFC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91" name="Freeform 197"/>
            <p:cNvSpPr>
              <a:spLocks noEditPoints="1"/>
            </p:cNvSpPr>
            <p:nvPr/>
          </p:nvSpPr>
          <p:spPr bwMode="auto">
            <a:xfrm>
              <a:off x="2771236" y="2955961"/>
              <a:ext cx="1182101" cy="1169886"/>
            </a:xfrm>
            <a:custGeom>
              <a:avLst/>
              <a:gdLst>
                <a:gd name="T0" fmla="*/ 2147483647 w 175"/>
                <a:gd name="T1" fmla="*/ 2147483647 h 175"/>
                <a:gd name="T2" fmla="*/ 2147483647 w 175"/>
                <a:gd name="T3" fmla="*/ 0 h 175"/>
                <a:gd name="T4" fmla="*/ 0 w 175"/>
                <a:gd name="T5" fmla="*/ 2147483647 h 175"/>
                <a:gd name="T6" fmla="*/ 2147483647 w 175"/>
                <a:gd name="T7" fmla="*/ 2147483647 h 175"/>
                <a:gd name="T8" fmla="*/ 2147483647 w 175"/>
                <a:gd name="T9" fmla="*/ 2147483647 h 175"/>
                <a:gd name="T10" fmla="*/ 2147483647 w 175"/>
                <a:gd name="T11" fmla="*/ 2147483647 h 175"/>
                <a:gd name="T12" fmla="*/ 2147483647 w 175"/>
                <a:gd name="T13" fmla="*/ 2147483647 h 175"/>
                <a:gd name="T14" fmla="*/ 2147483647 w 175"/>
                <a:gd name="T15" fmla="*/ 2147483647 h 175"/>
                <a:gd name="T16" fmla="*/ 2147483647 w 175"/>
                <a:gd name="T17" fmla="*/ 2147483647 h 175"/>
                <a:gd name="T18" fmla="*/ 2147483647 w 175"/>
                <a:gd name="T19" fmla="*/ 2147483647 h 17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5"/>
                <a:gd name="T31" fmla="*/ 0 h 175"/>
                <a:gd name="T32" fmla="*/ 175 w 175"/>
                <a:gd name="T33" fmla="*/ 175 h 17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5" h="175">
                  <a:moveTo>
                    <a:pt x="175" y="88"/>
                  </a:moveTo>
                  <a:cubicBezTo>
                    <a:pt x="175" y="39"/>
                    <a:pt x="136" y="0"/>
                    <a:pt x="88" y="0"/>
                  </a:cubicBezTo>
                  <a:cubicBezTo>
                    <a:pt x="39" y="0"/>
                    <a:pt x="0" y="39"/>
                    <a:pt x="0" y="88"/>
                  </a:cubicBezTo>
                  <a:cubicBezTo>
                    <a:pt x="0" y="136"/>
                    <a:pt x="39" y="175"/>
                    <a:pt x="88" y="175"/>
                  </a:cubicBezTo>
                  <a:cubicBezTo>
                    <a:pt x="136" y="175"/>
                    <a:pt x="175" y="136"/>
                    <a:pt x="175" y="88"/>
                  </a:cubicBezTo>
                  <a:close/>
                  <a:moveTo>
                    <a:pt x="173" y="88"/>
                  </a:moveTo>
                  <a:cubicBezTo>
                    <a:pt x="173" y="135"/>
                    <a:pt x="135" y="173"/>
                    <a:pt x="88" y="173"/>
                  </a:cubicBezTo>
                  <a:cubicBezTo>
                    <a:pt x="41" y="173"/>
                    <a:pt x="3" y="135"/>
                    <a:pt x="3" y="88"/>
                  </a:cubicBezTo>
                  <a:cubicBezTo>
                    <a:pt x="3" y="41"/>
                    <a:pt x="41" y="3"/>
                    <a:pt x="88" y="3"/>
                  </a:cubicBezTo>
                  <a:cubicBezTo>
                    <a:pt x="135" y="3"/>
                    <a:pt x="173" y="41"/>
                    <a:pt x="173" y="88"/>
                  </a:cubicBezTo>
                  <a:close/>
                </a:path>
              </a:pathLst>
            </a:custGeom>
            <a:solidFill>
              <a:srgbClr val="FEFFD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92" name="Freeform 198"/>
            <p:cNvSpPr>
              <a:spLocks noEditPoints="1"/>
            </p:cNvSpPr>
            <p:nvPr/>
          </p:nvSpPr>
          <p:spPr bwMode="auto">
            <a:xfrm>
              <a:off x="2784746" y="2969331"/>
              <a:ext cx="1161836" cy="1149832"/>
            </a:xfrm>
            <a:custGeom>
              <a:avLst/>
              <a:gdLst>
                <a:gd name="T0" fmla="*/ 2147483647 w 172"/>
                <a:gd name="T1" fmla="*/ 2147483647 h 172"/>
                <a:gd name="T2" fmla="*/ 2147483647 w 172"/>
                <a:gd name="T3" fmla="*/ 0 h 172"/>
                <a:gd name="T4" fmla="*/ 0 w 172"/>
                <a:gd name="T5" fmla="*/ 2147483647 h 172"/>
                <a:gd name="T6" fmla="*/ 2147483647 w 172"/>
                <a:gd name="T7" fmla="*/ 2147483647 h 172"/>
                <a:gd name="T8" fmla="*/ 2147483647 w 172"/>
                <a:gd name="T9" fmla="*/ 2147483647 h 172"/>
                <a:gd name="T10" fmla="*/ 2147483647 w 172"/>
                <a:gd name="T11" fmla="*/ 2147483647 h 172"/>
                <a:gd name="T12" fmla="*/ 2147483647 w 172"/>
                <a:gd name="T13" fmla="*/ 2147483647 h 172"/>
                <a:gd name="T14" fmla="*/ 2147483647 w 172"/>
                <a:gd name="T15" fmla="*/ 2147483647 h 172"/>
                <a:gd name="T16" fmla="*/ 2147483647 w 172"/>
                <a:gd name="T17" fmla="*/ 2147483647 h 172"/>
                <a:gd name="T18" fmla="*/ 2147483647 w 172"/>
                <a:gd name="T19" fmla="*/ 2147483647 h 17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2"/>
                <a:gd name="T31" fmla="*/ 0 h 172"/>
                <a:gd name="T32" fmla="*/ 172 w 172"/>
                <a:gd name="T33" fmla="*/ 172 h 17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2" h="172">
                  <a:moveTo>
                    <a:pt x="172" y="86"/>
                  </a:moveTo>
                  <a:cubicBezTo>
                    <a:pt x="172" y="38"/>
                    <a:pt x="133" y="0"/>
                    <a:pt x="86" y="0"/>
                  </a:cubicBezTo>
                  <a:cubicBezTo>
                    <a:pt x="38" y="0"/>
                    <a:pt x="0" y="38"/>
                    <a:pt x="0" y="86"/>
                  </a:cubicBezTo>
                  <a:cubicBezTo>
                    <a:pt x="0" y="133"/>
                    <a:pt x="38" y="172"/>
                    <a:pt x="86" y="172"/>
                  </a:cubicBezTo>
                  <a:cubicBezTo>
                    <a:pt x="133" y="172"/>
                    <a:pt x="172" y="133"/>
                    <a:pt x="172" y="86"/>
                  </a:cubicBezTo>
                  <a:close/>
                  <a:moveTo>
                    <a:pt x="169" y="86"/>
                  </a:moveTo>
                  <a:cubicBezTo>
                    <a:pt x="169" y="132"/>
                    <a:pt x="132" y="169"/>
                    <a:pt x="86" y="169"/>
                  </a:cubicBezTo>
                  <a:cubicBezTo>
                    <a:pt x="40" y="169"/>
                    <a:pt x="2" y="132"/>
                    <a:pt x="2" y="86"/>
                  </a:cubicBezTo>
                  <a:cubicBezTo>
                    <a:pt x="2" y="40"/>
                    <a:pt x="40" y="2"/>
                    <a:pt x="86" y="2"/>
                  </a:cubicBezTo>
                  <a:cubicBezTo>
                    <a:pt x="132" y="2"/>
                    <a:pt x="169" y="40"/>
                    <a:pt x="169" y="86"/>
                  </a:cubicBezTo>
                  <a:close/>
                </a:path>
              </a:pathLst>
            </a:custGeom>
            <a:solidFill>
              <a:srgbClr val="FEFFD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93" name="Freeform 199"/>
            <p:cNvSpPr>
              <a:spLocks noEditPoints="1"/>
            </p:cNvSpPr>
            <p:nvPr/>
          </p:nvSpPr>
          <p:spPr bwMode="auto">
            <a:xfrm>
              <a:off x="2791500" y="2976017"/>
              <a:ext cx="1148326" cy="1136461"/>
            </a:xfrm>
            <a:custGeom>
              <a:avLst/>
              <a:gdLst>
                <a:gd name="T0" fmla="*/ 2147483647 w 170"/>
                <a:gd name="T1" fmla="*/ 2147483647 h 170"/>
                <a:gd name="T2" fmla="*/ 2147483647 w 170"/>
                <a:gd name="T3" fmla="*/ 0 h 170"/>
                <a:gd name="T4" fmla="*/ 0 w 170"/>
                <a:gd name="T5" fmla="*/ 2147483647 h 170"/>
                <a:gd name="T6" fmla="*/ 2147483647 w 170"/>
                <a:gd name="T7" fmla="*/ 2147483647 h 170"/>
                <a:gd name="T8" fmla="*/ 2147483647 w 170"/>
                <a:gd name="T9" fmla="*/ 2147483647 h 170"/>
                <a:gd name="T10" fmla="*/ 2147483647 w 170"/>
                <a:gd name="T11" fmla="*/ 2147483647 h 170"/>
                <a:gd name="T12" fmla="*/ 2147483647 w 170"/>
                <a:gd name="T13" fmla="*/ 2147483647 h 170"/>
                <a:gd name="T14" fmla="*/ 2147483647 w 170"/>
                <a:gd name="T15" fmla="*/ 2147483647 h 170"/>
                <a:gd name="T16" fmla="*/ 2147483647 w 170"/>
                <a:gd name="T17" fmla="*/ 2147483647 h 170"/>
                <a:gd name="T18" fmla="*/ 2147483647 w 170"/>
                <a:gd name="T19" fmla="*/ 2147483647 h 17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0"/>
                <a:gd name="T31" fmla="*/ 0 h 170"/>
                <a:gd name="T32" fmla="*/ 170 w 170"/>
                <a:gd name="T33" fmla="*/ 170 h 17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0" h="170">
                  <a:moveTo>
                    <a:pt x="170" y="85"/>
                  </a:moveTo>
                  <a:cubicBezTo>
                    <a:pt x="170" y="38"/>
                    <a:pt x="132" y="0"/>
                    <a:pt x="85" y="0"/>
                  </a:cubicBezTo>
                  <a:cubicBezTo>
                    <a:pt x="38" y="0"/>
                    <a:pt x="0" y="38"/>
                    <a:pt x="0" y="85"/>
                  </a:cubicBezTo>
                  <a:cubicBezTo>
                    <a:pt x="0" y="132"/>
                    <a:pt x="38" y="170"/>
                    <a:pt x="85" y="170"/>
                  </a:cubicBezTo>
                  <a:cubicBezTo>
                    <a:pt x="132" y="170"/>
                    <a:pt x="170" y="132"/>
                    <a:pt x="170" y="85"/>
                  </a:cubicBezTo>
                  <a:close/>
                  <a:moveTo>
                    <a:pt x="167" y="85"/>
                  </a:moveTo>
                  <a:cubicBezTo>
                    <a:pt x="167" y="130"/>
                    <a:pt x="130" y="167"/>
                    <a:pt x="85" y="167"/>
                  </a:cubicBezTo>
                  <a:cubicBezTo>
                    <a:pt x="39" y="167"/>
                    <a:pt x="2" y="130"/>
                    <a:pt x="2" y="85"/>
                  </a:cubicBezTo>
                  <a:cubicBezTo>
                    <a:pt x="2" y="39"/>
                    <a:pt x="39" y="2"/>
                    <a:pt x="85" y="2"/>
                  </a:cubicBezTo>
                  <a:cubicBezTo>
                    <a:pt x="130" y="2"/>
                    <a:pt x="167" y="39"/>
                    <a:pt x="167" y="85"/>
                  </a:cubicBezTo>
                  <a:close/>
                </a:path>
              </a:pathLst>
            </a:custGeom>
            <a:solidFill>
              <a:srgbClr val="FEFF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94" name="Freeform 200"/>
            <p:cNvSpPr>
              <a:spLocks noEditPoints="1"/>
            </p:cNvSpPr>
            <p:nvPr/>
          </p:nvSpPr>
          <p:spPr bwMode="auto">
            <a:xfrm>
              <a:off x="2798255" y="2982701"/>
              <a:ext cx="1128061" cy="1116406"/>
            </a:xfrm>
            <a:custGeom>
              <a:avLst/>
              <a:gdLst>
                <a:gd name="T0" fmla="*/ 2147483647 w 167"/>
                <a:gd name="T1" fmla="*/ 2147483647 h 167"/>
                <a:gd name="T2" fmla="*/ 2147483647 w 167"/>
                <a:gd name="T3" fmla="*/ 0 h 167"/>
                <a:gd name="T4" fmla="*/ 0 w 167"/>
                <a:gd name="T5" fmla="*/ 2147483647 h 167"/>
                <a:gd name="T6" fmla="*/ 2147483647 w 167"/>
                <a:gd name="T7" fmla="*/ 2147483647 h 167"/>
                <a:gd name="T8" fmla="*/ 2147483647 w 167"/>
                <a:gd name="T9" fmla="*/ 2147483647 h 167"/>
                <a:gd name="T10" fmla="*/ 2147483647 w 167"/>
                <a:gd name="T11" fmla="*/ 2147483647 h 167"/>
                <a:gd name="T12" fmla="*/ 2147483647 w 167"/>
                <a:gd name="T13" fmla="*/ 2147483647 h 167"/>
                <a:gd name="T14" fmla="*/ 2147483647 w 167"/>
                <a:gd name="T15" fmla="*/ 2147483647 h 167"/>
                <a:gd name="T16" fmla="*/ 2147483647 w 167"/>
                <a:gd name="T17" fmla="*/ 2147483647 h 167"/>
                <a:gd name="T18" fmla="*/ 2147483647 w 167"/>
                <a:gd name="T19" fmla="*/ 2147483647 h 1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7"/>
                <a:gd name="T31" fmla="*/ 0 h 167"/>
                <a:gd name="T32" fmla="*/ 167 w 167"/>
                <a:gd name="T33" fmla="*/ 167 h 16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7" h="167">
                  <a:moveTo>
                    <a:pt x="167" y="84"/>
                  </a:moveTo>
                  <a:cubicBezTo>
                    <a:pt x="167" y="38"/>
                    <a:pt x="130" y="0"/>
                    <a:pt x="84" y="0"/>
                  </a:cubicBezTo>
                  <a:cubicBezTo>
                    <a:pt x="38" y="0"/>
                    <a:pt x="0" y="38"/>
                    <a:pt x="0" y="84"/>
                  </a:cubicBezTo>
                  <a:cubicBezTo>
                    <a:pt x="0" y="130"/>
                    <a:pt x="38" y="167"/>
                    <a:pt x="84" y="167"/>
                  </a:cubicBezTo>
                  <a:cubicBezTo>
                    <a:pt x="130" y="167"/>
                    <a:pt x="167" y="130"/>
                    <a:pt x="167" y="84"/>
                  </a:cubicBezTo>
                  <a:close/>
                  <a:moveTo>
                    <a:pt x="165" y="84"/>
                  </a:moveTo>
                  <a:cubicBezTo>
                    <a:pt x="165" y="128"/>
                    <a:pt x="129" y="165"/>
                    <a:pt x="84" y="165"/>
                  </a:cubicBezTo>
                  <a:cubicBezTo>
                    <a:pt x="39" y="165"/>
                    <a:pt x="3" y="128"/>
                    <a:pt x="3" y="84"/>
                  </a:cubicBezTo>
                  <a:cubicBezTo>
                    <a:pt x="3" y="39"/>
                    <a:pt x="39" y="3"/>
                    <a:pt x="84" y="3"/>
                  </a:cubicBezTo>
                  <a:cubicBezTo>
                    <a:pt x="129" y="3"/>
                    <a:pt x="165" y="39"/>
                    <a:pt x="165" y="84"/>
                  </a:cubicBezTo>
                  <a:close/>
                </a:path>
              </a:pathLst>
            </a:custGeom>
            <a:solidFill>
              <a:srgbClr val="FEFFD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95" name="Freeform 201"/>
            <p:cNvSpPr>
              <a:spLocks noEditPoints="1"/>
            </p:cNvSpPr>
            <p:nvPr/>
          </p:nvSpPr>
          <p:spPr bwMode="auto">
            <a:xfrm>
              <a:off x="2805010" y="2989386"/>
              <a:ext cx="1114551" cy="1103036"/>
            </a:xfrm>
            <a:custGeom>
              <a:avLst/>
              <a:gdLst>
                <a:gd name="T0" fmla="*/ 2147483647 w 165"/>
                <a:gd name="T1" fmla="*/ 2147483647 h 165"/>
                <a:gd name="T2" fmla="*/ 2147483647 w 165"/>
                <a:gd name="T3" fmla="*/ 0 h 165"/>
                <a:gd name="T4" fmla="*/ 0 w 165"/>
                <a:gd name="T5" fmla="*/ 2147483647 h 165"/>
                <a:gd name="T6" fmla="*/ 2147483647 w 165"/>
                <a:gd name="T7" fmla="*/ 2147483647 h 165"/>
                <a:gd name="T8" fmla="*/ 2147483647 w 165"/>
                <a:gd name="T9" fmla="*/ 2147483647 h 165"/>
                <a:gd name="T10" fmla="*/ 2147483647 w 165"/>
                <a:gd name="T11" fmla="*/ 2147483647 h 165"/>
                <a:gd name="T12" fmla="*/ 2147483647 w 165"/>
                <a:gd name="T13" fmla="*/ 2147483647 h 165"/>
                <a:gd name="T14" fmla="*/ 2147483647 w 165"/>
                <a:gd name="T15" fmla="*/ 2147483647 h 165"/>
                <a:gd name="T16" fmla="*/ 2147483647 w 165"/>
                <a:gd name="T17" fmla="*/ 2147483647 h 165"/>
                <a:gd name="T18" fmla="*/ 2147483647 w 165"/>
                <a:gd name="T19" fmla="*/ 2147483647 h 1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5"/>
                <a:gd name="T31" fmla="*/ 0 h 165"/>
                <a:gd name="T32" fmla="*/ 165 w 165"/>
                <a:gd name="T33" fmla="*/ 165 h 16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5" h="165">
                  <a:moveTo>
                    <a:pt x="165" y="83"/>
                  </a:moveTo>
                  <a:cubicBezTo>
                    <a:pt x="165" y="37"/>
                    <a:pt x="128" y="0"/>
                    <a:pt x="83" y="0"/>
                  </a:cubicBezTo>
                  <a:cubicBezTo>
                    <a:pt x="37" y="0"/>
                    <a:pt x="0" y="37"/>
                    <a:pt x="0" y="83"/>
                  </a:cubicBezTo>
                  <a:cubicBezTo>
                    <a:pt x="0" y="128"/>
                    <a:pt x="37" y="165"/>
                    <a:pt x="83" y="165"/>
                  </a:cubicBezTo>
                  <a:cubicBezTo>
                    <a:pt x="128" y="165"/>
                    <a:pt x="165" y="128"/>
                    <a:pt x="165" y="83"/>
                  </a:cubicBezTo>
                  <a:close/>
                  <a:moveTo>
                    <a:pt x="163" y="83"/>
                  </a:moveTo>
                  <a:cubicBezTo>
                    <a:pt x="163" y="127"/>
                    <a:pt x="127" y="163"/>
                    <a:pt x="83" y="163"/>
                  </a:cubicBezTo>
                  <a:cubicBezTo>
                    <a:pt x="39" y="163"/>
                    <a:pt x="3" y="127"/>
                    <a:pt x="3" y="83"/>
                  </a:cubicBezTo>
                  <a:cubicBezTo>
                    <a:pt x="3" y="39"/>
                    <a:pt x="39" y="3"/>
                    <a:pt x="83" y="3"/>
                  </a:cubicBezTo>
                  <a:cubicBezTo>
                    <a:pt x="127" y="3"/>
                    <a:pt x="163" y="39"/>
                    <a:pt x="163" y="83"/>
                  </a:cubicBezTo>
                  <a:close/>
                </a:path>
              </a:pathLst>
            </a:custGeom>
            <a:solidFill>
              <a:srgbClr val="FEFFD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96" name="Freeform 202"/>
            <p:cNvSpPr>
              <a:spLocks noEditPoints="1"/>
            </p:cNvSpPr>
            <p:nvPr/>
          </p:nvSpPr>
          <p:spPr bwMode="auto">
            <a:xfrm>
              <a:off x="2818520" y="3002757"/>
              <a:ext cx="1094287" cy="1082981"/>
            </a:xfrm>
            <a:custGeom>
              <a:avLst/>
              <a:gdLst>
                <a:gd name="T0" fmla="*/ 2147483647 w 162"/>
                <a:gd name="T1" fmla="*/ 2147483647 h 162"/>
                <a:gd name="T2" fmla="*/ 2147483647 w 162"/>
                <a:gd name="T3" fmla="*/ 0 h 162"/>
                <a:gd name="T4" fmla="*/ 0 w 162"/>
                <a:gd name="T5" fmla="*/ 2147483647 h 162"/>
                <a:gd name="T6" fmla="*/ 2147483647 w 162"/>
                <a:gd name="T7" fmla="*/ 2147483647 h 162"/>
                <a:gd name="T8" fmla="*/ 2147483647 w 162"/>
                <a:gd name="T9" fmla="*/ 2147483647 h 162"/>
                <a:gd name="T10" fmla="*/ 2147483647 w 162"/>
                <a:gd name="T11" fmla="*/ 2147483647 h 162"/>
                <a:gd name="T12" fmla="*/ 2147483647 w 162"/>
                <a:gd name="T13" fmla="*/ 2147483647 h 162"/>
                <a:gd name="T14" fmla="*/ 2147483647 w 162"/>
                <a:gd name="T15" fmla="*/ 2147483647 h 162"/>
                <a:gd name="T16" fmla="*/ 2147483647 w 162"/>
                <a:gd name="T17" fmla="*/ 2147483647 h 162"/>
                <a:gd name="T18" fmla="*/ 2147483647 w 162"/>
                <a:gd name="T19" fmla="*/ 2147483647 h 16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2"/>
                <a:gd name="T31" fmla="*/ 0 h 162"/>
                <a:gd name="T32" fmla="*/ 162 w 162"/>
                <a:gd name="T33" fmla="*/ 162 h 16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2" h="162">
                  <a:moveTo>
                    <a:pt x="162" y="81"/>
                  </a:moveTo>
                  <a:cubicBezTo>
                    <a:pt x="162" y="36"/>
                    <a:pt x="126" y="0"/>
                    <a:pt x="81" y="0"/>
                  </a:cubicBezTo>
                  <a:cubicBezTo>
                    <a:pt x="36" y="0"/>
                    <a:pt x="0" y="36"/>
                    <a:pt x="0" y="81"/>
                  </a:cubicBezTo>
                  <a:cubicBezTo>
                    <a:pt x="0" y="125"/>
                    <a:pt x="36" y="162"/>
                    <a:pt x="81" y="162"/>
                  </a:cubicBezTo>
                  <a:cubicBezTo>
                    <a:pt x="126" y="162"/>
                    <a:pt x="162" y="125"/>
                    <a:pt x="162" y="81"/>
                  </a:cubicBezTo>
                  <a:close/>
                  <a:moveTo>
                    <a:pt x="159" y="81"/>
                  </a:moveTo>
                  <a:cubicBezTo>
                    <a:pt x="159" y="124"/>
                    <a:pt x="124" y="159"/>
                    <a:pt x="81" y="159"/>
                  </a:cubicBezTo>
                  <a:cubicBezTo>
                    <a:pt x="37" y="159"/>
                    <a:pt x="2" y="124"/>
                    <a:pt x="2" y="81"/>
                  </a:cubicBezTo>
                  <a:cubicBezTo>
                    <a:pt x="2" y="37"/>
                    <a:pt x="37" y="2"/>
                    <a:pt x="81" y="2"/>
                  </a:cubicBezTo>
                  <a:cubicBezTo>
                    <a:pt x="124" y="2"/>
                    <a:pt x="159" y="37"/>
                    <a:pt x="159" y="81"/>
                  </a:cubicBezTo>
                  <a:close/>
                </a:path>
              </a:pathLst>
            </a:custGeom>
            <a:solidFill>
              <a:srgbClr val="FEFFD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97" name="Freeform 203"/>
            <p:cNvSpPr>
              <a:spLocks noEditPoints="1"/>
            </p:cNvSpPr>
            <p:nvPr/>
          </p:nvSpPr>
          <p:spPr bwMode="auto">
            <a:xfrm>
              <a:off x="2825275" y="3009442"/>
              <a:ext cx="1080777" cy="1069610"/>
            </a:xfrm>
            <a:custGeom>
              <a:avLst/>
              <a:gdLst>
                <a:gd name="T0" fmla="*/ 2147483647 w 160"/>
                <a:gd name="T1" fmla="*/ 2147483647 h 160"/>
                <a:gd name="T2" fmla="*/ 2147483647 w 160"/>
                <a:gd name="T3" fmla="*/ 0 h 160"/>
                <a:gd name="T4" fmla="*/ 0 w 160"/>
                <a:gd name="T5" fmla="*/ 2147483647 h 160"/>
                <a:gd name="T6" fmla="*/ 2147483647 w 160"/>
                <a:gd name="T7" fmla="*/ 2147483647 h 160"/>
                <a:gd name="T8" fmla="*/ 2147483647 w 160"/>
                <a:gd name="T9" fmla="*/ 2147483647 h 160"/>
                <a:gd name="T10" fmla="*/ 2147483647 w 160"/>
                <a:gd name="T11" fmla="*/ 2147483647 h 160"/>
                <a:gd name="T12" fmla="*/ 2147483647 w 160"/>
                <a:gd name="T13" fmla="*/ 2147483647 h 160"/>
                <a:gd name="T14" fmla="*/ 2147483647 w 160"/>
                <a:gd name="T15" fmla="*/ 2147483647 h 160"/>
                <a:gd name="T16" fmla="*/ 2147483647 w 160"/>
                <a:gd name="T17" fmla="*/ 2147483647 h 160"/>
                <a:gd name="T18" fmla="*/ 2147483647 w 160"/>
                <a:gd name="T19" fmla="*/ 2147483647 h 1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0"/>
                <a:gd name="T31" fmla="*/ 0 h 160"/>
                <a:gd name="T32" fmla="*/ 160 w 160"/>
                <a:gd name="T33" fmla="*/ 160 h 16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0" h="160">
                  <a:moveTo>
                    <a:pt x="160" y="80"/>
                  </a:moveTo>
                  <a:cubicBezTo>
                    <a:pt x="160" y="36"/>
                    <a:pt x="124" y="0"/>
                    <a:pt x="80" y="0"/>
                  </a:cubicBezTo>
                  <a:cubicBezTo>
                    <a:pt x="36" y="0"/>
                    <a:pt x="0" y="36"/>
                    <a:pt x="0" y="80"/>
                  </a:cubicBezTo>
                  <a:cubicBezTo>
                    <a:pt x="0" y="124"/>
                    <a:pt x="36" y="160"/>
                    <a:pt x="80" y="160"/>
                  </a:cubicBezTo>
                  <a:cubicBezTo>
                    <a:pt x="124" y="160"/>
                    <a:pt x="160" y="124"/>
                    <a:pt x="160" y="80"/>
                  </a:cubicBezTo>
                  <a:close/>
                  <a:moveTo>
                    <a:pt x="157" y="80"/>
                  </a:moveTo>
                  <a:cubicBezTo>
                    <a:pt x="157" y="122"/>
                    <a:pt x="122" y="157"/>
                    <a:pt x="80" y="157"/>
                  </a:cubicBezTo>
                  <a:cubicBezTo>
                    <a:pt x="37" y="157"/>
                    <a:pt x="2" y="122"/>
                    <a:pt x="2" y="80"/>
                  </a:cubicBezTo>
                  <a:cubicBezTo>
                    <a:pt x="2" y="37"/>
                    <a:pt x="37" y="2"/>
                    <a:pt x="80" y="2"/>
                  </a:cubicBezTo>
                  <a:cubicBezTo>
                    <a:pt x="122" y="2"/>
                    <a:pt x="157" y="37"/>
                    <a:pt x="157" y="80"/>
                  </a:cubicBezTo>
                  <a:close/>
                </a:path>
              </a:pathLst>
            </a:custGeom>
            <a:solidFill>
              <a:srgbClr val="FEFFD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98" name="Freeform 204"/>
            <p:cNvSpPr>
              <a:spLocks noEditPoints="1"/>
            </p:cNvSpPr>
            <p:nvPr/>
          </p:nvSpPr>
          <p:spPr bwMode="auto">
            <a:xfrm>
              <a:off x="2832030" y="3016126"/>
              <a:ext cx="1060513" cy="1049556"/>
            </a:xfrm>
            <a:custGeom>
              <a:avLst/>
              <a:gdLst>
                <a:gd name="T0" fmla="*/ 2147483647 w 157"/>
                <a:gd name="T1" fmla="*/ 2147483647 h 157"/>
                <a:gd name="T2" fmla="*/ 2147483647 w 157"/>
                <a:gd name="T3" fmla="*/ 0 h 157"/>
                <a:gd name="T4" fmla="*/ 0 w 157"/>
                <a:gd name="T5" fmla="*/ 2147483647 h 157"/>
                <a:gd name="T6" fmla="*/ 2147483647 w 157"/>
                <a:gd name="T7" fmla="*/ 2147483647 h 157"/>
                <a:gd name="T8" fmla="*/ 2147483647 w 157"/>
                <a:gd name="T9" fmla="*/ 2147483647 h 157"/>
                <a:gd name="T10" fmla="*/ 2147483647 w 157"/>
                <a:gd name="T11" fmla="*/ 2147483647 h 157"/>
                <a:gd name="T12" fmla="*/ 2147483647 w 157"/>
                <a:gd name="T13" fmla="*/ 2147483647 h 157"/>
                <a:gd name="T14" fmla="*/ 2147483647 w 157"/>
                <a:gd name="T15" fmla="*/ 2147483647 h 157"/>
                <a:gd name="T16" fmla="*/ 2147483647 w 157"/>
                <a:gd name="T17" fmla="*/ 2147483647 h 157"/>
                <a:gd name="T18" fmla="*/ 2147483647 w 157"/>
                <a:gd name="T19" fmla="*/ 2147483647 h 15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7"/>
                <a:gd name="T31" fmla="*/ 0 h 157"/>
                <a:gd name="T32" fmla="*/ 157 w 157"/>
                <a:gd name="T33" fmla="*/ 157 h 15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7" h="157">
                  <a:moveTo>
                    <a:pt x="157" y="79"/>
                  </a:moveTo>
                  <a:cubicBezTo>
                    <a:pt x="157" y="35"/>
                    <a:pt x="122" y="0"/>
                    <a:pt x="79" y="0"/>
                  </a:cubicBezTo>
                  <a:cubicBezTo>
                    <a:pt x="35" y="0"/>
                    <a:pt x="0" y="35"/>
                    <a:pt x="0" y="79"/>
                  </a:cubicBezTo>
                  <a:cubicBezTo>
                    <a:pt x="0" y="122"/>
                    <a:pt x="35" y="157"/>
                    <a:pt x="79" y="157"/>
                  </a:cubicBezTo>
                  <a:cubicBezTo>
                    <a:pt x="122" y="157"/>
                    <a:pt x="157" y="122"/>
                    <a:pt x="157" y="79"/>
                  </a:cubicBezTo>
                  <a:close/>
                  <a:moveTo>
                    <a:pt x="155" y="79"/>
                  </a:moveTo>
                  <a:cubicBezTo>
                    <a:pt x="155" y="121"/>
                    <a:pt x="121" y="155"/>
                    <a:pt x="79" y="155"/>
                  </a:cubicBezTo>
                  <a:cubicBezTo>
                    <a:pt x="37" y="155"/>
                    <a:pt x="3" y="121"/>
                    <a:pt x="3" y="79"/>
                  </a:cubicBezTo>
                  <a:cubicBezTo>
                    <a:pt x="3" y="37"/>
                    <a:pt x="37" y="3"/>
                    <a:pt x="79" y="3"/>
                  </a:cubicBezTo>
                  <a:cubicBezTo>
                    <a:pt x="121" y="3"/>
                    <a:pt x="155" y="37"/>
                    <a:pt x="155" y="79"/>
                  </a:cubicBezTo>
                  <a:close/>
                </a:path>
              </a:pathLst>
            </a:custGeom>
            <a:solidFill>
              <a:srgbClr val="FEFFD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99" name="Freeform 205"/>
            <p:cNvSpPr>
              <a:spLocks noEditPoints="1"/>
            </p:cNvSpPr>
            <p:nvPr/>
          </p:nvSpPr>
          <p:spPr bwMode="auto">
            <a:xfrm>
              <a:off x="2838784" y="3022811"/>
              <a:ext cx="1047003" cy="1036185"/>
            </a:xfrm>
            <a:custGeom>
              <a:avLst/>
              <a:gdLst>
                <a:gd name="T0" fmla="*/ 2147483647 w 155"/>
                <a:gd name="T1" fmla="*/ 2147483647 h 155"/>
                <a:gd name="T2" fmla="*/ 2147483647 w 155"/>
                <a:gd name="T3" fmla="*/ 0 h 155"/>
                <a:gd name="T4" fmla="*/ 0 w 155"/>
                <a:gd name="T5" fmla="*/ 2147483647 h 155"/>
                <a:gd name="T6" fmla="*/ 2147483647 w 155"/>
                <a:gd name="T7" fmla="*/ 2147483647 h 155"/>
                <a:gd name="T8" fmla="*/ 2147483647 w 155"/>
                <a:gd name="T9" fmla="*/ 2147483647 h 155"/>
                <a:gd name="T10" fmla="*/ 2147483647 w 155"/>
                <a:gd name="T11" fmla="*/ 2147483647 h 155"/>
                <a:gd name="T12" fmla="*/ 2147483647 w 155"/>
                <a:gd name="T13" fmla="*/ 2147483647 h 155"/>
                <a:gd name="T14" fmla="*/ 2147483647 w 155"/>
                <a:gd name="T15" fmla="*/ 2147483647 h 155"/>
                <a:gd name="T16" fmla="*/ 2147483647 w 155"/>
                <a:gd name="T17" fmla="*/ 2147483647 h 155"/>
                <a:gd name="T18" fmla="*/ 2147483647 w 155"/>
                <a:gd name="T19" fmla="*/ 2147483647 h 15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5"/>
                <a:gd name="T31" fmla="*/ 0 h 155"/>
                <a:gd name="T32" fmla="*/ 155 w 155"/>
                <a:gd name="T33" fmla="*/ 155 h 15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5" h="155">
                  <a:moveTo>
                    <a:pt x="155" y="78"/>
                  </a:moveTo>
                  <a:cubicBezTo>
                    <a:pt x="155" y="35"/>
                    <a:pt x="120" y="0"/>
                    <a:pt x="78" y="0"/>
                  </a:cubicBezTo>
                  <a:cubicBezTo>
                    <a:pt x="35" y="0"/>
                    <a:pt x="0" y="35"/>
                    <a:pt x="0" y="78"/>
                  </a:cubicBezTo>
                  <a:cubicBezTo>
                    <a:pt x="0" y="120"/>
                    <a:pt x="35" y="155"/>
                    <a:pt x="78" y="155"/>
                  </a:cubicBezTo>
                  <a:cubicBezTo>
                    <a:pt x="120" y="155"/>
                    <a:pt x="155" y="120"/>
                    <a:pt x="155" y="78"/>
                  </a:cubicBezTo>
                  <a:close/>
                  <a:moveTo>
                    <a:pt x="153" y="78"/>
                  </a:moveTo>
                  <a:cubicBezTo>
                    <a:pt x="153" y="119"/>
                    <a:pt x="119" y="152"/>
                    <a:pt x="78" y="152"/>
                  </a:cubicBezTo>
                  <a:cubicBezTo>
                    <a:pt x="36" y="152"/>
                    <a:pt x="3" y="119"/>
                    <a:pt x="3" y="78"/>
                  </a:cubicBezTo>
                  <a:cubicBezTo>
                    <a:pt x="3" y="36"/>
                    <a:pt x="36" y="3"/>
                    <a:pt x="78" y="3"/>
                  </a:cubicBezTo>
                  <a:cubicBezTo>
                    <a:pt x="119" y="3"/>
                    <a:pt x="153" y="36"/>
                    <a:pt x="153" y="78"/>
                  </a:cubicBezTo>
                  <a:close/>
                </a:path>
              </a:pathLst>
            </a:custGeom>
            <a:solidFill>
              <a:srgbClr val="FEFFD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200" name="Freeform 206"/>
            <p:cNvSpPr>
              <a:spLocks noEditPoints="1"/>
            </p:cNvSpPr>
            <p:nvPr/>
          </p:nvSpPr>
          <p:spPr bwMode="auto">
            <a:xfrm>
              <a:off x="2852294" y="3036182"/>
              <a:ext cx="1026738" cy="1016130"/>
            </a:xfrm>
            <a:custGeom>
              <a:avLst/>
              <a:gdLst>
                <a:gd name="T0" fmla="*/ 2147483647 w 152"/>
                <a:gd name="T1" fmla="*/ 2147483647 h 152"/>
                <a:gd name="T2" fmla="*/ 2147483647 w 152"/>
                <a:gd name="T3" fmla="*/ 0 h 152"/>
                <a:gd name="T4" fmla="*/ 0 w 152"/>
                <a:gd name="T5" fmla="*/ 2147483647 h 152"/>
                <a:gd name="T6" fmla="*/ 2147483647 w 152"/>
                <a:gd name="T7" fmla="*/ 2147483647 h 152"/>
                <a:gd name="T8" fmla="*/ 2147483647 w 152"/>
                <a:gd name="T9" fmla="*/ 2147483647 h 152"/>
                <a:gd name="T10" fmla="*/ 2147483647 w 152"/>
                <a:gd name="T11" fmla="*/ 2147483647 h 152"/>
                <a:gd name="T12" fmla="*/ 2147483647 w 152"/>
                <a:gd name="T13" fmla="*/ 2147483647 h 152"/>
                <a:gd name="T14" fmla="*/ 2147483647 w 152"/>
                <a:gd name="T15" fmla="*/ 2147483647 h 152"/>
                <a:gd name="T16" fmla="*/ 2147483647 w 152"/>
                <a:gd name="T17" fmla="*/ 2147483647 h 152"/>
                <a:gd name="T18" fmla="*/ 2147483647 w 152"/>
                <a:gd name="T19" fmla="*/ 2147483647 h 15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2"/>
                <a:gd name="T31" fmla="*/ 0 h 152"/>
                <a:gd name="T32" fmla="*/ 152 w 152"/>
                <a:gd name="T33" fmla="*/ 152 h 15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2" h="152">
                  <a:moveTo>
                    <a:pt x="152" y="76"/>
                  </a:moveTo>
                  <a:cubicBezTo>
                    <a:pt x="152" y="34"/>
                    <a:pt x="118" y="0"/>
                    <a:pt x="76" y="0"/>
                  </a:cubicBezTo>
                  <a:cubicBezTo>
                    <a:pt x="34" y="0"/>
                    <a:pt x="0" y="34"/>
                    <a:pt x="0" y="76"/>
                  </a:cubicBezTo>
                  <a:cubicBezTo>
                    <a:pt x="0" y="118"/>
                    <a:pt x="34" y="152"/>
                    <a:pt x="76" y="152"/>
                  </a:cubicBezTo>
                  <a:cubicBezTo>
                    <a:pt x="118" y="152"/>
                    <a:pt x="152" y="118"/>
                    <a:pt x="152" y="76"/>
                  </a:cubicBezTo>
                  <a:close/>
                  <a:moveTo>
                    <a:pt x="149" y="76"/>
                  </a:moveTo>
                  <a:cubicBezTo>
                    <a:pt x="149" y="116"/>
                    <a:pt x="116" y="149"/>
                    <a:pt x="76" y="149"/>
                  </a:cubicBezTo>
                  <a:cubicBezTo>
                    <a:pt x="35" y="149"/>
                    <a:pt x="2" y="116"/>
                    <a:pt x="2" y="76"/>
                  </a:cubicBezTo>
                  <a:cubicBezTo>
                    <a:pt x="2" y="35"/>
                    <a:pt x="35" y="2"/>
                    <a:pt x="76" y="2"/>
                  </a:cubicBezTo>
                  <a:cubicBezTo>
                    <a:pt x="116" y="2"/>
                    <a:pt x="149" y="35"/>
                    <a:pt x="149" y="76"/>
                  </a:cubicBezTo>
                  <a:close/>
                </a:path>
              </a:pathLst>
            </a:custGeom>
            <a:solidFill>
              <a:srgbClr val="FEFFD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201" name="Freeform 207"/>
            <p:cNvSpPr>
              <a:spLocks noEditPoints="1"/>
            </p:cNvSpPr>
            <p:nvPr/>
          </p:nvSpPr>
          <p:spPr bwMode="auto">
            <a:xfrm>
              <a:off x="2859049" y="3042867"/>
              <a:ext cx="1013229" cy="996075"/>
            </a:xfrm>
            <a:custGeom>
              <a:avLst/>
              <a:gdLst>
                <a:gd name="T0" fmla="*/ 2147483647 w 150"/>
                <a:gd name="T1" fmla="*/ 2147483647 h 149"/>
                <a:gd name="T2" fmla="*/ 2147483647 w 150"/>
                <a:gd name="T3" fmla="*/ 0 h 149"/>
                <a:gd name="T4" fmla="*/ 0 w 150"/>
                <a:gd name="T5" fmla="*/ 2147483647 h 149"/>
                <a:gd name="T6" fmla="*/ 2147483647 w 150"/>
                <a:gd name="T7" fmla="*/ 2147483647 h 149"/>
                <a:gd name="T8" fmla="*/ 2147483647 w 150"/>
                <a:gd name="T9" fmla="*/ 2147483647 h 149"/>
                <a:gd name="T10" fmla="*/ 2147483647 w 150"/>
                <a:gd name="T11" fmla="*/ 2147483647 h 149"/>
                <a:gd name="T12" fmla="*/ 2147483647 w 150"/>
                <a:gd name="T13" fmla="*/ 2147483647 h 149"/>
                <a:gd name="T14" fmla="*/ 2147483647 w 150"/>
                <a:gd name="T15" fmla="*/ 2147483647 h 149"/>
                <a:gd name="T16" fmla="*/ 2147483647 w 150"/>
                <a:gd name="T17" fmla="*/ 2147483647 h 149"/>
                <a:gd name="T18" fmla="*/ 2147483647 w 150"/>
                <a:gd name="T19" fmla="*/ 2147483647 h 14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0"/>
                <a:gd name="T31" fmla="*/ 0 h 149"/>
                <a:gd name="T32" fmla="*/ 150 w 150"/>
                <a:gd name="T33" fmla="*/ 149 h 14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0" h="149">
                  <a:moveTo>
                    <a:pt x="150" y="75"/>
                  </a:moveTo>
                  <a:cubicBezTo>
                    <a:pt x="150" y="33"/>
                    <a:pt x="116" y="0"/>
                    <a:pt x="75" y="0"/>
                  </a:cubicBezTo>
                  <a:cubicBezTo>
                    <a:pt x="33" y="0"/>
                    <a:pt x="0" y="33"/>
                    <a:pt x="0" y="75"/>
                  </a:cubicBezTo>
                  <a:cubicBezTo>
                    <a:pt x="0" y="116"/>
                    <a:pt x="33" y="149"/>
                    <a:pt x="75" y="149"/>
                  </a:cubicBezTo>
                  <a:cubicBezTo>
                    <a:pt x="116" y="149"/>
                    <a:pt x="150" y="116"/>
                    <a:pt x="150" y="75"/>
                  </a:cubicBezTo>
                  <a:close/>
                  <a:moveTo>
                    <a:pt x="147" y="75"/>
                  </a:moveTo>
                  <a:cubicBezTo>
                    <a:pt x="147" y="115"/>
                    <a:pt x="115" y="147"/>
                    <a:pt x="75" y="147"/>
                  </a:cubicBezTo>
                  <a:cubicBezTo>
                    <a:pt x="35" y="147"/>
                    <a:pt x="3" y="115"/>
                    <a:pt x="3" y="75"/>
                  </a:cubicBezTo>
                  <a:cubicBezTo>
                    <a:pt x="3" y="35"/>
                    <a:pt x="35" y="3"/>
                    <a:pt x="75" y="3"/>
                  </a:cubicBezTo>
                  <a:cubicBezTo>
                    <a:pt x="115" y="3"/>
                    <a:pt x="147" y="35"/>
                    <a:pt x="147" y="75"/>
                  </a:cubicBezTo>
                  <a:close/>
                </a:path>
              </a:pathLst>
            </a:custGeom>
            <a:solidFill>
              <a:srgbClr val="FEFF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202" name="Freeform 208"/>
            <p:cNvSpPr>
              <a:spLocks noEditPoints="1"/>
            </p:cNvSpPr>
            <p:nvPr/>
          </p:nvSpPr>
          <p:spPr bwMode="auto">
            <a:xfrm>
              <a:off x="2865804" y="3049552"/>
              <a:ext cx="992964" cy="982705"/>
            </a:xfrm>
            <a:custGeom>
              <a:avLst/>
              <a:gdLst>
                <a:gd name="T0" fmla="*/ 2147483647 w 147"/>
                <a:gd name="T1" fmla="*/ 2147483647 h 147"/>
                <a:gd name="T2" fmla="*/ 2147483647 w 147"/>
                <a:gd name="T3" fmla="*/ 0 h 147"/>
                <a:gd name="T4" fmla="*/ 0 w 147"/>
                <a:gd name="T5" fmla="*/ 2147483647 h 147"/>
                <a:gd name="T6" fmla="*/ 2147483647 w 147"/>
                <a:gd name="T7" fmla="*/ 2147483647 h 147"/>
                <a:gd name="T8" fmla="*/ 2147483647 w 147"/>
                <a:gd name="T9" fmla="*/ 2147483647 h 147"/>
                <a:gd name="T10" fmla="*/ 2147483647 w 147"/>
                <a:gd name="T11" fmla="*/ 2147483647 h 147"/>
                <a:gd name="T12" fmla="*/ 2147483647 w 147"/>
                <a:gd name="T13" fmla="*/ 2147483647 h 147"/>
                <a:gd name="T14" fmla="*/ 2147483647 w 147"/>
                <a:gd name="T15" fmla="*/ 2147483647 h 147"/>
                <a:gd name="T16" fmla="*/ 2147483647 w 147"/>
                <a:gd name="T17" fmla="*/ 2147483647 h 147"/>
                <a:gd name="T18" fmla="*/ 2147483647 w 147"/>
                <a:gd name="T19" fmla="*/ 2147483647 h 14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7"/>
                <a:gd name="T31" fmla="*/ 0 h 147"/>
                <a:gd name="T32" fmla="*/ 147 w 147"/>
                <a:gd name="T33" fmla="*/ 147 h 14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7" h="147">
                  <a:moveTo>
                    <a:pt x="147" y="74"/>
                  </a:moveTo>
                  <a:cubicBezTo>
                    <a:pt x="147" y="33"/>
                    <a:pt x="114" y="0"/>
                    <a:pt x="74" y="0"/>
                  </a:cubicBezTo>
                  <a:cubicBezTo>
                    <a:pt x="33" y="0"/>
                    <a:pt x="0" y="33"/>
                    <a:pt x="0" y="74"/>
                  </a:cubicBezTo>
                  <a:cubicBezTo>
                    <a:pt x="0" y="114"/>
                    <a:pt x="33" y="147"/>
                    <a:pt x="74" y="147"/>
                  </a:cubicBezTo>
                  <a:cubicBezTo>
                    <a:pt x="114" y="147"/>
                    <a:pt x="147" y="114"/>
                    <a:pt x="147" y="74"/>
                  </a:cubicBezTo>
                  <a:close/>
                  <a:moveTo>
                    <a:pt x="145" y="74"/>
                  </a:moveTo>
                  <a:cubicBezTo>
                    <a:pt x="145" y="113"/>
                    <a:pt x="113" y="145"/>
                    <a:pt x="74" y="145"/>
                  </a:cubicBezTo>
                  <a:cubicBezTo>
                    <a:pt x="35" y="145"/>
                    <a:pt x="3" y="113"/>
                    <a:pt x="3" y="74"/>
                  </a:cubicBezTo>
                  <a:cubicBezTo>
                    <a:pt x="3" y="35"/>
                    <a:pt x="35" y="3"/>
                    <a:pt x="74" y="3"/>
                  </a:cubicBezTo>
                  <a:cubicBezTo>
                    <a:pt x="113" y="3"/>
                    <a:pt x="145" y="35"/>
                    <a:pt x="145" y="74"/>
                  </a:cubicBezTo>
                  <a:close/>
                </a:path>
              </a:pathLst>
            </a:custGeom>
            <a:solidFill>
              <a:srgbClr val="FEFF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203" name="Freeform 209"/>
            <p:cNvSpPr>
              <a:spLocks noEditPoints="1"/>
            </p:cNvSpPr>
            <p:nvPr/>
          </p:nvSpPr>
          <p:spPr bwMode="auto">
            <a:xfrm>
              <a:off x="2879313" y="3062922"/>
              <a:ext cx="972700" cy="962650"/>
            </a:xfrm>
            <a:custGeom>
              <a:avLst/>
              <a:gdLst>
                <a:gd name="T0" fmla="*/ 2147483647 w 144"/>
                <a:gd name="T1" fmla="*/ 2147483647 h 144"/>
                <a:gd name="T2" fmla="*/ 2147483647 w 144"/>
                <a:gd name="T3" fmla="*/ 0 h 144"/>
                <a:gd name="T4" fmla="*/ 0 w 144"/>
                <a:gd name="T5" fmla="*/ 2147483647 h 144"/>
                <a:gd name="T6" fmla="*/ 2147483647 w 144"/>
                <a:gd name="T7" fmla="*/ 2147483647 h 144"/>
                <a:gd name="T8" fmla="*/ 2147483647 w 144"/>
                <a:gd name="T9" fmla="*/ 2147483647 h 144"/>
                <a:gd name="T10" fmla="*/ 2147483647 w 144"/>
                <a:gd name="T11" fmla="*/ 2147483647 h 144"/>
                <a:gd name="T12" fmla="*/ 2147483647 w 144"/>
                <a:gd name="T13" fmla="*/ 2147483647 h 144"/>
                <a:gd name="T14" fmla="*/ 2147483647 w 144"/>
                <a:gd name="T15" fmla="*/ 2147483647 h 144"/>
                <a:gd name="T16" fmla="*/ 2147483647 w 144"/>
                <a:gd name="T17" fmla="*/ 2147483647 h 144"/>
                <a:gd name="T18" fmla="*/ 2147483647 w 144"/>
                <a:gd name="T19" fmla="*/ 2147483647 h 1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4"/>
                <a:gd name="T31" fmla="*/ 0 h 144"/>
                <a:gd name="T32" fmla="*/ 144 w 144"/>
                <a:gd name="T33" fmla="*/ 144 h 14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4" h="144">
                  <a:moveTo>
                    <a:pt x="144" y="72"/>
                  </a:moveTo>
                  <a:cubicBezTo>
                    <a:pt x="144" y="32"/>
                    <a:pt x="11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112"/>
                    <a:pt x="32" y="144"/>
                    <a:pt x="72" y="144"/>
                  </a:cubicBezTo>
                  <a:cubicBezTo>
                    <a:pt x="112" y="144"/>
                    <a:pt x="144" y="112"/>
                    <a:pt x="144" y="72"/>
                  </a:cubicBezTo>
                  <a:close/>
                  <a:moveTo>
                    <a:pt x="141" y="72"/>
                  </a:moveTo>
                  <a:cubicBezTo>
                    <a:pt x="141" y="110"/>
                    <a:pt x="110" y="141"/>
                    <a:pt x="72" y="141"/>
                  </a:cubicBezTo>
                  <a:cubicBezTo>
                    <a:pt x="33" y="141"/>
                    <a:pt x="2" y="110"/>
                    <a:pt x="2" y="72"/>
                  </a:cubicBezTo>
                  <a:cubicBezTo>
                    <a:pt x="2" y="33"/>
                    <a:pt x="33" y="2"/>
                    <a:pt x="72" y="2"/>
                  </a:cubicBezTo>
                  <a:cubicBezTo>
                    <a:pt x="110" y="2"/>
                    <a:pt x="141" y="33"/>
                    <a:pt x="141" y="72"/>
                  </a:cubicBezTo>
                  <a:close/>
                </a:path>
              </a:pathLst>
            </a:custGeom>
            <a:solidFill>
              <a:srgbClr val="FEFFD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204" name="Freeform 212"/>
            <p:cNvSpPr>
              <a:spLocks noEditPoints="1"/>
            </p:cNvSpPr>
            <p:nvPr/>
          </p:nvSpPr>
          <p:spPr bwMode="auto">
            <a:xfrm>
              <a:off x="2924668" y="3254070"/>
              <a:ext cx="925434" cy="916293"/>
            </a:xfrm>
            <a:custGeom>
              <a:avLst/>
              <a:gdLst>
                <a:gd name="T0" fmla="*/ 2147483647 w 137"/>
                <a:gd name="T1" fmla="*/ 2147483647 h 137"/>
                <a:gd name="T2" fmla="*/ 2147483647 w 137"/>
                <a:gd name="T3" fmla="*/ 0 h 137"/>
                <a:gd name="T4" fmla="*/ 0 w 137"/>
                <a:gd name="T5" fmla="*/ 2147483647 h 137"/>
                <a:gd name="T6" fmla="*/ 2147483647 w 137"/>
                <a:gd name="T7" fmla="*/ 2147483647 h 137"/>
                <a:gd name="T8" fmla="*/ 2147483647 w 137"/>
                <a:gd name="T9" fmla="*/ 2147483647 h 137"/>
                <a:gd name="T10" fmla="*/ 2147483647 w 137"/>
                <a:gd name="T11" fmla="*/ 2147483647 h 137"/>
                <a:gd name="T12" fmla="*/ 2147483647 w 137"/>
                <a:gd name="T13" fmla="*/ 2147483647 h 137"/>
                <a:gd name="T14" fmla="*/ 2147483647 w 137"/>
                <a:gd name="T15" fmla="*/ 2147483647 h 137"/>
                <a:gd name="T16" fmla="*/ 2147483647 w 137"/>
                <a:gd name="T17" fmla="*/ 2147483647 h 137"/>
                <a:gd name="T18" fmla="*/ 2147483647 w 137"/>
                <a:gd name="T19" fmla="*/ 2147483647 h 13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7"/>
                <a:gd name="T31" fmla="*/ 0 h 137"/>
                <a:gd name="T32" fmla="*/ 137 w 137"/>
                <a:gd name="T33" fmla="*/ 137 h 13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7" h="137">
                  <a:moveTo>
                    <a:pt x="137" y="69"/>
                  </a:moveTo>
                  <a:cubicBezTo>
                    <a:pt x="137" y="31"/>
                    <a:pt x="107" y="0"/>
                    <a:pt x="69" y="0"/>
                  </a:cubicBezTo>
                  <a:cubicBezTo>
                    <a:pt x="31" y="0"/>
                    <a:pt x="0" y="31"/>
                    <a:pt x="0" y="69"/>
                  </a:cubicBezTo>
                  <a:cubicBezTo>
                    <a:pt x="0" y="106"/>
                    <a:pt x="31" y="137"/>
                    <a:pt x="69" y="137"/>
                  </a:cubicBezTo>
                  <a:cubicBezTo>
                    <a:pt x="107" y="137"/>
                    <a:pt x="137" y="106"/>
                    <a:pt x="137" y="69"/>
                  </a:cubicBezTo>
                  <a:close/>
                  <a:moveTo>
                    <a:pt x="135" y="69"/>
                  </a:moveTo>
                  <a:cubicBezTo>
                    <a:pt x="135" y="105"/>
                    <a:pt x="105" y="135"/>
                    <a:pt x="69" y="135"/>
                  </a:cubicBezTo>
                  <a:cubicBezTo>
                    <a:pt x="32" y="135"/>
                    <a:pt x="3" y="105"/>
                    <a:pt x="3" y="69"/>
                  </a:cubicBezTo>
                  <a:cubicBezTo>
                    <a:pt x="3" y="32"/>
                    <a:pt x="32" y="3"/>
                    <a:pt x="69" y="3"/>
                  </a:cubicBezTo>
                  <a:cubicBezTo>
                    <a:pt x="105" y="3"/>
                    <a:pt x="135" y="32"/>
                    <a:pt x="135" y="69"/>
                  </a:cubicBezTo>
                  <a:close/>
                </a:path>
              </a:pathLst>
            </a:custGeom>
            <a:solidFill>
              <a:srgbClr val="FEFF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205" name="Freeform 215"/>
            <p:cNvSpPr>
              <a:spLocks noEditPoints="1"/>
            </p:cNvSpPr>
            <p:nvPr/>
          </p:nvSpPr>
          <p:spPr bwMode="auto">
            <a:xfrm>
              <a:off x="2951697" y="3281638"/>
              <a:ext cx="871374" cy="862470"/>
            </a:xfrm>
            <a:custGeom>
              <a:avLst/>
              <a:gdLst>
                <a:gd name="T0" fmla="*/ 2147483647 w 129"/>
                <a:gd name="T1" fmla="*/ 2147483647 h 129"/>
                <a:gd name="T2" fmla="*/ 2147483647 w 129"/>
                <a:gd name="T3" fmla="*/ 0 h 129"/>
                <a:gd name="T4" fmla="*/ 0 w 129"/>
                <a:gd name="T5" fmla="*/ 2147483647 h 129"/>
                <a:gd name="T6" fmla="*/ 2147483647 w 129"/>
                <a:gd name="T7" fmla="*/ 2147483647 h 129"/>
                <a:gd name="T8" fmla="*/ 2147483647 w 129"/>
                <a:gd name="T9" fmla="*/ 2147483647 h 129"/>
                <a:gd name="T10" fmla="*/ 2147483647 w 129"/>
                <a:gd name="T11" fmla="*/ 2147483647 h 129"/>
                <a:gd name="T12" fmla="*/ 2147483647 w 129"/>
                <a:gd name="T13" fmla="*/ 2147483647 h 129"/>
                <a:gd name="T14" fmla="*/ 2147483647 w 129"/>
                <a:gd name="T15" fmla="*/ 2147483647 h 129"/>
                <a:gd name="T16" fmla="*/ 2147483647 w 129"/>
                <a:gd name="T17" fmla="*/ 2147483647 h 129"/>
                <a:gd name="T18" fmla="*/ 2147483647 w 129"/>
                <a:gd name="T19" fmla="*/ 2147483647 h 1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9"/>
                <a:gd name="T31" fmla="*/ 0 h 129"/>
                <a:gd name="T32" fmla="*/ 129 w 129"/>
                <a:gd name="T33" fmla="*/ 129 h 1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9" h="129">
                  <a:moveTo>
                    <a:pt x="129" y="65"/>
                  </a:moveTo>
                  <a:cubicBezTo>
                    <a:pt x="129" y="29"/>
                    <a:pt x="100" y="0"/>
                    <a:pt x="65" y="0"/>
                  </a:cubicBezTo>
                  <a:cubicBezTo>
                    <a:pt x="29" y="0"/>
                    <a:pt x="0" y="29"/>
                    <a:pt x="0" y="65"/>
                  </a:cubicBezTo>
                  <a:cubicBezTo>
                    <a:pt x="0" y="100"/>
                    <a:pt x="29" y="129"/>
                    <a:pt x="65" y="129"/>
                  </a:cubicBezTo>
                  <a:cubicBezTo>
                    <a:pt x="100" y="129"/>
                    <a:pt x="129" y="100"/>
                    <a:pt x="129" y="65"/>
                  </a:cubicBezTo>
                  <a:close/>
                  <a:moveTo>
                    <a:pt x="127" y="65"/>
                  </a:moveTo>
                  <a:cubicBezTo>
                    <a:pt x="127" y="99"/>
                    <a:pt x="99" y="127"/>
                    <a:pt x="65" y="127"/>
                  </a:cubicBezTo>
                  <a:cubicBezTo>
                    <a:pt x="30" y="127"/>
                    <a:pt x="3" y="99"/>
                    <a:pt x="3" y="65"/>
                  </a:cubicBezTo>
                  <a:cubicBezTo>
                    <a:pt x="3" y="30"/>
                    <a:pt x="30" y="3"/>
                    <a:pt x="65" y="3"/>
                  </a:cubicBezTo>
                  <a:cubicBezTo>
                    <a:pt x="99" y="3"/>
                    <a:pt x="127" y="30"/>
                    <a:pt x="127" y="65"/>
                  </a:cubicBezTo>
                  <a:close/>
                </a:path>
              </a:pathLst>
            </a:custGeom>
            <a:solidFill>
              <a:srgbClr val="FEFF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206" name="Freeform 216"/>
            <p:cNvSpPr>
              <a:spLocks noEditPoints="1"/>
            </p:cNvSpPr>
            <p:nvPr/>
          </p:nvSpPr>
          <p:spPr bwMode="auto">
            <a:xfrm>
              <a:off x="2959420" y="3288202"/>
              <a:ext cx="857216" cy="848031"/>
            </a:xfrm>
            <a:custGeom>
              <a:avLst/>
              <a:gdLst>
                <a:gd name="T0" fmla="*/ 2147483647 w 127"/>
                <a:gd name="T1" fmla="*/ 2147483647 h 127"/>
                <a:gd name="T2" fmla="*/ 2147483647 w 127"/>
                <a:gd name="T3" fmla="*/ 0 h 127"/>
                <a:gd name="T4" fmla="*/ 0 w 127"/>
                <a:gd name="T5" fmla="*/ 2147483647 h 127"/>
                <a:gd name="T6" fmla="*/ 2147483647 w 127"/>
                <a:gd name="T7" fmla="*/ 2147483647 h 127"/>
                <a:gd name="T8" fmla="*/ 2147483647 w 127"/>
                <a:gd name="T9" fmla="*/ 2147483647 h 127"/>
                <a:gd name="T10" fmla="*/ 2147483647 w 127"/>
                <a:gd name="T11" fmla="*/ 2147483647 h 127"/>
                <a:gd name="T12" fmla="*/ 2147483647 w 127"/>
                <a:gd name="T13" fmla="*/ 2147483647 h 127"/>
                <a:gd name="T14" fmla="*/ 2147483647 w 127"/>
                <a:gd name="T15" fmla="*/ 2147483647 h 127"/>
                <a:gd name="T16" fmla="*/ 2147483647 w 127"/>
                <a:gd name="T17" fmla="*/ 2147483647 h 127"/>
                <a:gd name="T18" fmla="*/ 2147483647 w 127"/>
                <a:gd name="T19" fmla="*/ 2147483647 h 1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7"/>
                <a:gd name="T31" fmla="*/ 0 h 127"/>
                <a:gd name="T32" fmla="*/ 127 w 127"/>
                <a:gd name="T33" fmla="*/ 127 h 12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7" h="127">
                  <a:moveTo>
                    <a:pt x="127" y="64"/>
                  </a:moveTo>
                  <a:cubicBezTo>
                    <a:pt x="127" y="29"/>
                    <a:pt x="99" y="0"/>
                    <a:pt x="64" y="0"/>
                  </a:cubicBezTo>
                  <a:cubicBezTo>
                    <a:pt x="29" y="0"/>
                    <a:pt x="0" y="29"/>
                    <a:pt x="0" y="64"/>
                  </a:cubicBezTo>
                  <a:cubicBezTo>
                    <a:pt x="0" y="99"/>
                    <a:pt x="29" y="127"/>
                    <a:pt x="64" y="127"/>
                  </a:cubicBezTo>
                  <a:cubicBezTo>
                    <a:pt x="99" y="127"/>
                    <a:pt x="127" y="99"/>
                    <a:pt x="127" y="64"/>
                  </a:cubicBezTo>
                  <a:close/>
                  <a:moveTo>
                    <a:pt x="125" y="64"/>
                  </a:moveTo>
                  <a:cubicBezTo>
                    <a:pt x="125" y="97"/>
                    <a:pt x="97" y="125"/>
                    <a:pt x="64" y="125"/>
                  </a:cubicBezTo>
                  <a:cubicBezTo>
                    <a:pt x="30" y="125"/>
                    <a:pt x="3" y="97"/>
                    <a:pt x="3" y="64"/>
                  </a:cubicBezTo>
                  <a:cubicBezTo>
                    <a:pt x="3" y="30"/>
                    <a:pt x="30" y="3"/>
                    <a:pt x="64" y="3"/>
                  </a:cubicBezTo>
                  <a:cubicBezTo>
                    <a:pt x="97" y="3"/>
                    <a:pt x="125" y="30"/>
                    <a:pt x="125" y="64"/>
                  </a:cubicBezTo>
                  <a:close/>
                </a:path>
              </a:pathLst>
            </a:custGeom>
            <a:solidFill>
              <a:srgbClr val="FEFF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207" name="Freeform 217"/>
            <p:cNvSpPr>
              <a:spLocks noEditPoints="1"/>
            </p:cNvSpPr>
            <p:nvPr/>
          </p:nvSpPr>
          <p:spPr bwMode="auto">
            <a:xfrm>
              <a:off x="2972291" y="3301329"/>
              <a:ext cx="837909" cy="828340"/>
            </a:xfrm>
            <a:custGeom>
              <a:avLst/>
              <a:gdLst>
                <a:gd name="T0" fmla="*/ 2147483647 w 124"/>
                <a:gd name="T1" fmla="*/ 2147483647 h 124"/>
                <a:gd name="T2" fmla="*/ 2147483647 w 124"/>
                <a:gd name="T3" fmla="*/ 0 h 124"/>
                <a:gd name="T4" fmla="*/ 0 w 124"/>
                <a:gd name="T5" fmla="*/ 2147483647 h 124"/>
                <a:gd name="T6" fmla="*/ 2147483647 w 124"/>
                <a:gd name="T7" fmla="*/ 2147483647 h 124"/>
                <a:gd name="T8" fmla="*/ 2147483647 w 124"/>
                <a:gd name="T9" fmla="*/ 2147483647 h 124"/>
                <a:gd name="T10" fmla="*/ 2147483647 w 124"/>
                <a:gd name="T11" fmla="*/ 2147483647 h 124"/>
                <a:gd name="T12" fmla="*/ 2147483647 w 124"/>
                <a:gd name="T13" fmla="*/ 2147483647 h 124"/>
                <a:gd name="T14" fmla="*/ 2147483647 w 124"/>
                <a:gd name="T15" fmla="*/ 2147483647 h 124"/>
                <a:gd name="T16" fmla="*/ 2147483647 w 124"/>
                <a:gd name="T17" fmla="*/ 2147483647 h 124"/>
                <a:gd name="T18" fmla="*/ 2147483647 w 124"/>
                <a:gd name="T19" fmla="*/ 2147483647 h 1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4"/>
                <a:gd name="T31" fmla="*/ 0 h 124"/>
                <a:gd name="T32" fmla="*/ 124 w 124"/>
                <a:gd name="T33" fmla="*/ 124 h 1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4" h="124">
                  <a:moveTo>
                    <a:pt x="124" y="62"/>
                  </a:moveTo>
                  <a:cubicBezTo>
                    <a:pt x="124" y="27"/>
                    <a:pt x="96" y="0"/>
                    <a:pt x="62" y="0"/>
                  </a:cubicBezTo>
                  <a:cubicBezTo>
                    <a:pt x="27" y="0"/>
                    <a:pt x="0" y="27"/>
                    <a:pt x="0" y="62"/>
                  </a:cubicBezTo>
                  <a:cubicBezTo>
                    <a:pt x="0" y="96"/>
                    <a:pt x="27" y="124"/>
                    <a:pt x="62" y="124"/>
                  </a:cubicBezTo>
                  <a:cubicBezTo>
                    <a:pt x="96" y="124"/>
                    <a:pt x="124" y="96"/>
                    <a:pt x="124" y="62"/>
                  </a:cubicBezTo>
                  <a:close/>
                  <a:moveTo>
                    <a:pt x="121" y="62"/>
                  </a:moveTo>
                  <a:cubicBezTo>
                    <a:pt x="121" y="95"/>
                    <a:pt x="95" y="121"/>
                    <a:pt x="62" y="121"/>
                  </a:cubicBezTo>
                  <a:cubicBezTo>
                    <a:pt x="29" y="121"/>
                    <a:pt x="2" y="95"/>
                    <a:pt x="2" y="62"/>
                  </a:cubicBezTo>
                  <a:cubicBezTo>
                    <a:pt x="2" y="29"/>
                    <a:pt x="29" y="2"/>
                    <a:pt x="62" y="2"/>
                  </a:cubicBezTo>
                  <a:cubicBezTo>
                    <a:pt x="95" y="2"/>
                    <a:pt x="121" y="29"/>
                    <a:pt x="121" y="62"/>
                  </a:cubicBezTo>
                  <a:close/>
                </a:path>
              </a:pathLst>
            </a:custGeom>
            <a:solidFill>
              <a:srgbClr val="FEFF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208" name="Freeform 218"/>
            <p:cNvSpPr>
              <a:spLocks noEditPoints="1"/>
            </p:cNvSpPr>
            <p:nvPr/>
          </p:nvSpPr>
          <p:spPr bwMode="auto">
            <a:xfrm>
              <a:off x="2978726" y="3307893"/>
              <a:ext cx="825039" cy="815212"/>
            </a:xfrm>
            <a:custGeom>
              <a:avLst/>
              <a:gdLst>
                <a:gd name="T0" fmla="*/ 2147483647 w 122"/>
                <a:gd name="T1" fmla="*/ 2147483647 h 122"/>
                <a:gd name="T2" fmla="*/ 2147483647 w 122"/>
                <a:gd name="T3" fmla="*/ 0 h 122"/>
                <a:gd name="T4" fmla="*/ 0 w 122"/>
                <a:gd name="T5" fmla="*/ 2147483647 h 122"/>
                <a:gd name="T6" fmla="*/ 2147483647 w 122"/>
                <a:gd name="T7" fmla="*/ 2147483647 h 122"/>
                <a:gd name="T8" fmla="*/ 2147483647 w 122"/>
                <a:gd name="T9" fmla="*/ 2147483647 h 122"/>
                <a:gd name="T10" fmla="*/ 2147483647 w 122"/>
                <a:gd name="T11" fmla="*/ 2147483647 h 122"/>
                <a:gd name="T12" fmla="*/ 2147483647 w 122"/>
                <a:gd name="T13" fmla="*/ 2147483647 h 122"/>
                <a:gd name="T14" fmla="*/ 2147483647 w 122"/>
                <a:gd name="T15" fmla="*/ 2147483647 h 122"/>
                <a:gd name="T16" fmla="*/ 2147483647 w 122"/>
                <a:gd name="T17" fmla="*/ 2147483647 h 122"/>
                <a:gd name="T18" fmla="*/ 2147483647 w 122"/>
                <a:gd name="T19" fmla="*/ 2147483647 h 1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2"/>
                <a:gd name="T31" fmla="*/ 0 h 122"/>
                <a:gd name="T32" fmla="*/ 122 w 122"/>
                <a:gd name="T33" fmla="*/ 122 h 1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2" h="122">
                  <a:moveTo>
                    <a:pt x="122" y="61"/>
                  </a:moveTo>
                  <a:cubicBezTo>
                    <a:pt x="122" y="27"/>
                    <a:pt x="94" y="0"/>
                    <a:pt x="61" y="0"/>
                  </a:cubicBezTo>
                  <a:cubicBezTo>
                    <a:pt x="27" y="0"/>
                    <a:pt x="0" y="27"/>
                    <a:pt x="0" y="61"/>
                  </a:cubicBezTo>
                  <a:cubicBezTo>
                    <a:pt x="0" y="94"/>
                    <a:pt x="27" y="122"/>
                    <a:pt x="61" y="122"/>
                  </a:cubicBezTo>
                  <a:cubicBezTo>
                    <a:pt x="94" y="122"/>
                    <a:pt x="122" y="94"/>
                    <a:pt x="122" y="61"/>
                  </a:cubicBezTo>
                  <a:close/>
                  <a:moveTo>
                    <a:pt x="119" y="61"/>
                  </a:moveTo>
                  <a:cubicBezTo>
                    <a:pt x="119" y="93"/>
                    <a:pt x="93" y="119"/>
                    <a:pt x="61" y="119"/>
                  </a:cubicBezTo>
                  <a:cubicBezTo>
                    <a:pt x="29" y="119"/>
                    <a:pt x="2" y="93"/>
                    <a:pt x="2" y="61"/>
                  </a:cubicBezTo>
                  <a:cubicBezTo>
                    <a:pt x="2" y="29"/>
                    <a:pt x="29" y="2"/>
                    <a:pt x="61" y="2"/>
                  </a:cubicBezTo>
                  <a:cubicBezTo>
                    <a:pt x="93" y="2"/>
                    <a:pt x="119" y="29"/>
                    <a:pt x="119" y="61"/>
                  </a:cubicBezTo>
                  <a:close/>
                </a:path>
              </a:pathLst>
            </a:custGeom>
            <a:solidFill>
              <a:srgbClr val="FEFF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209" name="Freeform 219"/>
            <p:cNvSpPr>
              <a:spLocks noEditPoints="1"/>
            </p:cNvSpPr>
            <p:nvPr/>
          </p:nvSpPr>
          <p:spPr bwMode="auto">
            <a:xfrm>
              <a:off x="2986449" y="3314456"/>
              <a:ext cx="803158" cy="795521"/>
            </a:xfrm>
            <a:custGeom>
              <a:avLst/>
              <a:gdLst>
                <a:gd name="T0" fmla="*/ 2147483647 w 119"/>
                <a:gd name="T1" fmla="*/ 2147483647 h 119"/>
                <a:gd name="T2" fmla="*/ 2147483647 w 119"/>
                <a:gd name="T3" fmla="*/ 0 h 119"/>
                <a:gd name="T4" fmla="*/ 0 w 119"/>
                <a:gd name="T5" fmla="*/ 2147483647 h 119"/>
                <a:gd name="T6" fmla="*/ 2147483647 w 119"/>
                <a:gd name="T7" fmla="*/ 2147483647 h 119"/>
                <a:gd name="T8" fmla="*/ 2147483647 w 119"/>
                <a:gd name="T9" fmla="*/ 2147483647 h 119"/>
                <a:gd name="T10" fmla="*/ 2147483647 w 119"/>
                <a:gd name="T11" fmla="*/ 2147483647 h 119"/>
                <a:gd name="T12" fmla="*/ 2147483647 w 119"/>
                <a:gd name="T13" fmla="*/ 2147483647 h 119"/>
                <a:gd name="T14" fmla="*/ 2147483647 w 119"/>
                <a:gd name="T15" fmla="*/ 2147483647 h 119"/>
                <a:gd name="T16" fmla="*/ 2147483647 w 119"/>
                <a:gd name="T17" fmla="*/ 2147483647 h 119"/>
                <a:gd name="T18" fmla="*/ 2147483647 w 119"/>
                <a:gd name="T19" fmla="*/ 2147483647 h 1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9"/>
                <a:gd name="T31" fmla="*/ 0 h 119"/>
                <a:gd name="T32" fmla="*/ 119 w 119"/>
                <a:gd name="T33" fmla="*/ 119 h 1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9" h="119">
                  <a:moveTo>
                    <a:pt x="119" y="60"/>
                  </a:moveTo>
                  <a:cubicBezTo>
                    <a:pt x="119" y="27"/>
                    <a:pt x="93" y="0"/>
                    <a:pt x="60" y="0"/>
                  </a:cubicBezTo>
                  <a:cubicBezTo>
                    <a:pt x="27" y="0"/>
                    <a:pt x="0" y="27"/>
                    <a:pt x="0" y="60"/>
                  </a:cubicBezTo>
                  <a:cubicBezTo>
                    <a:pt x="0" y="93"/>
                    <a:pt x="27" y="119"/>
                    <a:pt x="60" y="119"/>
                  </a:cubicBezTo>
                  <a:cubicBezTo>
                    <a:pt x="93" y="119"/>
                    <a:pt x="119" y="93"/>
                    <a:pt x="119" y="60"/>
                  </a:cubicBezTo>
                  <a:close/>
                  <a:moveTo>
                    <a:pt x="117" y="60"/>
                  </a:moveTo>
                  <a:cubicBezTo>
                    <a:pt x="117" y="91"/>
                    <a:pt x="91" y="117"/>
                    <a:pt x="60" y="117"/>
                  </a:cubicBezTo>
                  <a:cubicBezTo>
                    <a:pt x="28" y="117"/>
                    <a:pt x="3" y="91"/>
                    <a:pt x="3" y="60"/>
                  </a:cubicBezTo>
                  <a:cubicBezTo>
                    <a:pt x="3" y="28"/>
                    <a:pt x="28" y="3"/>
                    <a:pt x="60" y="3"/>
                  </a:cubicBezTo>
                  <a:cubicBezTo>
                    <a:pt x="91" y="3"/>
                    <a:pt x="117" y="28"/>
                    <a:pt x="117" y="60"/>
                  </a:cubicBezTo>
                  <a:close/>
                </a:path>
              </a:pathLst>
            </a:custGeom>
            <a:solidFill>
              <a:srgbClr val="FEFFD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210" name="Freeform 220"/>
            <p:cNvSpPr>
              <a:spLocks noEditPoints="1"/>
            </p:cNvSpPr>
            <p:nvPr/>
          </p:nvSpPr>
          <p:spPr bwMode="auto">
            <a:xfrm>
              <a:off x="2920807" y="3397159"/>
              <a:ext cx="790287" cy="782394"/>
            </a:xfrm>
            <a:custGeom>
              <a:avLst/>
              <a:gdLst>
                <a:gd name="T0" fmla="*/ 2147483647 w 117"/>
                <a:gd name="T1" fmla="*/ 2147483647 h 117"/>
                <a:gd name="T2" fmla="*/ 2147483647 w 117"/>
                <a:gd name="T3" fmla="*/ 0 h 117"/>
                <a:gd name="T4" fmla="*/ 0 w 117"/>
                <a:gd name="T5" fmla="*/ 2147483647 h 117"/>
                <a:gd name="T6" fmla="*/ 2147483647 w 117"/>
                <a:gd name="T7" fmla="*/ 2147483647 h 117"/>
                <a:gd name="T8" fmla="*/ 2147483647 w 117"/>
                <a:gd name="T9" fmla="*/ 2147483647 h 117"/>
                <a:gd name="T10" fmla="*/ 2147483647 w 117"/>
                <a:gd name="T11" fmla="*/ 2147483647 h 117"/>
                <a:gd name="T12" fmla="*/ 2147483647 w 117"/>
                <a:gd name="T13" fmla="*/ 2147483647 h 117"/>
                <a:gd name="T14" fmla="*/ 2147483647 w 117"/>
                <a:gd name="T15" fmla="*/ 2147483647 h 117"/>
                <a:gd name="T16" fmla="*/ 2147483647 w 117"/>
                <a:gd name="T17" fmla="*/ 2147483647 h 117"/>
                <a:gd name="T18" fmla="*/ 2147483647 w 117"/>
                <a:gd name="T19" fmla="*/ 2147483647 h 1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7"/>
                <a:gd name="T31" fmla="*/ 0 h 117"/>
                <a:gd name="T32" fmla="*/ 117 w 117"/>
                <a:gd name="T33" fmla="*/ 117 h 1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7" h="117">
                  <a:moveTo>
                    <a:pt x="117" y="59"/>
                  </a:moveTo>
                  <a:cubicBezTo>
                    <a:pt x="117" y="27"/>
                    <a:pt x="91" y="0"/>
                    <a:pt x="59" y="0"/>
                  </a:cubicBezTo>
                  <a:cubicBezTo>
                    <a:pt x="27" y="0"/>
                    <a:pt x="0" y="27"/>
                    <a:pt x="0" y="59"/>
                  </a:cubicBezTo>
                  <a:cubicBezTo>
                    <a:pt x="0" y="91"/>
                    <a:pt x="27" y="117"/>
                    <a:pt x="59" y="117"/>
                  </a:cubicBezTo>
                  <a:cubicBezTo>
                    <a:pt x="91" y="117"/>
                    <a:pt x="117" y="91"/>
                    <a:pt x="117" y="59"/>
                  </a:cubicBezTo>
                  <a:close/>
                  <a:moveTo>
                    <a:pt x="115" y="59"/>
                  </a:moveTo>
                  <a:cubicBezTo>
                    <a:pt x="115" y="89"/>
                    <a:pt x="90" y="114"/>
                    <a:pt x="59" y="114"/>
                  </a:cubicBezTo>
                  <a:cubicBezTo>
                    <a:pt x="28" y="114"/>
                    <a:pt x="3" y="89"/>
                    <a:pt x="3" y="59"/>
                  </a:cubicBezTo>
                  <a:cubicBezTo>
                    <a:pt x="3" y="28"/>
                    <a:pt x="28" y="3"/>
                    <a:pt x="59" y="3"/>
                  </a:cubicBezTo>
                  <a:cubicBezTo>
                    <a:pt x="90" y="3"/>
                    <a:pt x="115" y="28"/>
                    <a:pt x="115" y="59"/>
                  </a:cubicBezTo>
                  <a:close/>
                </a:path>
              </a:pathLst>
            </a:custGeom>
            <a:solidFill>
              <a:srgbClr val="FEFF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211" name="Freeform 221"/>
            <p:cNvSpPr>
              <a:spLocks noEditPoints="1"/>
            </p:cNvSpPr>
            <p:nvPr/>
          </p:nvSpPr>
          <p:spPr bwMode="auto">
            <a:xfrm>
              <a:off x="3005756" y="3334148"/>
              <a:ext cx="770980" cy="762702"/>
            </a:xfrm>
            <a:custGeom>
              <a:avLst/>
              <a:gdLst>
                <a:gd name="T0" fmla="*/ 2147483647 w 114"/>
                <a:gd name="T1" fmla="*/ 2147483647 h 114"/>
                <a:gd name="T2" fmla="*/ 2147483647 w 114"/>
                <a:gd name="T3" fmla="*/ 0 h 114"/>
                <a:gd name="T4" fmla="*/ 0 w 114"/>
                <a:gd name="T5" fmla="*/ 2147483647 h 114"/>
                <a:gd name="T6" fmla="*/ 2147483647 w 114"/>
                <a:gd name="T7" fmla="*/ 2147483647 h 114"/>
                <a:gd name="T8" fmla="*/ 2147483647 w 114"/>
                <a:gd name="T9" fmla="*/ 2147483647 h 114"/>
                <a:gd name="T10" fmla="*/ 2147483647 w 114"/>
                <a:gd name="T11" fmla="*/ 2147483647 h 114"/>
                <a:gd name="T12" fmla="*/ 2147483647 w 114"/>
                <a:gd name="T13" fmla="*/ 2147483647 h 114"/>
                <a:gd name="T14" fmla="*/ 2147483647 w 114"/>
                <a:gd name="T15" fmla="*/ 2147483647 h 114"/>
                <a:gd name="T16" fmla="*/ 2147483647 w 114"/>
                <a:gd name="T17" fmla="*/ 2147483647 h 114"/>
                <a:gd name="T18" fmla="*/ 2147483647 w 114"/>
                <a:gd name="T19" fmla="*/ 2147483647 h 1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114"/>
                <a:gd name="T32" fmla="*/ 114 w 114"/>
                <a:gd name="T33" fmla="*/ 114 h 1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114">
                  <a:moveTo>
                    <a:pt x="114" y="57"/>
                  </a:moveTo>
                  <a:cubicBezTo>
                    <a:pt x="114" y="25"/>
                    <a:pt x="88" y="0"/>
                    <a:pt x="57" y="0"/>
                  </a:cubicBezTo>
                  <a:cubicBezTo>
                    <a:pt x="25" y="0"/>
                    <a:pt x="0" y="25"/>
                    <a:pt x="0" y="57"/>
                  </a:cubicBezTo>
                  <a:cubicBezTo>
                    <a:pt x="0" y="88"/>
                    <a:pt x="25" y="114"/>
                    <a:pt x="57" y="114"/>
                  </a:cubicBezTo>
                  <a:cubicBezTo>
                    <a:pt x="88" y="114"/>
                    <a:pt x="114" y="88"/>
                    <a:pt x="114" y="57"/>
                  </a:cubicBezTo>
                  <a:close/>
                  <a:moveTo>
                    <a:pt x="111" y="57"/>
                  </a:moveTo>
                  <a:cubicBezTo>
                    <a:pt x="111" y="87"/>
                    <a:pt x="87" y="111"/>
                    <a:pt x="57" y="111"/>
                  </a:cubicBezTo>
                  <a:cubicBezTo>
                    <a:pt x="27" y="111"/>
                    <a:pt x="2" y="87"/>
                    <a:pt x="2" y="57"/>
                  </a:cubicBezTo>
                  <a:cubicBezTo>
                    <a:pt x="2" y="27"/>
                    <a:pt x="27" y="2"/>
                    <a:pt x="57" y="2"/>
                  </a:cubicBezTo>
                  <a:cubicBezTo>
                    <a:pt x="87" y="2"/>
                    <a:pt x="111" y="27"/>
                    <a:pt x="111" y="57"/>
                  </a:cubicBezTo>
                  <a:close/>
                </a:path>
              </a:pathLst>
            </a:custGeom>
            <a:solidFill>
              <a:srgbClr val="FEFF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212" name="Freeform 222"/>
            <p:cNvSpPr>
              <a:spLocks noEditPoints="1"/>
            </p:cNvSpPr>
            <p:nvPr/>
          </p:nvSpPr>
          <p:spPr bwMode="auto">
            <a:xfrm>
              <a:off x="3013479" y="3340711"/>
              <a:ext cx="755534" cy="743011"/>
            </a:xfrm>
            <a:custGeom>
              <a:avLst/>
              <a:gdLst>
                <a:gd name="T0" fmla="*/ 2147483647 w 112"/>
                <a:gd name="T1" fmla="*/ 2147483647 h 111"/>
                <a:gd name="T2" fmla="*/ 2147483647 w 112"/>
                <a:gd name="T3" fmla="*/ 0 h 111"/>
                <a:gd name="T4" fmla="*/ 0 w 112"/>
                <a:gd name="T5" fmla="*/ 2147483647 h 111"/>
                <a:gd name="T6" fmla="*/ 2147483647 w 112"/>
                <a:gd name="T7" fmla="*/ 2147483647 h 111"/>
                <a:gd name="T8" fmla="*/ 2147483647 w 112"/>
                <a:gd name="T9" fmla="*/ 2147483647 h 111"/>
                <a:gd name="T10" fmla="*/ 2147483647 w 112"/>
                <a:gd name="T11" fmla="*/ 2147483647 h 111"/>
                <a:gd name="T12" fmla="*/ 2147483647 w 112"/>
                <a:gd name="T13" fmla="*/ 2147483647 h 111"/>
                <a:gd name="T14" fmla="*/ 2147483647 w 112"/>
                <a:gd name="T15" fmla="*/ 2147483647 h 111"/>
                <a:gd name="T16" fmla="*/ 2147483647 w 112"/>
                <a:gd name="T17" fmla="*/ 2147483647 h 111"/>
                <a:gd name="T18" fmla="*/ 2147483647 w 112"/>
                <a:gd name="T19" fmla="*/ 2147483647 h 1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2"/>
                <a:gd name="T31" fmla="*/ 0 h 111"/>
                <a:gd name="T32" fmla="*/ 112 w 112"/>
                <a:gd name="T33" fmla="*/ 111 h 11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2" h="111">
                  <a:moveTo>
                    <a:pt x="112" y="56"/>
                  </a:moveTo>
                  <a:cubicBezTo>
                    <a:pt x="112" y="25"/>
                    <a:pt x="87" y="0"/>
                    <a:pt x="56" y="0"/>
                  </a:cubicBezTo>
                  <a:cubicBezTo>
                    <a:pt x="25" y="0"/>
                    <a:pt x="0" y="25"/>
                    <a:pt x="0" y="56"/>
                  </a:cubicBezTo>
                  <a:cubicBezTo>
                    <a:pt x="0" y="86"/>
                    <a:pt x="25" y="111"/>
                    <a:pt x="56" y="111"/>
                  </a:cubicBezTo>
                  <a:cubicBezTo>
                    <a:pt x="87" y="111"/>
                    <a:pt x="112" y="86"/>
                    <a:pt x="112" y="56"/>
                  </a:cubicBezTo>
                  <a:close/>
                  <a:moveTo>
                    <a:pt x="109" y="56"/>
                  </a:moveTo>
                  <a:cubicBezTo>
                    <a:pt x="109" y="85"/>
                    <a:pt x="85" y="109"/>
                    <a:pt x="56" y="109"/>
                  </a:cubicBezTo>
                  <a:cubicBezTo>
                    <a:pt x="26" y="109"/>
                    <a:pt x="3" y="85"/>
                    <a:pt x="3" y="56"/>
                  </a:cubicBezTo>
                  <a:cubicBezTo>
                    <a:pt x="3" y="26"/>
                    <a:pt x="26" y="3"/>
                    <a:pt x="56" y="3"/>
                  </a:cubicBezTo>
                  <a:cubicBezTo>
                    <a:pt x="85" y="3"/>
                    <a:pt x="109" y="26"/>
                    <a:pt x="109" y="56"/>
                  </a:cubicBezTo>
                  <a:close/>
                </a:path>
              </a:pathLst>
            </a:custGeom>
            <a:solidFill>
              <a:srgbClr val="FEFFE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213" name="Freeform 223"/>
            <p:cNvSpPr>
              <a:spLocks noEditPoints="1"/>
            </p:cNvSpPr>
            <p:nvPr/>
          </p:nvSpPr>
          <p:spPr bwMode="auto">
            <a:xfrm>
              <a:off x="3019914" y="3347275"/>
              <a:ext cx="736228" cy="729884"/>
            </a:xfrm>
            <a:custGeom>
              <a:avLst/>
              <a:gdLst>
                <a:gd name="T0" fmla="*/ 2147483647 w 109"/>
                <a:gd name="T1" fmla="*/ 2147483647 h 109"/>
                <a:gd name="T2" fmla="*/ 2147483647 w 109"/>
                <a:gd name="T3" fmla="*/ 0 h 109"/>
                <a:gd name="T4" fmla="*/ 0 w 109"/>
                <a:gd name="T5" fmla="*/ 2147483647 h 109"/>
                <a:gd name="T6" fmla="*/ 2147483647 w 109"/>
                <a:gd name="T7" fmla="*/ 2147483647 h 109"/>
                <a:gd name="T8" fmla="*/ 2147483647 w 109"/>
                <a:gd name="T9" fmla="*/ 2147483647 h 109"/>
                <a:gd name="T10" fmla="*/ 2147483647 w 109"/>
                <a:gd name="T11" fmla="*/ 2147483647 h 109"/>
                <a:gd name="T12" fmla="*/ 2147483647 w 109"/>
                <a:gd name="T13" fmla="*/ 2147483647 h 109"/>
                <a:gd name="T14" fmla="*/ 2147483647 w 109"/>
                <a:gd name="T15" fmla="*/ 2147483647 h 109"/>
                <a:gd name="T16" fmla="*/ 2147483647 w 109"/>
                <a:gd name="T17" fmla="*/ 2147483647 h 109"/>
                <a:gd name="T18" fmla="*/ 2147483647 w 109"/>
                <a:gd name="T19" fmla="*/ 2147483647 h 10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9"/>
                <a:gd name="T31" fmla="*/ 0 h 109"/>
                <a:gd name="T32" fmla="*/ 109 w 109"/>
                <a:gd name="T33" fmla="*/ 109 h 10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9" h="109">
                  <a:moveTo>
                    <a:pt x="109" y="55"/>
                  </a:moveTo>
                  <a:cubicBezTo>
                    <a:pt x="109" y="25"/>
                    <a:pt x="85" y="0"/>
                    <a:pt x="55" y="0"/>
                  </a:cubicBezTo>
                  <a:cubicBezTo>
                    <a:pt x="25" y="0"/>
                    <a:pt x="0" y="25"/>
                    <a:pt x="0" y="55"/>
                  </a:cubicBezTo>
                  <a:cubicBezTo>
                    <a:pt x="0" y="85"/>
                    <a:pt x="25" y="109"/>
                    <a:pt x="55" y="109"/>
                  </a:cubicBezTo>
                  <a:cubicBezTo>
                    <a:pt x="85" y="109"/>
                    <a:pt x="109" y="85"/>
                    <a:pt x="109" y="55"/>
                  </a:cubicBezTo>
                  <a:close/>
                  <a:moveTo>
                    <a:pt x="107" y="55"/>
                  </a:moveTo>
                  <a:cubicBezTo>
                    <a:pt x="107" y="83"/>
                    <a:pt x="83" y="107"/>
                    <a:pt x="55" y="107"/>
                  </a:cubicBezTo>
                  <a:cubicBezTo>
                    <a:pt x="26" y="107"/>
                    <a:pt x="3" y="83"/>
                    <a:pt x="3" y="55"/>
                  </a:cubicBezTo>
                  <a:cubicBezTo>
                    <a:pt x="3" y="26"/>
                    <a:pt x="26" y="3"/>
                    <a:pt x="55" y="3"/>
                  </a:cubicBezTo>
                  <a:cubicBezTo>
                    <a:pt x="83" y="3"/>
                    <a:pt x="107" y="26"/>
                    <a:pt x="107" y="55"/>
                  </a:cubicBezTo>
                  <a:close/>
                </a:path>
              </a:pathLst>
            </a:custGeom>
            <a:solidFill>
              <a:srgbClr val="FEFFE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214" name="Freeform 225"/>
            <p:cNvSpPr>
              <a:spLocks noEditPoints="1"/>
            </p:cNvSpPr>
            <p:nvPr/>
          </p:nvSpPr>
          <p:spPr bwMode="auto">
            <a:xfrm>
              <a:off x="3040508" y="3368279"/>
              <a:ext cx="701476" cy="694439"/>
            </a:xfrm>
            <a:custGeom>
              <a:avLst/>
              <a:gdLst>
                <a:gd name="T0" fmla="*/ 2147483647 w 104"/>
                <a:gd name="T1" fmla="*/ 2147483647 h 104"/>
                <a:gd name="T2" fmla="*/ 2147483647 w 104"/>
                <a:gd name="T3" fmla="*/ 0 h 104"/>
                <a:gd name="T4" fmla="*/ 0 w 104"/>
                <a:gd name="T5" fmla="*/ 2147483647 h 104"/>
                <a:gd name="T6" fmla="*/ 2147483647 w 104"/>
                <a:gd name="T7" fmla="*/ 2147483647 h 104"/>
                <a:gd name="T8" fmla="*/ 2147483647 w 104"/>
                <a:gd name="T9" fmla="*/ 2147483647 h 104"/>
                <a:gd name="T10" fmla="*/ 2147483647 w 104"/>
                <a:gd name="T11" fmla="*/ 2147483647 h 104"/>
                <a:gd name="T12" fmla="*/ 2147483647 w 104"/>
                <a:gd name="T13" fmla="*/ 2147483647 h 104"/>
                <a:gd name="T14" fmla="*/ 2147483647 w 104"/>
                <a:gd name="T15" fmla="*/ 2147483647 h 104"/>
                <a:gd name="T16" fmla="*/ 2147483647 w 104"/>
                <a:gd name="T17" fmla="*/ 2147483647 h 104"/>
                <a:gd name="T18" fmla="*/ 2147483647 w 104"/>
                <a:gd name="T19" fmla="*/ 2147483647 h 1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4"/>
                <a:gd name="T31" fmla="*/ 0 h 104"/>
                <a:gd name="T32" fmla="*/ 104 w 104"/>
                <a:gd name="T33" fmla="*/ 104 h 10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4" h="104">
                  <a:moveTo>
                    <a:pt x="104" y="52"/>
                  </a:moveTo>
                  <a:cubicBezTo>
                    <a:pt x="104" y="23"/>
                    <a:pt x="80" y="0"/>
                    <a:pt x="52" y="0"/>
                  </a:cubicBezTo>
                  <a:cubicBezTo>
                    <a:pt x="23" y="0"/>
                    <a:pt x="0" y="23"/>
                    <a:pt x="0" y="52"/>
                  </a:cubicBezTo>
                  <a:cubicBezTo>
                    <a:pt x="0" y="80"/>
                    <a:pt x="23" y="104"/>
                    <a:pt x="52" y="104"/>
                  </a:cubicBezTo>
                  <a:cubicBezTo>
                    <a:pt x="80" y="104"/>
                    <a:pt x="104" y="80"/>
                    <a:pt x="104" y="52"/>
                  </a:cubicBezTo>
                  <a:close/>
                  <a:moveTo>
                    <a:pt x="101" y="52"/>
                  </a:moveTo>
                  <a:cubicBezTo>
                    <a:pt x="101" y="79"/>
                    <a:pt x="79" y="101"/>
                    <a:pt x="52" y="101"/>
                  </a:cubicBezTo>
                  <a:cubicBezTo>
                    <a:pt x="24" y="101"/>
                    <a:pt x="2" y="79"/>
                    <a:pt x="2" y="52"/>
                  </a:cubicBezTo>
                  <a:cubicBezTo>
                    <a:pt x="2" y="24"/>
                    <a:pt x="24" y="2"/>
                    <a:pt x="52" y="2"/>
                  </a:cubicBezTo>
                  <a:cubicBezTo>
                    <a:pt x="79" y="2"/>
                    <a:pt x="101" y="24"/>
                    <a:pt x="101" y="52"/>
                  </a:cubicBezTo>
                  <a:close/>
                </a:path>
              </a:pathLst>
            </a:custGeom>
            <a:solidFill>
              <a:srgbClr val="FEFFE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215" name="Freeform 226"/>
            <p:cNvSpPr>
              <a:spLocks noEditPoints="1"/>
            </p:cNvSpPr>
            <p:nvPr/>
          </p:nvSpPr>
          <p:spPr bwMode="auto">
            <a:xfrm>
              <a:off x="3046944" y="3374842"/>
              <a:ext cx="682169" cy="674749"/>
            </a:xfrm>
            <a:custGeom>
              <a:avLst/>
              <a:gdLst>
                <a:gd name="T0" fmla="*/ 2147483647 w 101"/>
                <a:gd name="T1" fmla="*/ 2147483647 h 101"/>
                <a:gd name="T2" fmla="*/ 2147483647 w 101"/>
                <a:gd name="T3" fmla="*/ 0 h 101"/>
                <a:gd name="T4" fmla="*/ 0 w 101"/>
                <a:gd name="T5" fmla="*/ 2147483647 h 101"/>
                <a:gd name="T6" fmla="*/ 2147483647 w 101"/>
                <a:gd name="T7" fmla="*/ 2147483647 h 101"/>
                <a:gd name="T8" fmla="*/ 2147483647 w 101"/>
                <a:gd name="T9" fmla="*/ 2147483647 h 101"/>
                <a:gd name="T10" fmla="*/ 2147483647 w 101"/>
                <a:gd name="T11" fmla="*/ 2147483647 h 101"/>
                <a:gd name="T12" fmla="*/ 2147483647 w 101"/>
                <a:gd name="T13" fmla="*/ 2147483647 h 101"/>
                <a:gd name="T14" fmla="*/ 2147483647 w 101"/>
                <a:gd name="T15" fmla="*/ 2147483647 h 101"/>
                <a:gd name="T16" fmla="*/ 2147483647 w 101"/>
                <a:gd name="T17" fmla="*/ 2147483647 h 101"/>
                <a:gd name="T18" fmla="*/ 2147483647 w 101"/>
                <a:gd name="T19" fmla="*/ 2147483647 h 10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1"/>
                <a:gd name="T31" fmla="*/ 0 h 101"/>
                <a:gd name="T32" fmla="*/ 101 w 101"/>
                <a:gd name="T33" fmla="*/ 101 h 10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1" h="101">
                  <a:moveTo>
                    <a:pt x="101" y="51"/>
                  </a:moveTo>
                  <a:cubicBezTo>
                    <a:pt x="101" y="23"/>
                    <a:pt x="79" y="0"/>
                    <a:pt x="51" y="0"/>
                  </a:cubicBezTo>
                  <a:cubicBezTo>
                    <a:pt x="23" y="0"/>
                    <a:pt x="0" y="23"/>
                    <a:pt x="0" y="51"/>
                  </a:cubicBezTo>
                  <a:cubicBezTo>
                    <a:pt x="0" y="79"/>
                    <a:pt x="23" y="101"/>
                    <a:pt x="51" y="101"/>
                  </a:cubicBezTo>
                  <a:cubicBezTo>
                    <a:pt x="79" y="101"/>
                    <a:pt x="101" y="79"/>
                    <a:pt x="101" y="51"/>
                  </a:cubicBezTo>
                  <a:close/>
                  <a:moveTo>
                    <a:pt x="99" y="51"/>
                  </a:moveTo>
                  <a:cubicBezTo>
                    <a:pt x="99" y="77"/>
                    <a:pt x="77" y="99"/>
                    <a:pt x="51" y="99"/>
                  </a:cubicBezTo>
                  <a:cubicBezTo>
                    <a:pt x="24" y="99"/>
                    <a:pt x="3" y="77"/>
                    <a:pt x="3" y="51"/>
                  </a:cubicBezTo>
                  <a:cubicBezTo>
                    <a:pt x="3" y="24"/>
                    <a:pt x="24" y="3"/>
                    <a:pt x="51" y="3"/>
                  </a:cubicBezTo>
                  <a:cubicBezTo>
                    <a:pt x="77" y="3"/>
                    <a:pt x="99" y="24"/>
                    <a:pt x="99" y="51"/>
                  </a:cubicBezTo>
                  <a:close/>
                </a:path>
              </a:pathLst>
            </a:custGeom>
            <a:solidFill>
              <a:srgbClr val="FEFFE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216" name="Freeform 227"/>
            <p:cNvSpPr>
              <a:spLocks noEditPoints="1"/>
            </p:cNvSpPr>
            <p:nvPr/>
          </p:nvSpPr>
          <p:spPr bwMode="auto">
            <a:xfrm>
              <a:off x="3053379" y="3381407"/>
              <a:ext cx="669298" cy="661621"/>
            </a:xfrm>
            <a:custGeom>
              <a:avLst/>
              <a:gdLst>
                <a:gd name="T0" fmla="*/ 2147483647 w 99"/>
                <a:gd name="T1" fmla="*/ 2147483647 h 99"/>
                <a:gd name="T2" fmla="*/ 2147483647 w 99"/>
                <a:gd name="T3" fmla="*/ 0 h 99"/>
                <a:gd name="T4" fmla="*/ 0 w 99"/>
                <a:gd name="T5" fmla="*/ 2147483647 h 99"/>
                <a:gd name="T6" fmla="*/ 2147483647 w 99"/>
                <a:gd name="T7" fmla="*/ 2147483647 h 99"/>
                <a:gd name="T8" fmla="*/ 2147483647 w 99"/>
                <a:gd name="T9" fmla="*/ 2147483647 h 99"/>
                <a:gd name="T10" fmla="*/ 2147483647 w 99"/>
                <a:gd name="T11" fmla="*/ 2147483647 h 99"/>
                <a:gd name="T12" fmla="*/ 2147483647 w 99"/>
                <a:gd name="T13" fmla="*/ 2147483647 h 99"/>
                <a:gd name="T14" fmla="*/ 2147483647 w 99"/>
                <a:gd name="T15" fmla="*/ 2147483647 h 99"/>
                <a:gd name="T16" fmla="*/ 2147483647 w 99"/>
                <a:gd name="T17" fmla="*/ 2147483647 h 99"/>
                <a:gd name="T18" fmla="*/ 2147483647 w 99"/>
                <a:gd name="T19" fmla="*/ 2147483647 h 9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9"/>
                <a:gd name="T31" fmla="*/ 0 h 99"/>
                <a:gd name="T32" fmla="*/ 99 w 99"/>
                <a:gd name="T33" fmla="*/ 99 h 9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9" h="99">
                  <a:moveTo>
                    <a:pt x="99" y="50"/>
                  </a:moveTo>
                  <a:cubicBezTo>
                    <a:pt x="99" y="22"/>
                    <a:pt x="77" y="0"/>
                    <a:pt x="50" y="0"/>
                  </a:cubicBezTo>
                  <a:cubicBezTo>
                    <a:pt x="22" y="0"/>
                    <a:pt x="0" y="22"/>
                    <a:pt x="0" y="50"/>
                  </a:cubicBezTo>
                  <a:cubicBezTo>
                    <a:pt x="0" y="77"/>
                    <a:pt x="22" y="99"/>
                    <a:pt x="50" y="99"/>
                  </a:cubicBezTo>
                  <a:cubicBezTo>
                    <a:pt x="77" y="99"/>
                    <a:pt x="99" y="77"/>
                    <a:pt x="99" y="50"/>
                  </a:cubicBezTo>
                  <a:close/>
                  <a:moveTo>
                    <a:pt x="97" y="50"/>
                  </a:moveTo>
                  <a:cubicBezTo>
                    <a:pt x="97" y="76"/>
                    <a:pt x="76" y="97"/>
                    <a:pt x="50" y="97"/>
                  </a:cubicBezTo>
                  <a:cubicBezTo>
                    <a:pt x="24" y="97"/>
                    <a:pt x="3" y="76"/>
                    <a:pt x="3" y="50"/>
                  </a:cubicBezTo>
                  <a:cubicBezTo>
                    <a:pt x="3" y="24"/>
                    <a:pt x="24" y="3"/>
                    <a:pt x="50" y="3"/>
                  </a:cubicBezTo>
                  <a:cubicBezTo>
                    <a:pt x="76" y="3"/>
                    <a:pt x="97" y="24"/>
                    <a:pt x="97" y="50"/>
                  </a:cubicBezTo>
                  <a:close/>
                </a:path>
              </a:pathLst>
            </a:custGeom>
            <a:solidFill>
              <a:srgbClr val="FEFF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217" name="Freeform 228"/>
            <p:cNvSpPr>
              <a:spLocks noEditPoints="1"/>
            </p:cNvSpPr>
            <p:nvPr/>
          </p:nvSpPr>
          <p:spPr bwMode="auto">
            <a:xfrm>
              <a:off x="3067537" y="3394534"/>
              <a:ext cx="647417" cy="641930"/>
            </a:xfrm>
            <a:custGeom>
              <a:avLst/>
              <a:gdLst>
                <a:gd name="T0" fmla="*/ 2147483647 w 96"/>
                <a:gd name="T1" fmla="*/ 2147483647 h 96"/>
                <a:gd name="T2" fmla="*/ 2147483647 w 96"/>
                <a:gd name="T3" fmla="*/ 0 h 96"/>
                <a:gd name="T4" fmla="*/ 0 w 96"/>
                <a:gd name="T5" fmla="*/ 2147483647 h 96"/>
                <a:gd name="T6" fmla="*/ 2147483647 w 96"/>
                <a:gd name="T7" fmla="*/ 2147483647 h 96"/>
                <a:gd name="T8" fmla="*/ 2147483647 w 96"/>
                <a:gd name="T9" fmla="*/ 2147483647 h 96"/>
                <a:gd name="T10" fmla="*/ 2147483647 w 96"/>
                <a:gd name="T11" fmla="*/ 2147483647 h 96"/>
                <a:gd name="T12" fmla="*/ 2147483647 w 96"/>
                <a:gd name="T13" fmla="*/ 2147483647 h 96"/>
                <a:gd name="T14" fmla="*/ 2147483647 w 96"/>
                <a:gd name="T15" fmla="*/ 2147483647 h 96"/>
                <a:gd name="T16" fmla="*/ 2147483647 w 96"/>
                <a:gd name="T17" fmla="*/ 2147483647 h 96"/>
                <a:gd name="T18" fmla="*/ 2147483647 w 96"/>
                <a:gd name="T19" fmla="*/ 2147483647 h 9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6"/>
                <a:gd name="T31" fmla="*/ 0 h 96"/>
                <a:gd name="T32" fmla="*/ 96 w 96"/>
                <a:gd name="T33" fmla="*/ 96 h 9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6" h="96">
                  <a:moveTo>
                    <a:pt x="96" y="48"/>
                  </a:moveTo>
                  <a:cubicBezTo>
                    <a:pt x="96" y="21"/>
                    <a:pt x="74" y="0"/>
                    <a:pt x="48" y="0"/>
                  </a:cubicBezTo>
                  <a:cubicBezTo>
                    <a:pt x="21" y="0"/>
                    <a:pt x="0" y="21"/>
                    <a:pt x="0" y="48"/>
                  </a:cubicBezTo>
                  <a:cubicBezTo>
                    <a:pt x="0" y="74"/>
                    <a:pt x="21" y="96"/>
                    <a:pt x="48" y="96"/>
                  </a:cubicBezTo>
                  <a:cubicBezTo>
                    <a:pt x="74" y="96"/>
                    <a:pt x="96" y="74"/>
                    <a:pt x="96" y="48"/>
                  </a:cubicBezTo>
                  <a:close/>
                  <a:moveTo>
                    <a:pt x="93" y="48"/>
                  </a:moveTo>
                  <a:cubicBezTo>
                    <a:pt x="93" y="73"/>
                    <a:pt x="73" y="93"/>
                    <a:pt x="48" y="93"/>
                  </a:cubicBezTo>
                  <a:cubicBezTo>
                    <a:pt x="23" y="93"/>
                    <a:pt x="2" y="73"/>
                    <a:pt x="2" y="48"/>
                  </a:cubicBezTo>
                  <a:cubicBezTo>
                    <a:pt x="2" y="23"/>
                    <a:pt x="23" y="2"/>
                    <a:pt x="48" y="2"/>
                  </a:cubicBezTo>
                  <a:cubicBezTo>
                    <a:pt x="73" y="2"/>
                    <a:pt x="93" y="23"/>
                    <a:pt x="93" y="48"/>
                  </a:cubicBezTo>
                  <a:close/>
                </a:path>
              </a:pathLst>
            </a:custGeom>
            <a:solidFill>
              <a:srgbClr val="FEFF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218" name="Freeform 229"/>
            <p:cNvSpPr>
              <a:spLocks noEditPoints="1"/>
            </p:cNvSpPr>
            <p:nvPr/>
          </p:nvSpPr>
          <p:spPr bwMode="auto">
            <a:xfrm>
              <a:off x="3073973" y="3401097"/>
              <a:ext cx="634547" cy="628803"/>
            </a:xfrm>
            <a:custGeom>
              <a:avLst/>
              <a:gdLst>
                <a:gd name="T0" fmla="*/ 2147483647 w 94"/>
                <a:gd name="T1" fmla="*/ 2147483647 h 94"/>
                <a:gd name="T2" fmla="*/ 2147483647 w 94"/>
                <a:gd name="T3" fmla="*/ 0 h 94"/>
                <a:gd name="T4" fmla="*/ 0 w 94"/>
                <a:gd name="T5" fmla="*/ 2147483647 h 94"/>
                <a:gd name="T6" fmla="*/ 2147483647 w 94"/>
                <a:gd name="T7" fmla="*/ 2147483647 h 94"/>
                <a:gd name="T8" fmla="*/ 2147483647 w 94"/>
                <a:gd name="T9" fmla="*/ 2147483647 h 94"/>
                <a:gd name="T10" fmla="*/ 2147483647 w 94"/>
                <a:gd name="T11" fmla="*/ 2147483647 h 94"/>
                <a:gd name="T12" fmla="*/ 2147483647 w 94"/>
                <a:gd name="T13" fmla="*/ 2147483647 h 94"/>
                <a:gd name="T14" fmla="*/ 2147483647 w 94"/>
                <a:gd name="T15" fmla="*/ 2147483647 h 94"/>
                <a:gd name="T16" fmla="*/ 2147483647 w 94"/>
                <a:gd name="T17" fmla="*/ 2147483647 h 94"/>
                <a:gd name="T18" fmla="*/ 2147483647 w 94"/>
                <a:gd name="T19" fmla="*/ 2147483647 h 9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4"/>
                <a:gd name="T31" fmla="*/ 0 h 94"/>
                <a:gd name="T32" fmla="*/ 94 w 94"/>
                <a:gd name="T33" fmla="*/ 94 h 9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4" h="94">
                  <a:moveTo>
                    <a:pt x="94" y="47"/>
                  </a:moveTo>
                  <a:cubicBezTo>
                    <a:pt x="94" y="21"/>
                    <a:pt x="73" y="0"/>
                    <a:pt x="47" y="0"/>
                  </a:cubicBezTo>
                  <a:cubicBezTo>
                    <a:pt x="21" y="0"/>
                    <a:pt x="0" y="21"/>
                    <a:pt x="0" y="47"/>
                  </a:cubicBezTo>
                  <a:cubicBezTo>
                    <a:pt x="0" y="73"/>
                    <a:pt x="21" y="94"/>
                    <a:pt x="47" y="94"/>
                  </a:cubicBezTo>
                  <a:cubicBezTo>
                    <a:pt x="73" y="94"/>
                    <a:pt x="94" y="73"/>
                    <a:pt x="94" y="47"/>
                  </a:cubicBezTo>
                  <a:close/>
                  <a:moveTo>
                    <a:pt x="91" y="47"/>
                  </a:moveTo>
                  <a:cubicBezTo>
                    <a:pt x="91" y="71"/>
                    <a:pt x="71" y="91"/>
                    <a:pt x="47" y="91"/>
                  </a:cubicBezTo>
                  <a:cubicBezTo>
                    <a:pt x="22" y="91"/>
                    <a:pt x="2" y="71"/>
                    <a:pt x="2" y="47"/>
                  </a:cubicBezTo>
                  <a:cubicBezTo>
                    <a:pt x="2" y="22"/>
                    <a:pt x="22" y="2"/>
                    <a:pt x="47" y="2"/>
                  </a:cubicBezTo>
                  <a:cubicBezTo>
                    <a:pt x="71" y="2"/>
                    <a:pt x="91" y="22"/>
                    <a:pt x="91" y="47"/>
                  </a:cubicBezTo>
                  <a:close/>
                </a:path>
              </a:pathLst>
            </a:custGeom>
            <a:solidFill>
              <a:srgbClr val="FEFF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219" name="Freeform 230"/>
            <p:cNvSpPr>
              <a:spLocks noEditPoints="1"/>
            </p:cNvSpPr>
            <p:nvPr/>
          </p:nvSpPr>
          <p:spPr bwMode="auto">
            <a:xfrm>
              <a:off x="3080408" y="3407661"/>
              <a:ext cx="615239" cy="609112"/>
            </a:xfrm>
            <a:custGeom>
              <a:avLst/>
              <a:gdLst>
                <a:gd name="T0" fmla="*/ 2147483647 w 91"/>
                <a:gd name="T1" fmla="*/ 2147483647 h 91"/>
                <a:gd name="T2" fmla="*/ 2147483647 w 91"/>
                <a:gd name="T3" fmla="*/ 0 h 91"/>
                <a:gd name="T4" fmla="*/ 0 w 91"/>
                <a:gd name="T5" fmla="*/ 2147483647 h 91"/>
                <a:gd name="T6" fmla="*/ 2147483647 w 91"/>
                <a:gd name="T7" fmla="*/ 2147483647 h 91"/>
                <a:gd name="T8" fmla="*/ 2147483647 w 91"/>
                <a:gd name="T9" fmla="*/ 2147483647 h 91"/>
                <a:gd name="T10" fmla="*/ 2147483647 w 91"/>
                <a:gd name="T11" fmla="*/ 2147483647 h 91"/>
                <a:gd name="T12" fmla="*/ 2147483647 w 91"/>
                <a:gd name="T13" fmla="*/ 2147483647 h 91"/>
                <a:gd name="T14" fmla="*/ 2147483647 w 91"/>
                <a:gd name="T15" fmla="*/ 2147483647 h 91"/>
                <a:gd name="T16" fmla="*/ 2147483647 w 91"/>
                <a:gd name="T17" fmla="*/ 2147483647 h 91"/>
                <a:gd name="T18" fmla="*/ 2147483647 w 91"/>
                <a:gd name="T19" fmla="*/ 2147483647 h 9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1"/>
                <a:gd name="T31" fmla="*/ 0 h 91"/>
                <a:gd name="T32" fmla="*/ 91 w 91"/>
                <a:gd name="T33" fmla="*/ 91 h 9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1" h="91">
                  <a:moveTo>
                    <a:pt x="91" y="46"/>
                  </a:moveTo>
                  <a:cubicBezTo>
                    <a:pt x="91" y="21"/>
                    <a:pt x="71" y="0"/>
                    <a:pt x="46" y="0"/>
                  </a:cubicBezTo>
                  <a:cubicBezTo>
                    <a:pt x="21" y="0"/>
                    <a:pt x="0" y="21"/>
                    <a:pt x="0" y="46"/>
                  </a:cubicBezTo>
                  <a:cubicBezTo>
                    <a:pt x="0" y="71"/>
                    <a:pt x="21" y="91"/>
                    <a:pt x="46" y="91"/>
                  </a:cubicBezTo>
                  <a:cubicBezTo>
                    <a:pt x="71" y="91"/>
                    <a:pt x="91" y="71"/>
                    <a:pt x="91" y="46"/>
                  </a:cubicBezTo>
                  <a:close/>
                  <a:moveTo>
                    <a:pt x="89" y="46"/>
                  </a:moveTo>
                  <a:cubicBezTo>
                    <a:pt x="89" y="70"/>
                    <a:pt x="70" y="89"/>
                    <a:pt x="46" y="89"/>
                  </a:cubicBezTo>
                  <a:cubicBezTo>
                    <a:pt x="22" y="89"/>
                    <a:pt x="3" y="70"/>
                    <a:pt x="3" y="46"/>
                  </a:cubicBezTo>
                  <a:cubicBezTo>
                    <a:pt x="3" y="22"/>
                    <a:pt x="22" y="3"/>
                    <a:pt x="46" y="3"/>
                  </a:cubicBezTo>
                  <a:cubicBezTo>
                    <a:pt x="70" y="3"/>
                    <a:pt x="89" y="22"/>
                    <a:pt x="89" y="46"/>
                  </a:cubicBezTo>
                  <a:close/>
                </a:path>
              </a:pathLst>
            </a:custGeom>
            <a:solidFill>
              <a:srgbClr val="FEFF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220" name="Freeform 231"/>
            <p:cNvSpPr>
              <a:spLocks noEditPoints="1"/>
            </p:cNvSpPr>
            <p:nvPr/>
          </p:nvSpPr>
          <p:spPr bwMode="auto">
            <a:xfrm>
              <a:off x="3086844" y="3414225"/>
              <a:ext cx="601082" cy="595984"/>
            </a:xfrm>
            <a:custGeom>
              <a:avLst/>
              <a:gdLst>
                <a:gd name="T0" fmla="*/ 2147483647 w 89"/>
                <a:gd name="T1" fmla="*/ 2147483647 h 89"/>
                <a:gd name="T2" fmla="*/ 2147483647 w 89"/>
                <a:gd name="T3" fmla="*/ 0 h 89"/>
                <a:gd name="T4" fmla="*/ 0 w 89"/>
                <a:gd name="T5" fmla="*/ 2147483647 h 89"/>
                <a:gd name="T6" fmla="*/ 2147483647 w 89"/>
                <a:gd name="T7" fmla="*/ 2147483647 h 89"/>
                <a:gd name="T8" fmla="*/ 2147483647 w 89"/>
                <a:gd name="T9" fmla="*/ 2147483647 h 89"/>
                <a:gd name="T10" fmla="*/ 2147483647 w 89"/>
                <a:gd name="T11" fmla="*/ 2147483647 h 89"/>
                <a:gd name="T12" fmla="*/ 2147483647 w 89"/>
                <a:gd name="T13" fmla="*/ 2147483647 h 89"/>
                <a:gd name="T14" fmla="*/ 2147483647 w 89"/>
                <a:gd name="T15" fmla="*/ 2147483647 h 89"/>
                <a:gd name="T16" fmla="*/ 2147483647 w 89"/>
                <a:gd name="T17" fmla="*/ 2147483647 h 89"/>
                <a:gd name="T18" fmla="*/ 2147483647 w 89"/>
                <a:gd name="T19" fmla="*/ 2147483647 h 8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9"/>
                <a:gd name="T31" fmla="*/ 0 h 89"/>
                <a:gd name="T32" fmla="*/ 89 w 89"/>
                <a:gd name="T33" fmla="*/ 89 h 8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9" h="89">
                  <a:moveTo>
                    <a:pt x="89" y="45"/>
                  </a:moveTo>
                  <a:cubicBezTo>
                    <a:pt x="89" y="20"/>
                    <a:pt x="69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69"/>
                    <a:pt x="20" y="89"/>
                    <a:pt x="45" y="89"/>
                  </a:cubicBezTo>
                  <a:cubicBezTo>
                    <a:pt x="69" y="89"/>
                    <a:pt x="89" y="69"/>
                    <a:pt x="89" y="45"/>
                  </a:cubicBezTo>
                  <a:close/>
                  <a:moveTo>
                    <a:pt x="87" y="45"/>
                  </a:moveTo>
                  <a:cubicBezTo>
                    <a:pt x="87" y="68"/>
                    <a:pt x="68" y="87"/>
                    <a:pt x="45" y="87"/>
                  </a:cubicBezTo>
                  <a:cubicBezTo>
                    <a:pt x="22" y="87"/>
                    <a:pt x="3" y="68"/>
                    <a:pt x="3" y="45"/>
                  </a:cubicBezTo>
                  <a:cubicBezTo>
                    <a:pt x="3" y="22"/>
                    <a:pt x="22" y="3"/>
                    <a:pt x="45" y="3"/>
                  </a:cubicBezTo>
                  <a:cubicBezTo>
                    <a:pt x="68" y="3"/>
                    <a:pt x="87" y="22"/>
                    <a:pt x="87" y="45"/>
                  </a:cubicBezTo>
                  <a:close/>
                </a:path>
              </a:pathLst>
            </a:custGeom>
            <a:solidFill>
              <a:srgbClr val="FEFF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221" name="Freeform 232"/>
            <p:cNvSpPr>
              <a:spLocks noEditPoints="1"/>
            </p:cNvSpPr>
            <p:nvPr/>
          </p:nvSpPr>
          <p:spPr bwMode="auto">
            <a:xfrm>
              <a:off x="3101002" y="3428665"/>
              <a:ext cx="580487" cy="574980"/>
            </a:xfrm>
            <a:custGeom>
              <a:avLst/>
              <a:gdLst>
                <a:gd name="T0" fmla="*/ 2147483647 w 86"/>
                <a:gd name="T1" fmla="*/ 2147483647 h 86"/>
                <a:gd name="T2" fmla="*/ 2147483647 w 86"/>
                <a:gd name="T3" fmla="*/ 0 h 86"/>
                <a:gd name="T4" fmla="*/ 0 w 86"/>
                <a:gd name="T5" fmla="*/ 2147483647 h 86"/>
                <a:gd name="T6" fmla="*/ 2147483647 w 86"/>
                <a:gd name="T7" fmla="*/ 2147483647 h 86"/>
                <a:gd name="T8" fmla="*/ 2147483647 w 86"/>
                <a:gd name="T9" fmla="*/ 2147483647 h 86"/>
                <a:gd name="T10" fmla="*/ 2147483647 w 86"/>
                <a:gd name="T11" fmla="*/ 2147483647 h 86"/>
                <a:gd name="T12" fmla="*/ 2147483647 w 86"/>
                <a:gd name="T13" fmla="*/ 2147483647 h 86"/>
                <a:gd name="T14" fmla="*/ 2147483647 w 86"/>
                <a:gd name="T15" fmla="*/ 2147483647 h 86"/>
                <a:gd name="T16" fmla="*/ 2147483647 w 86"/>
                <a:gd name="T17" fmla="*/ 2147483647 h 86"/>
                <a:gd name="T18" fmla="*/ 2147483647 w 86"/>
                <a:gd name="T19" fmla="*/ 2147483647 h 8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6"/>
                <a:gd name="T31" fmla="*/ 0 h 86"/>
                <a:gd name="T32" fmla="*/ 86 w 86"/>
                <a:gd name="T33" fmla="*/ 86 h 8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6" h="86">
                  <a:moveTo>
                    <a:pt x="86" y="43"/>
                  </a:moveTo>
                  <a:cubicBezTo>
                    <a:pt x="86" y="19"/>
                    <a:pt x="67" y="0"/>
                    <a:pt x="43" y="0"/>
                  </a:cubicBezTo>
                  <a:cubicBezTo>
                    <a:pt x="19" y="0"/>
                    <a:pt x="0" y="19"/>
                    <a:pt x="0" y="43"/>
                  </a:cubicBezTo>
                  <a:cubicBezTo>
                    <a:pt x="0" y="67"/>
                    <a:pt x="19" y="86"/>
                    <a:pt x="43" y="86"/>
                  </a:cubicBezTo>
                  <a:cubicBezTo>
                    <a:pt x="67" y="86"/>
                    <a:pt x="86" y="67"/>
                    <a:pt x="86" y="43"/>
                  </a:cubicBezTo>
                  <a:close/>
                  <a:moveTo>
                    <a:pt x="83" y="43"/>
                  </a:moveTo>
                  <a:cubicBezTo>
                    <a:pt x="83" y="65"/>
                    <a:pt x="65" y="83"/>
                    <a:pt x="43" y="83"/>
                  </a:cubicBezTo>
                  <a:cubicBezTo>
                    <a:pt x="20" y="83"/>
                    <a:pt x="2" y="65"/>
                    <a:pt x="2" y="43"/>
                  </a:cubicBezTo>
                  <a:cubicBezTo>
                    <a:pt x="2" y="20"/>
                    <a:pt x="20" y="2"/>
                    <a:pt x="43" y="2"/>
                  </a:cubicBezTo>
                  <a:cubicBezTo>
                    <a:pt x="65" y="2"/>
                    <a:pt x="83" y="20"/>
                    <a:pt x="83" y="43"/>
                  </a:cubicBezTo>
                  <a:close/>
                </a:path>
              </a:pathLst>
            </a:custGeom>
            <a:solidFill>
              <a:srgbClr val="FEFFE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222" name="Freeform 233"/>
            <p:cNvSpPr>
              <a:spLocks noEditPoints="1"/>
            </p:cNvSpPr>
            <p:nvPr/>
          </p:nvSpPr>
          <p:spPr bwMode="auto">
            <a:xfrm>
              <a:off x="3107437" y="3435229"/>
              <a:ext cx="567617" cy="560541"/>
            </a:xfrm>
            <a:custGeom>
              <a:avLst/>
              <a:gdLst>
                <a:gd name="T0" fmla="*/ 2147483647 w 84"/>
                <a:gd name="T1" fmla="*/ 2147483647 h 84"/>
                <a:gd name="T2" fmla="*/ 2147483647 w 84"/>
                <a:gd name="T3" fmla="*/ 0 h 84"/>
                <a:gd name="T4" fmla="*/ 0 w 84"/>
                <a:gd name="T5" fmla="*/ 2147483647 h 84"/>
                <a:gd name="T6" fmla="*/ 2147483647 w 84"/>
                <a:gd name="T7" fmla="*/ 2147483647 h 84"/>
                <a:gd name="T8" fmla="*/ 2147483647 w 84"/>
                <a:gd name="T9" fmla="*/ 2147483647 h 84"/>
                <a:gd name="T10" fmla="*/ 2147483647 w 84"/>
                <a:gd name="T11" fmla="*/ 2147483647 h 84"/>
                <a:gd name="T12" fmla="*/ 2147483647 w 84"/>
                <a:gd name="T13" fmla="*/ 2147483647 h 84"/>
                <a:gd name="T14" fmla="*/ 2147483647 w 84"/>
                <a:gd name="T15" fmla="*/ 2147483647 h 84"/>
                <a:gd name="T16" fmla="*/ 2147483647 w 84"/>
                <a:gd name="T17" fmla="*/ 2147483647 h 84"/>
                <a:gd name="T18" fmla="*/ 2147483647 w 84"/>
                <a:gd name="T19" fmla="*/ 2147483647 h 8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4"/>
                <a:gd name="T31" fmla="*/ 0 h 84"/>
                <a:gd name="T32" fmla="*/ 84 w 84"/>
                <a:gd name="T33" fmla="*/ 84 h 8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4" h="84">
                  <a:moveTo>
                    <a:pt x="84" y="42"/>
                  </a:moveTo>
                  <a:cubicBezTo>
                    <a:pt x="84" y="19"/>
                    <a:pt x="65" y="0"/>
                    <a:pt x="42" y="0"/>
                  </a:cubicBezTo>
                  <a:cubicBezTo>
                    <a:pt x="19" y="0"/>
                    <a:pt x="0" y="19"/>
                    <a:pt x="0" y="42"/>
                  </a:cubicBezTo>
                  <a:cubicBezTo>
                    <a:pt x="0" y="65"/>
                    <a:pt x="19" y="84"/>
                    <a:pt x="42" y="84"/>
                  </a:cubicBezTo>
                  <a:cubicBezTo>
                    <a:pt x="65" y="84"/>
                    <a:pt x="84" y="65"/>
                    <a:pt x="84" y="42"/>
                  </a:cubicBezTo>
                  <a:close/>
                  <a:moveTo>
                    <a:pt x="81" y="42"/>
                  </a:moveTo>
                  <a:cubicBezTo>
                    <a:pt x="81" y="63"/>
                    <a:pt x="63" y="81"/>
                    <a:pt x="42" y="81"/>
                  </a:cubicBezTo>
                  <a:cubicBezTo>
                    <a:pt x="20" y="81"/>
                    <a:pt x="2" y="63"/>
                    <a:pt x="2" y="42"/>
                  </a:cubicBezTo>
                  <a:cubicBezTo>
                    <a:pt x="2" y="20"/>
                    <a:pt x="20" y="2"/>
                    <a:pt x="42" y="2"/>
                  </a:cubicBezTo>
                  <a:cubicBezTo>
                    <a:pt x="63" y="2"/>
                    <a:pt x="81" y="20"/>
                    <a:pt x="81" y="42"/>
                  </a:cubicBezTo>
                  <a:close/>
                </a:path>
              </a:pathLst>
            </a:custGeom>
            <a:solidFill>
              <a:srgbClr val="FEFFE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223" name="Freeform 235"/>
            <p:cNvSpPr>
              <a:spLocks noEditPoints="1"/>
            </p:cNvSpPr>
            <p:nvPr/>
          </p:nvSpPr>
          <p:spPr bwMode="auto">
            <a:xfrm>
              <a:off x="3121596" y="3448356"/>
              <a:ext cx="532864" cy="527722"/>
            </a:xfrm>
            <a:custGeom>
              <a:avLst/>
              <a:gdLst>
                <a:gd name="T0" fmla="*/ 2147483647 w 79"/>
                <a:gd name="T1" fmla="*/ 2147483647 h 79"/>
                <a:gd name="T2" fmla="*/ 2147483647 w 79"/>
                <a:gd name="T3" fmla="*/ 0 h 79"/>
                <a:gd name="T4" fmla="*/ 0 w 79"/>
                <a:gd name="T5" fmla="*/ 2147483647 h 79"/>
                <a:gd name="T6" fmla="*/ 2147483647 w 79"/>
                <a:gd name="T7" fmla="*/ 2147483647 h 79"/>
                <a:gd name="T8" fmla="*/ 2147483647 w 79"/>
                <a:gd name="T9" fmla="*/ 2147483647 h 79"/>
                <a:gd name="T10" fmla="*/ 2147483647 w 79"/>
                <a:gd name="T11" fmla="*/ 2147483647 h 79"/>
                <a:gd name="T12" fmla="*/ 2147483647 w 79"/>
                <a:gd name="T13" fmla="*/ 2147483647 h 79"/>
                <a:gd name="T14" fmla="*/ 2147483647 w 79"/>
                <a:gd name="T15" fmla="*/ 2147483647 h 79"/>
                <a:gd name="T16" fmla="*/ 2147483647 w 79"/>
                <a:gd name="T17" fmla="*/ 2147483647 h 79"/>
                <a:gd name="T18" fmla="*/ 2147483647 w 79"/>
                <a:gd name="T19" fmla="*/ 2147483647 h 7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9"/>
                <a:gd name="T31" fmla="*/ 0 h 79"/>
                <a:gd name="T32" fmla="*/ 79 w 79"/>
                <a:gd name="T33" fmla="*/ 79 h 7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9" h="79">
                  <a:moveTo>
                    <a:pt x="79" y="40"/>
                  </a:moveTo>
                  <a:cubicBezTo>
                    <a:pt x="79" y="18"/>
                    <a:pt x="61" y="0"/>
                    <a:pt x="40" y="0"/>
                  </a:cubicBezTo>
                  <a:cubicBezTo>
                    <a:pt x="18" y="0"/>
                    <a:pt x="0" y="18"/>
                    <a:pt x="0" y="40"/>
                  </a:cubicBezTo>
                  <a:cubicBezTo>
                    <a:pt x="0" y="61"/>
                    <a:pt x="18" y="79"/>
                    <a:pt x="40" y="79"/>
                  </a:cubicBezTo>
                  <a:cubicBezTo>
                    <a:pt x="61" y="79"/>
                    <a:pt x="79" y="61"/>
                    <a:pt x="79" y="40"/>
                  </a:cubicBezTo>
                  <a:close/>
                  <a:moveTo>
                    <a:pt x="77" y="40"/>
                  </a:moveTo>
                  <a:cubicBezTo>
                    <a:pt x="77" y="60"/>
                    <a:pt x="60" y="76"/>
                    <a:pt x="40" y="76"/>
                  </a:cubicBezTo>
                  <a:cubicBezTo>
                    <a:pt x="19" y="76"/>
                    <a:pt x="3" y="60"/>
                    <a:pt x="3" y="40"/>
                  </a:cubicBezTo>
                  <a:cubicBezTo>
                    <a:pt x="3" y="19"/>
                    <a:pt x="19" y="3"/>
                    <a:pt x="40" y="3"/>
                  </a:cubicBezTo>
                  <a:cubicBezTo>
                    <a:pt x="60" y="3"/>
                    <a:pt x="77" y="19"/>
                    <a:pt x="77" y="40"/>
                  </a:cubicBezTo>
                  <a:close/>
                </a:path>
              </a:pathLst>
            </a:custGeom>
            <a:solidFill>
              <a:srgbClr val="FFFF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224" name="Freeform 236"/>
            <p:cNvSpPr>
              <a:spLocks noEditPoints="1"/>
            </p:cNvSpPr>
            <p:nvPr/>
          </p:nvSpPr>
          <p:spPr bwMode="auto">
            <a:xfrm>
              <a:off x="3134467" y="3461483"/>
              <a:ext cx="513557" cy="508031"/>
            </a:xfrm>
            <a:custGeom>
              <a:avLst/>
              <a:gdLst>
                <a:gd name="T0" fmla="*/ 2147483647 w 76"/>
                <a:gd name="T1" fmla="*/ 2147483647 h 76"/>
                <a:gd name="T2" fmla="*/ 2147483647 w 76"/>
                <a:gd name="T3" fmla="*/ 0 h 76"/>
                <a:gd name="T4" fmla="*/ 0 w 76"/>
                <a:gd name="T5" fmla="*/ 2147483647 h 76"/>
                <a:gd name="T6" fmla="*/ 2147483647 w 76"/>
                <a:gd name="T7" fmla="*/ 2147483647 h 76"/>
                <a:gd name="T8" fmla="*/ 2147483647 w 76"/>
                <a:gd name="T9" fmla="*/ 2147483647 h 76"/>
                <a:gd name="T10" fmla="*/ 2147483647 w 76"/>
                <a:gd name="T11" fmla="*/ 2147483647 h 76"/>
                <a:gd name="T12" fmla="*/ 2147483647 w 76"/>
                <a:gd name="T13" fmla="*/ 2147483647 h 76"/>
                <a:gd name="T14" fmla="*/ 2147483647 w 76"/>
                <a:gd name="T15" fmla="*/ 2147483647 h 76"/>
                <a:gd name="T16" fmla="*/ 2147483647 w 76"/>
                <a:gd name="T17" fmla="*/ 2147483647 h 76"/>
                <a:gd name="T18" fmla="*/ 2147483647 w 76"/>
                <a:gd name="T19" fmla="*/ 2147483647 h 7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6"/>
                <a:gd name="T31" fmla="*/ 0 h 76"/>
                <a:gd name="T32" fmla="*/ 76 w 76"/>
                <a:gd name="T33" fmla="*/ 76 h 7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6" h="76">
                  <a:moveTo>
                    <a:pt x="76" y="38"/>
                  </a:moveTo>
                  <a:cubicBezTo>
                    <a:pt x="76" y="17"/>
                    <a:pt x="59" y="0"/>
                    <a:pt x="38" y="0"/>
                  </a:cubicBezTo>
                  <a:cubicBezTo>
                    <a:pt x="17" y="0"/>
                    <a:pt x="0" y="17"/>
                    <a:pt x="0" y="38"/>
                  </a:cubicBezTo>
                  <a:cubicBezTo>
                    <a:pt x="0" y="59"/>
                    <a:pt x="17" y="76"/>
                    <a:pt x="38" y="76"/>
                  </a:cubicBezTo>
                  <a:cubicBezTo>
                    <a:pt x="59" y="76"/>
                    <a:pt x="76" y="59"/>
                    <a:pt x="76" y="38"/>
                  </a:cubicBezTo>
                  <a:close/>
                  <a:moveTo>
                    <a:pt x="73" y="38"/>
                  </a:moveTo>
                  <a:cubicBezTo>
                    <a:pt x="73" y="57"/>
                    <a:pt x="57" y="73"/>
                    <a:pt x="38" y="73"/>
                  </a:cubicBezTo>
                  <a:cubicBezTo>
                    <a:pt x="18" y="73"/>
                    <a:pt x="2" y="57"/>
                    <a:pt x="2" y="38"/>
                  </a:cubicBezTo>
                  <a:cubicBezTo>
                    <a:pt x="2" y="18"/>
                    <a:pt x="18" y="2"/>
                    <a:pt x="38" y="2"/>
                  </a:cubicBezTo>
                  <a:cubicBezTo>
                    <a:pt x="57" y="2"/>
                    <a:pt x="73" y="18"/>
                    <a:pt x="73" y="38"/>
                  </a:cubicBezTo>
                  <a:close/>
                </a:path>
              </a:pathLst>
            </a:custGeom>
            <a:solidFill>
              <a:srgbClr val="FFFF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225" name="Freeform 237"/>
            <p:cNvSpPr>
              <a:spLocks noEditPoints="1"/>
            </p:cNvSpPr>
            <p:nvPr/>
          </p:nvSpPr>
          <p:spPr bwMode="auto">
            <a:xfrm>
              <a:off x="3140902" y="3468047"/>
              <a:ext cx="500687" cy="488340"/>
            </a:xfrm>
            <a:custGeom>
              <a:avLst/>
              <a:gdLst>
                <a:gd name="T0" fmla="*/ 2147483647 w 74"/>
                <a:gd name="T1" fmla="*/ 2147483647 h 73"/>
                <a:gd name="T2" fmla="*/ 2147483647 w 74"/>
                <a:gd name="T3" fmla="*/ 0 h 73"/>
                <a:gd name="T4" fmla="*/ 0 w 74"/>
                <a:gd name="T5" fmla="*/ 2147483647 h 73"/>
                <a:gd name="T6" fmla="*/ 2147483647 w 74"/>
                <a:gd name="T7" fmla="*/ 2147483647 h 73"/>
                <a:gd name="T8" fmla="*/ 2147483647 w 74"/>
                <a:gd name="T9" fmla="*/ 2147483647 h 73"/>
                <a:gd name="T10" fmla="*/ 2147483647 w 74"/>
                <a:gd name="T11" fmla="*/ 2147483647 h 73"/>
                <a:gd name="T12" fmla="*/ 2147483647 w 74"/>
                <a:gd name="T13" fmla="*/ 2147483647 h 73"/>
                <a:gd name="T14" fmla="*/ 2147483647 w 74"/>
                <a:gd name="T15" fmla="*/ 2147483647 h 73"/>
                <a:gd name="T16" fmla="*/ 2147483647 w 74"/>
                <a:gd name="T17" fmla="*/ 2147483647 h 73"/>
                <a:gd name="T18" fmla="*/ 2147483647 w 74"/>
                <a:gd name="T19" fmla="*/ 2147483647 h 7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4"/>
                <a:gd name="T31" fmla="*/ 0 h 73"/>
                <a:gd name="T32" fmla="*/ 74 w 74"/>
                <a:gd name="T33" fmla="*/ 73 h 7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4" h="73">
                  <a:moveTo>
                    <a:pt x="74" y="37"/>
                  </a:moveTo>
                  <a:cubicBezTo>
                    <a:pt x="74" y="16"/>
                    <a:pt x="57" y="0"/>
                    <a:pt x="37" y="0"/>
                  </a:cubicBezTo>
                  <a:cubicBezTo>
                    <a:pt x="16" y="0"/>
                    <a:pt x="0" y="16"/>
                    <a:pt x="0" y="37"/>
                  </a:cubicBezTo>
                  <a:cubicBezTo>
                    <a:pt x="0" y="57"/>
                    <a:pt x="16" y="73"/>
                    <a:pt x="37" y="73"/>
                  </a:cubicBezTo>
                  <a:cubicBezTo>
                    <a:pt x="57" y="73"/>
                    <a:pt x="74" y="57"/>
                    <a:pt x="74" y="37"/>
                  </a:cubicBezTo>
                  <a:close/>
                  <a:moveTo>
                    <a:pt x="71" y="37"/>
                  </a:moveTo>
                  <a:cubicBezTo>
                    <a:pt x="71" y="56"/>
                    <a:pt x="56" y="71"/>
                    <a:pt x="37" y="71"/>
                  </a:cubicBezTo>
                  <a:cubicBezTo>
                    <a:pt x="18" y="71"/>
                    <a:pt x="3" y="56"/>
                    <a:pt x="3" y="37"/>
                  </a:cubicBezTo>
                  <a:cubicBezTo>
                    <a:pt x="3" y="18"/>
                    <a:pt x="18" y="3"/>
                    <a:pt x="37" y="3"/>
                  </a:cubicBezTo>
                  <a:cubicBezTo>
                    <a:pt x="56" y="3"/>
                    <a:pt x="71" y="18"/>
                    <a:pt x="71" y="37"/>
                  </a:cubicBezTo>
                  <a:close/>
                </a:path>
              </a:pathLst>
            </a:custGeom>
            <a:solidFill>
              <a:srgbClr val="FFFFE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226" name="Freeform 238"/>
            <p:cNvSpPr>
              <a:spLocks noEditPoints="1"/>
            </p:cNvSpPr>
            <p:nvPr/>
          </p:nvSpPr>
          <p:spPr bwMode="auto">
            <a:xfrm>
              <a:off x="3148625" y="3474611"/>
              <a:ext cx="478806" cy="475212"/>
            </a:xfrm>
            <a:custGeom>
              <a:avLst/>
              <a:gdLst>
                <a:gd name="T0" fmla="*/ 2147483647 w 71"/>
                <a:gd name="T1" fmla="*/ 2147483647 h 71"/>
                <a:gd name="T2" fmla="*/ 2147483647 w 71"/>
                <a:gd name="T3" fmla="*/ 0 h 71"/>
                <a:gd name="T4" fmla="*/ 0 w 71"/>
                <a:gd name="T5" fmla="*/ 2147483647 h 71"/>
                <a:gd name="T6" fmla="*/ 2147483647 w 71"/>
                <a:gd name="T7" fmla="*/ 2147483647 h 71"/>
                <a:gd name="T8" fmla="*/ 2147483647 w 71"/>
                <a:gd name="T9" fmla="*/ 2147483647 h 71"/>
                <a:gd name="T10" fmla="*/ 2147483647 w 71"/>
                <a:gd name="T11" fmla="*/ 2147483647 h 71"/>
                <a:gd name="T12" fmla="*/ 2147483647 w 71"/>
                <a:gd name="T13" fmla="*/ 2147483647 h 71"/>
                <a:gd name="T14" fmla="*/ 2147483647 w 71"/>
                <a:gd name="T15" fmla="*/ 2147483647 h 71"/>
                <a:gd name="T16" fmla="*/ 2147483647 w 71"/>
                <a:gd name="T17" fmla="*/ 2147483647 h 71"/>
                <a:gd name="T18" fmla="*/ 2147483647 w 71"/>
                <a:gd name="T19" fmla="*/ 2147483647 h 7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1"/>
                <a:gd name="T31" fmla="*/ 0 h 71"/>
                <a:gd name="T32" fmla="*/ 71 w 71"/>
                <a:gd name="T33" fmla="*/ 71 h 7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1" h="71">
                  <a:moveTo>
                    <a:pt x="71" y="36"/>
                  </a:moveTo>
                  <a:cubicBezTo>
                    <a:pt x="71" y="16"/>
                    <a:pt x="55" y="0"/>
                    <a:pt x="36" y="0"/>
                  </a:cubicBezTo>
                  <a:cubicBezTo>
                    <a:pt x="16" y="0"/>
                    <a:pt x="0" y="16"/>
                    <a:pt x="0" y="36"/>
                  </a:cubicBezTo>
                  <a:cubicBezTo>
                    <a:pt x="0" y="55"/>
                    <a:pt x="16" y="71"/>
                    <a:pt x="36" y="71"/>
                  </a:cubicBezTo>
                  <a:cubicBezTo>
                    <a:pt x="55" y="71"/>
                    <a:pt x="71" y="55"/>
                    <a:pt x="71" y="36"/>
                  </a:cubicBezTo>
                  <a:close/>
                  <a:moveTo>
                    <a:pt x="69" y="36"/>
                  </a:moveTo>
                  <a:cubicBezTo>
                    <a:pt x="69" y="54"/>
                    <a:pt x="54" y="69"/>
                    <a:pt x="36" y="69"/>
                  </a:cubicBezTo>
                  <a:cubicBezTo>
                    <a:pt x="18" y="69"/>
                    <a:pt x="3" y="54"/>
                    <a:pt x="3" y="36"/>
                  </a:cubicBezTo>
                  <a:cubicBezTo>
                    <a:pt x="3" y="18"/>
                    <a:pt x="18" y="3"/>
                    <a:pt x="36" y="3"/>
                  </a:cubicBezTo>
                  <a:cubicBezTo>
                    <a:pt x="54" y="3"/>
                    <a:pt x="69" y="18"/>
                    <a:pt x="69" y="36"/>
                  </a:cubicBezTo>
                  <a:close/>
                </a:path>
              </a:pathLst>
            </a:custGeom>
            <a:solidFill>
              <a:srgbClr val="FFFFE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227" name="Freeform 239"/>
            <p:cNvSpPr>
              <a:spLocks noEditPoints="1"/>
            </p:cNvSpPr>
            <p:nvPr/>
          </p:nvSpPr>
          <p:spPr bwMode="auto">
            <a:xfrm>
              <a:off x="3161496" y="3487738"/>
              <a:ext cx="459499" cy="455521"/>
            </a:xfrm>
            <a:custGeom>
              <a:avLst/>
              <a:gdLst>
                <a:gd name="T0" fmla="*/ 2147483647 w 68"/>
                <a:gd name="T1" fmla="*/ 2147483647 h 68"/>
                <a:gd name="T2" fmla="*/ 2147483647 w 68"/>
                <a:gd name="T3" fmla="*/ 0 h 68"/>
                <a:gd name="T4" fmla="*/ 0 w 68"/>
                <a:gd name="T5" fmla="*/ 2147483647 h 68"/>
                <a:gd name="T6" fmla="*/ 2147483647 w 68"/>
                <a:gd name="T7" fmla="*/ 2147483647 h 68"/>
                <a:gd name="T8" fmla="*/ 2147483647 w 68"/>
                <a:gd name="T9" fmla="*/ 2147483647 h 68"/>
                <a:gd name="T10" fmla="*/ 2147483647 w 68"/>
                <a:gd name="T11" fmla="*/ 2147483647 h 68"/>
                <a:gd name="T12" fmla="*/ 2147483647 w 68"/>
                <a:gd name="T13" fmla="*/ 2147483647 h 68"/>
                <a:gd name="T14" fmla="*/ 2147483647 w 68"/>
                <a:gd name="T15" fmla="*/ 2147483647 h 68"/>
                <a:gd name="T16" fmla="*/ 2147483647 w 68"/>
                <a:gd name="T17" fmla="*/ 2147483647 h 68"/>
                <a:gd name="T18" fmla="*/ 2147483647 w 68"/>
                <a:gd name="T19" fmla="*/ 2147483647 h 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8"/>
                <a:gd name="T31" fmla="*/ 0 h 68"/>
                <a:gd name="T32" fmla="*/ 68 w 68"/>
                <a:gd name="T33" fmla="*/ 68 h 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8" h="68">
                  <a:moveTo>
                    <a:pt x="68" y="34"/>
                  </a:moveTo>
                  <a:cubicBezTo>
                    <a:pt x="68" y="15"/>
                    <a:pt x="53" y="0"/>
                    <a:pt x="34" y="0"/>
                  </a:cubicBezTo>
                  <a:cubicBezTo>
                    <a:pt x="15" y="0"/>
                    <a:pt x="0" y="15"/>
                    <a:pt x="0" y="34"/>
                  </a:cubicBezTo>
                  <a:cubicBezTo>
                    <a:pt x="0" y="53"/>
                    <a:pt x="15" y="68"/>
                    <a:pt x="34" y="68"/>
                  </a:cubicBezTo>
                  <a:cubicBezTo>
                    <a:pt x="53" y="68"/>
                    <a:pt x="68" y="53"/>
                    <a:pt x="68" y="34"/>
                  </a:cubicBezTo>
                  <a:close/>
                  <a:moveTo>
                    <a:pt x="65" y="34"/>
                  </a:moveTo>
                  <a:cubicBezTo>
                    <a:pt x="65" y="51"/>
                    <a:pt x="51" y="65"/>
                    <a:pt x="34" y="65"/>
                  </a:cubicBezTo>
                  <a:cubicBezTo>
                    <a:pt x="16" y="65"/>
                    <a:pt x="2" y="51"/>
                    <a:pt x="2" y="34"/>
                  </a:cubicBezTo>
                  <a:cubicBezTo>
                    <a:pt x="2" y="16"/>
                    <a:pt x="16" y="2"/>
                    <a:pt x="34" y="2"/>
                  </a:cubicBezTo>
                  <a:cubicBezTo>
                    <a:pt x="51" y="2"/>
                    <a:pt x="65" y="16"/>
                    <a:pt x="65" y="34"/>
                  </a:cubicBezTo>
                  <a:close/>
                </a:path>
              </a:pathLst>
            </a:custGeom>
            <a:solidFill>
              <a:srgbClr val="FFFF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228" name="Freeform 240"/>
            <p:cNvSpPr>
              <a:spLocks noEditPoints="1"/>
            </p:cNvSpPr>
            <p:nvPr/>
          </p:nvSpPr>
          <p:spPr bwMode="auto">
            <a:xfrm>
              <a:off x="3167932" y="3495615"/>
              <a:ext cx="446627" cy="441081"/>
            </a:xfrm>
            <a:custGeom>
              <a:avLst/>
              <a:gdLst>
                <a:gd name="T0" fmla="*/ 2147483647 w 66"/>
                <a:gd name="T1" fmla="*/ 2147483647 h 66"/>
                <a:gd name="T2" fmla="*/ 2147483647 w 66"/>
                <a:gd name="T3" fmla="*/ 0 h 66"/>
                <a:gd name="T4" fmla="*/ 0 w 66"/>
                <a:gd name="T5" fmla="*/ 2147483647 h 66"/>
                <a:gd name="T6" fmla="*/ 2147483647 w 66"/>
                <a:gd name="T7" fmla="*/ 2147483647 h 66"/>
                <a:gd name="T8" fmla="*/ 2147483647 w 66"/>
                <a:gd name="T9" fmla="*/ 2147483647 h 66"/>
                <a:gd name="T10" fmla="*/ 2147483647 w 66"/>
                <a:gd name="T11" fmla="*/ 2147483647 h 66"/>
                <a:gd name="T12" fmla="*/ 2147483647 w 66"/>
                <a:gd name="T13" fmla="*/ 2147483647 h 66"/>
                <a:gd name="T14" fmla="*/ 2147483647 w 66"/>
                <a:gd name="T15" fmla="*/ 2147483647 h 66"/>
                <a:gd name="T16" fmla="*/ 2147483647 w 66"/>
                <a:gd name="T17" fmla="*/ 2147483647 h 66"/>
                <a:gd name="T18" fmla="*/ 2147483647 w 66"/>
                <a:gd name="T19" fmla="*/ 2147483647 h 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6"/>
                <a:gd name="T31" fmla="*/ 0 h 66"/>
                <a:gd name="T32" fmla="*/ 66 w 66"/>
                <a:gd name="T33" fmla="*/ 66 h 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6" h="66">
                  <a:moveTo>
                    <a:pt x="66" y="33"/>
                  </a:moveTo>
                  <a:cubicBezTo>
                    <a:pt x="66" y="15"/>
                    <a:pt x="51" y="0"/>
                    <a:pt x="33" y="0"/>
                  </a:cubicBezTo>
                  <a:cubicBezTo>
                    <a:pt x="15" y="0"/>
                    <a:pt x="0" y="15"/>
                    <a:pt x="0" y="33"/>
                  </a:cubicBezTo>
                  <a:cubicBezTo>
                    <a:pt x="0" y="51"/>
                    <a:pt x="15" y="66"/>
                    <a:pt x="33" y="66"/>
                  </a:cubicBezTo>
                  <a:cubicBezTo>
                    <a:pt x="51" y="66"/>
                    <a:pt x="66" y="51"/>
                    <a:pt x="66" y="33"/>
                  </a:cubicBezTo>
                  <a:close/>
                  <a:moveTo>
                    <a:pt x="63" y="33"/>
                  </a:moveTo>
                  <a:cubicBezTo>
                    <a:pt x="63" y="50"/>
                    <a:pt x="50" y="63"/>
                    <a:pt x="33" y="63"/>
                  </a:cubicBezTo>
                  <a:cubicBezTo>
                    <a:pt x="16" y="63"/>
                    <a:pt x="2" y="50"/>
                    <a:pt x="2" y="33"/>
                  </a:cubicBezTo>
                  <a:cubicBezTo>
                    <a:pt x="2" y="16"/>
                    <a:pt x="16" y="2"/>
                    <a:pt x="33" y="2"/>
                  </a:cubicBezTo>
                  <a:cubicBezTo>
                    <a:pt x="50" y="2"/>
                    <a:pt x="63" y="16"/>
                    <a:pt x="63" y="33"/>
                  </a:cubicBezTo>
                  <a:close/>
                </a:path>
              </a:pathLst>
            </a:custGeom>
            <a:solidFill>
              <a:srgbClr val="FFFF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229" name="Freeform 241"/>
            <p:cNvSpPr>
              <a:spLocks noEditPoints="1"/>
            </p:cNvSpPr>
            <p:nvPr/>
          </p:nvSpPr>
          <p:spPr bwMode="auto">
            <a:xfrm>
              <a:off x="3175655" y="3502179"/>
              <a:ext cx="424747" cy="420077"/>
            </a:xfrm>
            <a:custGeom>
              <a:avLst/>
              <a:gdLst>
                <a:gd name="T0" fmla="*/ 2147483647 w 63"/>
                <a:gd name="T1" fmla="*/ 2147483647 h 63"/>
                <a:gd name="T2" fmla="*/ 2147483647 w 63"/>
                <a:gd name="T3" fmla="*/ 0 h 63"/>
                <a:gd name="T4" fmla="*/ 0 w 63"/>
                <a:gd name="T5" fmla="*/ 2147483647 h 63"/>
                <a:gd name="T6" fmla="*/ 2147483647 w 63"/>
                <a:gd name="T7" fmla="*/ 2147483647 h 63"/>
                <a:gd name="T8" fmla="*/ 2147483647 w 63"/>
                <a:gd name="T9" fmla="*/ 2147483647 h 63"/>
                <a:gd name="T10" fmla="*/ 2147483647 w 63"/>
                <a:gd name="T11" fmla="*/ 2147483647 h 63"/>
                <a:gd name="T12" fmla="*/ 2147483647 w 63"/>
                <a:gd name="T13" fmla="*/ 2147483647 h 63"/>
                <a:gd name="T14" fmla="*/ 2147483647 w 63"/>
                <a:gd name="T15" fmla="*/ 2147483647 h 63"/>
                <a:gd name="T16" fmla="*/ 2147483647 w 63"/>
                <a:gd name="T17" fmla="*/ 2147483647 h 63"/>
                <a:gd name="T18" fmla="*/ 2147483647 w 63"/>
                <a:gd name="T19" fmla="*/ 2147483647 h 6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3"/>
                <a:gd name="T31" fmla="*/ 0 h 63"/>
                <a:gd name="T32" fmla="*/ 63 w 63"/>
                <a:gd name="T33" fmla="*/ 63 h 6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3" h="63">
                  <a:moveTo>
                    <a:pt x="63" y="32"/>
                  </a:moveTo>
                  <a:cubicBezTo>
                    <a:pt x="63" y="14"/>
                    <a:pt x="49" y="0"/>
                    <a:pt x="32" y="0"/>
                  </a:cubicBezTo>
                  <a:cubicBezTo>
                    <a:pt x="14" y="0"/>
                    <a:pt x="0" y="14"/>
                    <a:pt x="0" y="32"/>
                  </a:cubicBezTo>
                  <a:cubicBezTo>
                    <a:pt x="0" y="49"/>
                    <a:pt x="14" y="63"/>
                    <a:pt x="32" y="63"/>
                  </a:cubicBezTo>
                  <a:cubicBezTo>
                    <a:pt x="49" y="63"/>
                    <a:pt x="63" y="49"/>
                    <a:pt x="63" y="32"/>
                  </a:cubicBezTo>
                  <a:close/>
                  <a:moveTo>
                    <a:pt x="61" y="32"/>
                  </a:moveTo>
                  <a:cubicBezTo>
                    <a:pt x="61" y="48"/>
                    <a:pt x="48" y="61"/>
                    <a:pt x="32" y="61"/>
                  </a:cubicBezTo>
                  <a:cubicBezTo>
                    <a:pt x="16" y="61"/>
                    <a:pt x="3" y="48"/>
                    <a:pt x="3" y="32"/>
                  </a:cubicBezTo>
                  <a:cubicBezTo>
                    <a:pt x="3" y="16"/>
                    <a:pt x="16" y="3"/>
                    <a:pt x="32" y="3"/>
                  </a:cubicBezTo>
                  <a:cubicBezTo>
                    <a:pt x="48" y="3"/>
                    <a:pt x="61" y="16"/>
                    <a:pt x="61" y="32"/>
                  </a:cubicBezTo>
                  <a:close/>
                </a:path>
              </a:pathLst>
            </a:custGeom>
            <a:solidFill>
              <a:srgbClr val="FFFF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230" name="Freeform 242"/>
            <p:cNvSpPr>
              <a:spLocks noEditPoints="1"/>
            </p:cNvSpPr>
            <p:nvPr/>
          </p:nvSpPr>
          <p:spPr bwMode="auto">
            <a:xfrm>
              <a:off x="3182090" y="3508742"/>
              <a:ext cx="411876" cy="406950"/>
            </a:xfrm>
            <a:custGeom>
              <a:avLst/>
              <a:gdLst>
                <a:gd name="T0" fmla="*/ 2147483647 w 61"/>
                <a:gd name="T1" fmla="*/ 2147483647 h 61"/>
                <a:gd name="T2" fmla="*/ 2147483647 w 61"/>
                <a:gd name="T3" fmla="*/ 0 h 61"/>
                <a:gd name="T4" fmla="*/ 0 w 61"/>
                <a:gd name="T5" fmla="*/ 2147483647 h 61"/>
                <a:gd name="T6" fmla="*/ 2147483647 w 61"/>
                <a:gd name="T7" fmla="*/ 2147483647 h 61"/>
                <a:gd name="T8" fmla="*/ 2147483647 w 61"/>
                <a:gd name="T9" fmla="*/ 2147483647 h 61"/>
                <a:gd name="T10" fmla="*/ 2147483647 w 61"/>
                <a:gd name="T11" fmla="*/ 2147483647 h 61"/>
                <a:gd name="T12" fmla="*/ 2147483647 w 61"/>
                <a:gd name="T13" fmla="*/ 2147483647 h 61"/>
                <a:gd name="T14" fmla="*/ 2147483647 w 61"/>
                <a:gd name="T15" fmla="*/ 2147483647 h 61"/>
                <a:gd name="T16" fmla="*/ 2147483647 w 61"/>
                <a:gd name="T17" fmla="*/ 2147483647 h 61"/>
                <a:gd name="T18" fmla="*/ 2147483647 w 61"/>
                <a:gd name="T19" fmla="*/ 2147483647 h 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1"/>
                <a:gd name="T31" fmla="*/ 0 h 61"/>
                <a:gd name="T32" fmla="*/ 61 w 61"/>
                <a:gd name="T33" fmla="*/ 61 h 6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1" h="61">
                  <a:moveTo>
                    <a:pt x="61" y="31"/>
                  </a:moveTo>
                  <a:cubicBezTo>
                    <a:pt x="61" y="14"/>
                    <a:pt x="48" y="0"/>
                    <a:pt x="31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48"/>
                    <a:pt x="14" y="61"/>
                    <a:pt x="31" y="61"/>
                  </a:cubicBezTo>
                  <a:cubicBezTo>
                    <a:pt x="48" y="61"/>
                    <a:pt x="61" y="48"/>
                    <a:pt x="61" y="31"/>
                  </a:cubicBezTo>
                  <a:close/>
                  <a:moveTo>
                    <a:pt x="59" y="31"/>
                  </a:moveTo>
                  <a:cubicBezTo>
                    <a:pt x="59" y="46"/>
                    <a:pt x="46" y="59"/>
                    <a:pt x="31" y="59"/>
                  </a:cubicBezTo>
                  <a:cubicBezTo>
                    <a:pt x="15" y="59"/>
                    <a:pt x="3" y="46"/>
                    <a:pt x="3" y="31"/>
                  </a:cubicBezTo>
                  <a:cubicBezTo>
                    <a:pt x="3" y="15"/>
                    <a:pt x="15" y="3"/>
                    <a:pt x="31" y="3"/>
                  </a:cubicBezTo>
                  <a:cubicBezTo>
                    <a:pt x="46" y="3"/>
                    <a:pt x="59" y="15"/>
                    <a:pt x="59" y="31"/>
                  </a:cubicBezTo>
                  <a:close/>
                </a:path>
              </a:pathLst>
            </a:custGeom>
            <a:solidFill>
              <a:srgbClr val="FFFFF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231" name="Freeform 244"/>
            <p:cNvSpPr>
              <a:spLocks noEditPoints="1"/>
            </p:cNvSpPr>
            <p:nvPr/>
          </p:nvSpPr>
          <p:spPr bwMode="auto">
            <a:xfrm>
              <a:off x="3202684" y="3528434"/>
              <a:ext cx="377124" cy="374131"/>
            </a:xfrm>
            <a:custGeom>
              <a:avLst/>
              <a:gdLst>
                <a:gd name="T0" fmla="*/ 2147483647 w 56"/>
                <a:gd name="T1" fmla="*/ 2147483647 h 56"/>
                <a:gd name="T2" fmla="*/ 2147483647 w 56"/>
                <a:gd name="T3" fmla="*/ 0 h 56"/>
                <a:gd name="T4" fmla="*/ 0 w 56"/>
                <a:gd name="T5" fmla="*/ 2147483647 h 56"/>
                <a:gd name="T6" fmla="*/ 2147483647 w 56"/>
                <a:gd name="T7" fmla="*/ 2147483647 h 56"/>
                <a:gd name="T8" fmla="*/ 2147483647 w 56"/>
                <a:gd name="T9" fmla="*/ 2147483647 h 56"/>
                <a:gd name="T10" fmla="*/ 2147483647 w 56"/>
                <a:gd name="T11" fmla="*/ 2147483647 h 56"/>
                <a:gd name="T12" fmla="*/ 2147483647 w 56"/>
                <a:gd name="T13" fmla="*/ 2147483647 h 56"/>
                <a:gd name="T14" fmla="*/ 2147483647 w 56"/>
                <a:gd name="T15" fmla="*/ 2147483647 h 56"/>
                <a:gd name="T16" fmla="*/ 2147483647 w 56"/>
                <a:gd name="T17" fmla="*/ 2147483647 h 56"/>
                <a:gd name="T18" fmla="*/ 2147483647 w 56"/>
                <a:gd name="T19" fmla="*/ 2147483647 h 5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56"/>
                <a:gd name="T32" fmla="*/ 56 w 56"/>
                <a:gd name="T33" fmla="*/ 56 h 5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56">
                  <a:moveTo>
                    <a:pt x="56" y="28"/>
                  </a:moveTo>
                  <a:cubicBezTo>
                    <a:pt x="56" y="12"/>
                    <a:pt x="43" y="0"/>
                    <a:pt x="28" y="0"/>
                  </a:cubicBezTo>
                  <a:cubicBezTo>
                    <a:pt x="12" y="0"/>
                    <a:pt x="0" y="12"/>
                    <a:pt x="0" y="28"/>
                  </a:cubicBezTo>
                  <a:cubicBezTo>
                    <a:pt x="0" y="43"/>
                    <a:pt x="12" y="56"/>
                    <a:pt x="28" y="56"/>
                  </a:cubicBezTo>
                  <a:cubicBezTo>
                    <a:pt x="43" y="56"/>
                    <a:pt x="56" y="43"/>
                    <a:pt x="56" y="28"/>
                  </a:cubicBezTo>
                  <a:close/>
                  <a:moveTo>
                    <a:pt x="53" y="28"/>
                  </a:moveTo>
                  <a:cubicBezTo>
                    <a:pt x="53" y="42"/>
                    <a:pt x="42" y="53"/>
                    <a:pt x="28" y="53"/>
                  </a:cubicBezTo>
                  <a:cubicBezTo>
                    <a:pt x="14" y="53"/>
                    <a:pt x="2" y="42"/>
                    <a:pt x="2" y="28"/>
                  </a:cubicBezTo>
                  <a:cubicBezTo>
                    <a:pt x="2" y="14"/>
                    <a:pt x="14" y="2"/>
                    <a:pt x="28" y="2"/>
                  </a:cubicBezTo>
                  <a:cubicBezTo>
                    <a:pt x="42" y="2"/>
                    <a:pt x="53" y="14"/>
                    <a:pt x="53" y="28"/>
                  </a:cubicBezTo>
                  <a:close/>
                </a:path>
              </a:pathLst>
            </a:custGeom>
            <a:solidFill>
              <a:srgbClr val="FFFFF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232" name="Freeform 245"/>
            <p:cNvSpPr>
              <a:spLocks noEditPoints="1"/>
            </p:cNvSpPr>
            <p:nvPr/>
          </p:nvSpPr>
          <p:spPr bwMode="auto">
            <a:xfrm>
              <a:off x="3209120" y="3534997"/>
              <a:ext cx="357817" cy="354440"/>
            </a:xfrm>
            <a:custGeom>
              <a:avLst/>
              <a:gdLst>
                <a:gd name="T0" fmla="*/ 2147483647 w 53"/>
                <a:gd name="T1" fmla="*/ 2147483647 h 53"/>
                <a:gd name="T2" fmla="*/ 2147483647 w 53"/>
                <a:gd name="T3" fmla="*/ 0 h 53"/>
                <a:gd name="T4" fmla="*/ 0 w 53"/>
                <a:gd name="T5" fmla="*/ 2147483647 h 53"/>
                <a:gd name="T6" fmla="*/ 2147483647 w 53"/>
                <a:gd name="T7" fmla="*/ 2147483647 h 53"/>
                <a:gd name="T8" fmla="*/ 2147483647 w 53"/>
                <a:gd name="T9" fmla="*/ 2147483647 h 53"/>
                <a:gd name="T10" fmla="*/ 2147483647 w 53"/>
                <a:gd name="T11" fmla="*/ 2147483647 h 53"/>
                <a:gd name="T12" fmla="*/ 2147483647 w 53"/>
                <a:gd name="T13" fmla="*/ 2147483647 h 53"/>
                <a:gd name="T14" fmla="*/ 2147483647 w 53"/>
                <a:gd name="T15" fmla="*/ 2147483647 h 53"/>
                <a:gd name="T16" fmla="*/ 2147483647 w 53"/>
                <a:gd name="T17" fmla="*/ 2147483647 h 53"/>
                <a:gd name="T18" fmla="*/ 2147483647 w 53"/>
                <a:gd name="T19" fmla="*/ 2147483647 h 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3"/>
                <a:gd name="T31" fmla="*/ 0 h 53"/>
                <a:gd name="T32" fmla="*/ 53 w 53"/>
                <a:gd name="T33" fmla="*/ 53 h 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3" h="53">
                  <a:moveTo>
                    <a:pt x="53" y="27"/>
                  </a:moveTo>
                  <a:cubicBezTo>
                    <a:pt x="53" y="12"/>
                    <a:pt x="41" y="0"/>
                    <a:pt x="27" y="0"/>
                  </a:cubicBezTo>
                  <a:cubicBezTo>
                    <a:pt x="12" y="0"/>
                    <a:pt x="0" y="12"/>
                    <a:pt x="0" y="27"/>
                  </a:cubicBezTo>
                  <a:cubicBezTo>
                    <a:pt x="0" y="41"/>
                    <a:pt x="12" y="53"/>
                    <a:pt x="27" y="53"/>
                  </a:cubicBezTo>
                  <a:cubicBezTo>
                    <a:pt x="41" y="53"/>
                    <a:pt x="53" y="41"/>
                    <a:pt x="53" y="27"/>
                  </a:cubicBezTo>
                  <a:close/>
                  <a:moveTo>
                    <a:pt x="51" y="27"/>
                  </a:moveTo>
                  <a:cubicBezTo>
                    <a:pt x="51" y="40"/>
                    <a:pt x="40" y="51"/>
                    <a:pt x="27" y="51"/>
                  </a:cubicBezTo>
                  <a:cubicBezTo>
                    <a:pt x="13" y="51"/>
                    <a:pt x="3" y="40"/>
                    <a:pt x="3" y="27"/>
                  </a:cubicBezTo>
                  <a:cubicBezTo>
                    <a:pt x="3" y="13"/>
                    <a:pt x="13" y="3"/>
                    <a:pt x="27" y="3"/>
                  </a:cubicBezTo>
                  <a:cubicBezTo>
                    <a:pt x="40" y="3"/>
                    <a:pt x="51" y="13"/>
                    <a:pt x="51" y="27"/>
                  </a:cubicBezTo>
                  <a:close/>
                </a:path>
              </a:pathLst>
            </a:custGeom>
            <a:solidFill>
              <a:srgbClr val="FFFF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233" name="Freeform 246"/>
            <p:cNvSpPr>
              <a:spLocks noEditPoints="1"/>
            </p:cNvSpPr>
            <p:nvPr/>
          </p:nvSpPr>
          <p:spPr bwMode="auto">
            <a:xfrm>
              <a:off x="3215555" y="3541561"/>
              <a:ext cx="344946" cy="341313"/>
            </a:xfrm>
            <a:custGeom>
              <a:avLst/>
              <a:gdLst>
                <a:gd name="T0" fmla="*/ 2147483647 w 51"/>
                <a:gd name="T1" fmla="*/ 2147483647 h 51"/>
                <a:gd name="T2" fmla="*/ 2147483647 w 51"/>
                <a:gd name="T3" fmla="*/ 0 h 51"/>
                <a:gd name="T4" fmla="*/ 0 w 51"/>
                <a:gd name="T5" fmla="*/ 2147483647 h 51"/>
                <a:gd name="T6" fmla="*/ 2147483647 w 51"/>
                <a:gd name="T7" fmla="*/ 2147483647 h 51"/>
                <a:gd name="T8" fmla="*/ 2147483647 w 51"/>
                <a:gd name="T9" fmla="*/ 2147483647 h 51"/>
                <a:gd name="T10" fmla="*/ 2147483647 w 51"/>
                <a:gd name="T11" fmla="*/ 2147483647 h 51"/>
                <a:gd name="T12" fmla="*/ 2147483647 w 51"/>
                <a:gd name="T13" fmla="*/ 2147483647 h 51"/>
                <a:gd name="T14" fmla="*/ 2147483647 w 51"/>
                <a:gd name="T15" fmla="*/ 2147483647 h 51"/>
                <a:gd name="T16" fmla="*/ 2147483647 w 51"/>
                <a:gd name="T17" fmla="*/ 2147483647 h 51"/>
                <a:gd name="T18" fmla="*/ 2147483647 w 51"/>
                <a:gd name="T19" fmla="*/ 2147483647 h 5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1"/>
                <a:gd name="T31" fmla="*/ 0 h 51"/>
                <a:gd name="T32" fmla="*/ 51 w 51"/>
                <a:gd name="T33" fmla="*/ 51 h 5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1" h="51">
                  <a:moveTo>
                    <a:pt x="51" y="26"/>
                  </a:moveTo>
                  <a:cubicBezTo>
                    <a:pt x="51" y="12"/>
                    <a:pt x="40" y="0"/>
                    <a:pt x="26" y="0"/>
                  </a:cubicBezTo>
                  <a:cubicBezTo>
                    <a:pt x="12" y="0"/>
                    <a:pt x="0" y="12"/>
                    <a:pt x="0" y="26"/>
                  </a:cubicBezTo>
                  <a:cubicBezTo>
                    <a:pt x="0" y="40"/>
                    <a:pt x="12" y="51"/>
                    <a:pt x="26" y="51"/>
                  </a:cubicBezTo>
                  <a:cubicBezTo>
                    <a:pt x="40" y="51"/>
                    <a:pt x="51" y="40"/>
                    <a:pt x="51" y="26"/>
                  </a:cubicBezTo>
                  <a:close/>
                  <a:moveTo>
                    <a:pt x="49" y="26"/>
                  </a:moveTo>
                  <a:cubicBezTo>
                    <a:pt x="49" y="38"/>
                    <a:pt x="38" y="49"/>
                    <a:pt x="26" y="49"/>
                  </a:cubicBezTo>
                  <a:cubicBezTo>
                    <a:pt x="13" y="49"/>
                    <a:pt x="3" y="38"/>
                    <a:pt x="3" y="26"/>
                  </a:cubicBezTo>
                  <a:cubicBezTo>
                    <a:pt x="3" y="13"/>
                    <a:pt x="13" y="3"/>
                    <a:pt x="26" y="3"/>
                  </a:cubicBezTo>
                  <a:cubicBezTo>
                    <a:pt x="38" y="3"/>
                    <a:pt x="49" y="13"/>
                    <a:pt x="49" y="26"/>
                  </a:cubicBezTo>
                  <a:close/>
                </a:path>
              </a:pathLst>
            </a:custGeom>
            <a:solidFill>
              <a:srgbClr val="FFFF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234" name="Freeform 247"/>
            <p:cNvSpPr>
              <a:spLocks noEditPoints="1"/>
            </p:cNvSpPr>
            <p:nvPr/>
          </p:nvSpPr>
          <p:spPr bwMode="auto">
            <a:xfrm>
              <a:off x="3229713" y="3554688"/>
              <a:ext cx="324352" cy="321621"/>
            </a:xfrm>
            <a:custGeom>
              <a:avLst/>
              <a:gdLst>
                <a:gd name="T0" fmla="*/ 2147483647 w 48"/>
                <a:gd name="T1" fmla="*/ 2147483647 h 48"/>
                <a:gd name="T2" fmla="*/ 2147483647 w 48"/>
                <a:gd name="T3" fmla="*/ 0 h 48"/>
                <a:gd name="T4" fmla="*/ 0 w 48"/>
                <a:gd name="T5" fmla="*/ 2147483647 h 48"/>
                <a:gd name="T6" fmla="*/ 2147483647 w 48"/>
                <a:gd name="T7" fmla="*/ 2147483647 h 48"/>
                <a:gd name="T8" fmla="*/ 2147483647 w 48"/>
                <a:gd name="T9" fmla="*/ 2147483647 h 48"/>
                <a:gd name="T10" fmla="*/ 2147483647 w 48"/>
                <a:gd name="T11" fmla="*/ 2147483647 h 48"/>
                <a:gd name="T12" fmla="*/ 2147483647 w 48"/>
                <a:gd name="T13" fmla="*/ 2147483647 h 48"/>
                <a:gd name="T14" fmla="*/ 2147483647 w 48"/>
                <a:gd name="T15" fmla="*/ 2147483647 h 48"/>
                <a:gd name="T16" fmla="*/ 2147483647 w 48"/>
                <a:gd name="T17" fmla="*/ 2147483647 h 48"/>
                <a:gd name="T18" fmla="*/ 2147483647 w 48"/>
                <a:gd name="T19" fmla="*/ 2147483647 h 4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8"/>
                <a:gd name="T31" fmla="*/ 0 h 48"/>
                <a:gd name="T32" fmla="*/ 48 w 48"/>
                <a:gd name="T33" fmla="*/ 48 h 4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8" h="48">
                  <a:moveTo>
                    <a:pt x="48" y="24"/>
                  </a:moveTo>
                  <a:cubicBezTo>
                    <a:pt x="48" y="10"/>
                    <a:pt x="37" y="0"/>
                    <a:pt x="24" y="0"/>
                  </a:cubicBezTo>
                  <a:cubicBezTo>
                    <a:pt x="10" y="0"/>
                    <a:pt x="0" y="10"/>
                    <a:pt x="0" y="24"/>
                  </a:cubicBezTo>
                  <a:cubicBezTo>
                    <a:pt x="0" y="37"/>
                    <a:pt x="10" y="48"/>
                    <a:pt x="24" y="48"/>
                  </a:cubicBezTo>
                  <a:cubicBezTo>
                    <a:pt x="37" y="48"/>
                    <a:pt x="48" y="37"/>
                    <a:pt x="48" y="24"/>
                  </a:cubicBezTo>
                  <a:close/>
                  <a:moveTo>
                    <a:pt x="45" y="24"/>
                  </a:moveTo>
                  <a:cubicBezTo>
                    <a:pt x="45" y="36"/>
                    <a:pt x="36" y="45"/>
                    <a:pt x="24" y="45"/>
                  </a:cubicBezTo>
                  <a:cubicBezTo>
                    <a:pt x="12" y="45"/>
                    <a:pt x="2" y="36"/>
                    <a:pt x="2" y="24"/>
                  </a:cubicBezTo>
                  <a:cubicBezTo>
                    <a:pt x="2" y="12"/>
                    <a:pt x="12" y="2"/>
                    <a:pt x="24" y="2"/>
                  </a:cubicBezTo>
                  <a:cubicBezTo>
                    <a:pt x="36" y="2"/>
                    <a:pt x="45" y="12"/>
                    <a:pt x="45" y="24"/>
                  </a:cubicBezTo>
                  <a:close/>
                </a:path>
              </a:pathLst>
            </a:custGeom>
            <a:solidFill>
              <a:srgbClr val="FFFFF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235" name="Freeform 248"/>
            <p:cNvSpPr>
              <a:spLocks noEditPoints="1"/>
            </p:cNvSpPr>
            <p:nvPr/>
          </p:nvSpPr>
          <p:spPr bwMode="auto">
            <a:xfrm>
              <a:off x="3236149" y="3561252"/>
              <a:ext cx="310194" cy="308495"/>
            </a:xfrm>
            <a:custGeom>
              <a:avLst/>
              <a:gdLst>
                <a:gd name="T0" fmla="*/ 2147483647 w 46"/>
                <a:gd name="T1" fmla="*/ 2147483647 h 46"/>
                <a:gd name="T2" fmla="*/ 2147483647 w 46"/>
                <a:gd name="T3" fmla="*/ 0 h 46"/>
                <a:gd name="T4" fmla="*/ 0 w 46"/>
                <a:gd name="T5" fmla="*/ 2147483647 h 46"/>
                <a:gd name="T6" fmla="*/ 2147483647 w 46"/>
                <a:gd name="T7" fmla="*/ 2147483647 h 46"/>
                <a:gd name="T8" fmla="*/ 2147483647 w 46"/>
                <a:gd name="T9" fmla="*/ 2147483647 h 46"/>
                <a:gd name="T10" fmla="*/ 2147483647 w 46"/>
                <a:gd name="T11" fmla="*/ 2147483647 h 46"/>
                <a:gd name="T12" fmla="*/ 2147483647 w 46"/>
                <a:gd name="T13" fmla="*/ 2147483647 h 46"/>
                <a:gd name="T14" fmla="*/ 2147483647 w 46"/>
                <a:gd name="T15" fmla="*/ 2147483647 h 46"/>
                <a:gd name="T16" fmla="*/ 2147483647 w 46"/>
                <a:gd name="T17" fmla="*/ 2147483647 h 46"/>
                <a:gd name="T18" fmla="*/ 2147483647 w 46"/>
                <a:gd name="T19" fmla="*/ 2147483647 h 4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6"/>
                <a:gd name="T31" fmla="*/ 0 h 46"/>
                <a:gd name="T32" fmla="*/ 46 w 46"/>
                <a:gd name="T33" fmla="*/ 46 h 4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6" h="46">
                  <a:moveTo>
                    <a:pt x="46" y="23"/>
                  </a:moveTo>
                  <a:cubicBezTo>
                    <a:pt x="46" y="10"/>
                    <a:pt x="35" y="0"/>
                    <a:pt x="23" y="0"/>
                  </a:cubicBezTo>
                  <a:cubicBezTo>
                    <a:pt x="10" y="0"/>
                    <a:pt x="0" y="10"/>
                    <a:pt x="0" y="23"/>
                  </a:cubicBezTo>
                  <a:cubicBezTo>
                    <a:pt x="0" y="35"/>
                    <a:pt x="10" y="46"/>
                    <a:pt x="23" y="46"/>
                  </a:cubicBezTo>
                  <a:cubicBezTo>
                    <a:pt x="35" y="46"/>
                    <a:pt x="46" y="35"/>
                    <a:pt x="46" y="23"/>
                  </a:cubicBezTo>
                  <a:close/>
                  <a:moveTo>
                    <a:pt x="43" y="23"/>
                  </a:moveTo>
                  <a:cubicBezTo>
                    <a:pt x="43" y="34"/>
                    <a:pt x="34" y="43"/>
                    <a:pt x="23" y="43"/>
                  </a:cubicBezTo>
                  <a:cubicBezTo>
                    <a:pt x="12" y="43"/>
                    <a:pt x="2" y="34"/>
                    <a:pt x="2" y="23"/>
                  </a:cubicBezTo>
                  <a:cubicBezTo>
                    <a:pt x="2" y="12"/>
                    <a:pt x="12" y="2"/>
                    <a:pt x="23" y="2"/>
                  </a:cubicBezTo>
                  <a:cubicBezTo>
                    <a:pt x="34" y="2"/>
                    <a:pt x="43" y="12"/>
                    <a:pt x="43" y="23"/>
                  </a:cubicBezTo>
                  <a:close/>
                </a:path>
              </a:pathLst>
            </a:custGeom>
            <a:solidFill>
              <a:srgbClr val="FFFFF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236" name="Freeform 249"/>
            <p:cNvSpPr>
              <a:spLocks noEditPoints="1"/>
            </p:cNvSpPr>
            <p:nvPr/>
          </p:nvSpPr>
          <p:spPr bwMode="auto">
            <a:xfrm>
              <a:off x="3242585" y="3569128"/>
              <a:ext cx="290887" cy="287491"/>
            </a:xfrm>
            <a:custGeom>
              <a:avLst/>
              <a:gdLst>
                <a:gd name="T0" fmla="*/ 2147483647 w 43"/>
                <a:gd name="T1" fmla="*/ 2147483647 h 43"/>
                <a:gd name="T2" fmla="*/ 2147483647 w 43"/>
                <a:gd name="T3" fmla="*/ 0 h 43"/>
                <a:gd name="T4" fmla="*/ 0 w 43"/>
                <a:gd name="T5" fmla="*/ 2147483647 h 43"/>
                <a:gd name="T6" fmla="*/ 2147483647 w 43"/>
                <a:gd name="T7" fmla="*/ 2147483647 h 43"/>
                <a:gd name="T8" fmla="*/ 2147483647 w 43"/>
                <a:gd name="T9" fmla="*/ 2147483647 h 43"/>
                <a:gd name="T10" fmla="*/ 2147483647 w 43"/>
                <a:gd name="T11" fmla="*/ 2147483647 h 43"/>
                <a:gd name="T12" fmla="*/ 2147483647 w 43"/>
                <a:gd name="T13" fmla="*/ 2147483647 h 43"/>
                <a:gd name="T14" fmla="*/ 2147483647 w 43"/>
                <a:gd name="T15" fmla="*/ 2147483647 h 43"/>
                <a:gd name="T16" fmla="*/ 2147483647 w 43"/>
                <a:gd name="T17" fmla="*/ 2147483647 h 43"/>
                <a:gd name="T18" fmla="*/ 2147483647 w 43"/>
                <a:gd name="T19" fmla="*/ 2147483647 h 4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3"/>
                <a:gd name="T31" fmla="*/ 0 h 43"/>
                <a:gd name="T32" fmla="*/ 43 w 43"/>
                <a:gd name="T33" fmla="*/ 43 h 4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3" h="43">
                  <a:moveTo>
                    <a:pt x="43" y="22"/>
                  </a:moveTo>
                  <a:cubicBezTo>
                    <a:pt x="43" y="10"/>
                    <a:pt x="34" y="0"/>
                    <a:pt x="22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3"/>
                    <a:pt x="22" y="43"/>
                  </a:cubicBezTo>
                  <a:cubicBezTo>
                    <a:pt x="34" y="43"/>
                    <a:pt x="43" y="34"/>
                    <a:pt x="43" y="22"/>
                  </a:cubicBezTo>
                  <a:close/>
                  <a:moveTo>
                    <a:pt x="41" y="22"/>
                  </a:moveTo>
                  <a:cubicBezTo>
                    <a:pt x="41" y="32"/>
                    <a:pt x="32" y="41"/>
                    <a:pt x="22" y="41"/>
                  </a:cubicBezTo>
                  <a:cubicBezTo>
                    <a:pt x="11" y="41"/>
                    <a:pt x="3" y="32"/>
                    <a:pt x="3" y="22"/>
                  </a:cubicBezTo>
                  <a:cubicBezTo>
                    <a:pt x="3" y="11"/>
                    <a:pt x="11" y="3"/>
                    <a:pt x="22" y="3"/>
                  </a:cubicBezTo>
                  <a:cubicBezTo>
                    <a:pt x="32" y="3"/>
                    <a:pt x="41" y="11"/>
                    <a:pt x="41" y="22"/>
                  </a:cubicBezTo>
                  <a:close/>
                </a:path>
              </a:pathLst>
            </a:custGeom>
            <a:solidFill>
              <a:srgbClr val="FFFF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237" name="Freeform 250"/>
            <p:cNvSpPr>
              <a:spLocks noEditPoints="1"/>
            </p:cNvSpPr>
            <p:nvPr/>
          </p:nvSpPr>
          <p:spPr bwMode="auto">
            <a:xfrm>
              <a:off x="3249020" y="3575692"/>
              <a:ext cx="278016" cy="273050"/>
            </a:xfrm>
            <a:custGeom>
              <a:avLst/>
              <a:gdLst>
                <a:gd name="T0" fmla="*/ 2147483647 w 41"/>
                <a:gd name="T1" fmla="*/ 2147483647 h 41"/>
                <a:gd name="T2" fmla="*/ 2147483647 w 41"/>
                <a:gd name="T3" fmla="*/ 0 h 41"/>
                <a:gd name="T4" fmla="*/ 0 w 41"/>
                <a:gd name="T5" fmla="*/ 2147483647 h 41"/>
                <a:gd name="T6" fmla="*/ 2147483647 w 41"/>
                <a:gd name="T7" fmla="*/ 2147483647 h 41"/>
                <a:gd name="T8" fmla="*/ 2147483647 w 41"/>
                <a:gd name="T9" fmla="*/ 2147483647 h 41"/>
                <a:gd name="T10" fmla="*/ 2147483647 w 41"/>
                <a:gd name="T11" fmla="*/ 2147483647 h 41"/>
                <a:gd name="T12" fmla="*/ 2147483647 w 41"/>
                <a:gd name="T13" fmla="*/ 2147483647 h 41"/>
                <a:gd name="T14" fmla="*/ 2147483647 w 41"/>
                <a:gd name="T15" fmla="*/ 2147483647 h 41"/>
                <a:gd name="T16" fmla="*/ 2147483647 w 41"/>
                <a:gd name="T17" fmla="*/ 2147483647 h 41"/>
                <a:gd name="T18" fmla="*/ 2147483647 w 41"/>
                <a:gd name="T19" fmla="*/ 2147483647 h 4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1"/>
                <a:gd name="T31" fmla="*/ 0 h 41"/>
                <a:gd name="T32" fmla="*/ 41 w 41"/>
                <a:gd name="T33" fmla="*/ 41 h 4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1" h="41">
                  <a:moveTo>
                    <a:pt x="41" y="21"/>
                  </a:moveTo>
                  <a:cubicBezTo>
                    <a:pt x="41" y="10"/>
                    <a:pt x="32" y="0"/>
                    <a:pt x="21" y="0"/>
                  </a:cubicBezTo>
                  <a:cubicBezTo>
                    <a:pt x="10" y="0"/>
                    <a:pt x="0" y="10"/>
                    <a:pt x="0" y="21"/>
                  </a:cubicBezTo>
                  <a:cubicBezTo>
                    <a:pt x="0" y="32"/>
                    <a:pt x="10" y="41"/>
                    <a:pt x="21" y="41"/>
                  </a:cubicBezTo>
                  <a:cubicBezTo>
                    <a:pt x="32" y="41"/>
                    <a:pt x="41" y="32"/>
                    <a:pt x="41" y="21"/>
                  </a:cubicBezTo>
                  <a:close/>
                  <a:moveTo>
                    <a:pt x="39" y="21"/>
                  </a:moveTo>
                  <a:cubicBezTo>
                    <a:pt x="39" y="31"/>
                    <a:pt x="31" y="38"/>
                    <a:pt x="21" y="38"/>
                  </a:cubicBezTo>
                  <a:cubicBezTo>
                    <a:pt x="11" y="38"/>
                    <a:pt x="3" y="31"/>
                    <a:pt x="3" y="21"/>
                  </a:cubicBezTo>
                  <a:cubicBezTo>
                    <a:pt x="3" y="11"/>
                    <a:pt x="11" y="3"/>
                    <a:pt x="21" y="3"/>
                  </a:cubicBezTo>
                  <a:cubicBezTo>
                    <a:pt x="31" y="3"/>
                    <a:pt x="39" y="11"/>
                    <a:pt x="39" y="21"/>
                  </a:cubicBezTo>
                  <a:close/>
                </a:path>
              </a:pathLst>
            </a:custGeom>
            <a:solidFill>
              <a:srgbClr val="FFFF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238" name="Freeform 253"/>
            <p:cNvSpPr>
              <a:spLocks noEditPoints="1"/>
            </p:cNvSpPr>
            <p:nvPr/>
          </p:nvSpPr>
          <p:spPr bwMode="auto">
            <a:xfrm>
              <a:off x="3276049" y="3601947"/>
              <a:ext cx="223957" cy="220540"/>
            </a:xfrm>
            <a:custGeom>
              <a:avLst/>
              <a:gdLst>
                <a:gd name="T0" fmla="*/ 2147483647 w 33"/>
                <a:gd name="T1" fmla="*/ 2147483647 h 33"/>
                <a:gd name="T2" fmla="*/ 2147483647 w 33"/>
                <a:gd name="T3" fmla="*/ 0 h 33"/>
                <a:gd name="T4" fmla="*/ 0 w 33"/>
                <a:gd name="T5" fmla="*/ 2147483647 h 33"/>
                <a:gd name="T6" fmla="*/ 2147483647 w 33"/>
                <a:gd name="T7" fmla="*/ 2147483647 h 33"/>
                <a:gd name="T8" fmla="*/ 2147483647 w 33"/>
                <a:gd name="T9" fmla="*/ 2147483647 h 33"/>
                <a:gd name="T10" fmla="*/ 2147483647 w 33"/>
                <a:gd name="T11" fmla="*/ 2147483647 h 33"/>
                <a:gd name="T12" fmla="*/ 2147483647 w 33"/>
                <a:gd name="T13" fmla="*/ 2147483647 h 33"/>
                <a:gd name="T14" fmla="*/ 2147483647 w 33"/>
                <a:gd name="T15" fmla="*/ 2147483647 h 33"/>
                <a:gd name="T16" fmla="*/ 2147483647 w 33"/>
                <a:gd name="T17" fmla="*/ 2147483647 h 33"/>
                <a:gd name="T18" fmla="*/ 2147483647 w 33"/>
                <a:gd name="T19" fmla="*/ 2147483647 h 3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3"/>
                <a:gd name="T31" fmla="*/ 0 h 33"/>
                <a:gd name="T32" fmla="*/ 33 w 33"/>
                <a:gd name="T33" fmla="*/ 33 h 3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3" h="33">
                  <a:moveTo>
                    <a:pt x="33" y="17"/>
                  </a:moveTo>
                  <a:cubicBezTo>
                    <a:pt x="33" y="8"/>
                    <a:pt x="26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3"/>
                    <a:pt x="17" y="33"/>
                  </a:cubicBezTo>
                  <a:cubicBezTo>
                    <a:pt x="26" y="33"/>
                    <a:pt x="33" y="26"/>
                    <a:pt x="33" y="17"/>
                  </a:cubicBezTo>
                  <a:close/>
                  <a:moveTo>
                    <a:pt x="31" y="17"/>
                  </a:moveTo>
                  <a:cubicBezTo>
                    <a:pt x="31" y="24"/>
                    <a:pt x="24" y="31"/>
                    <a:pt x="17" y="31"/>
                  </a:cubicBezTo>
                  <a:cubicBezTo>
                    <a:pt x="9" y="31"/>
                    <a:pt x="3" y="24"/>
                    <a:pt x="3" y="17"/>
                  </a:cubicBezTo>
                  <a:cubicBezTo>
                    <a:pt x="3" y="9"/>
                    <a:pt x="9" y="3"/>
                    <a:pt x="17" y="3"/>
                  </a:cubicBezTo>
                  <a:cubicBezTo>
                    <a:pt x="24" y="3"/>
                    <a:pt x="31" y="9"/>
                    <a:pt x="31" y="17"/>
                  </a:cubicBezTo>
                  <a:close/>
                </a:path>
              </a:pathLst>
            </a:custGeom>
            <a:solidFill>
              <a:srgbClr val="FFFFF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239" name="Freeform 254"/>
            <p:cNvSpPr>
              <a:spLocks noEditPoints="1"/>
            </p:cNvSpPr>
            <p:nvPr/>
          </p:nvSpPr>
          <p:spPr bwMode="auto">
            <a:xfrm>
              <a:off x="3290207" y="3615074"/>
              <a:ext cx="202077" cy="200849"/>
            </a:xfrm>
            <a:custGeom>
              <a:avLst/>
              <a:gdLst>
                <a:gd name="T0" fmla="*/ 2147483647 w 30"/>
                <a:gd name="T1" fmla="*/ 2147483647 h 30"/>
                <a:gd name="T2" fmla="*/ 2147483647 w 30"/>
                <a:gd name="T3" fmla="*/ 0 h 30"/>
                <a:gd name="T4" fmla="*/ 0 w 30"/>
                <a:gd name="T5" fmla="*/ 2147483647 h 30"/>
                <a:gd name="T6" fmla="*/ 2147483647 w 30"/>
                <a:gd name="T7" fmla="*/ 2147483647 h 30"/>
                <a:gd name="T8" fmla="*/ 2147483647 w 30"/>
                <a:gd name="T9" fmla="*/ 2147483647 h 30"/>
                <a:gd name="T10" fmla="*/ 2147483647 w 30"/>
                <a:gd name="T11" fmla="*/ 2147483647 h 30"/>
                <a:gd name="T12" fmla="*/ 2147483647 w 30"/>
                <a:gd name="T13" fmla="*/ 2147483647 h 30"/>
                <a:gd name="T14" fmla="*/ 2147483647 w 30"/>
                <a:gd name="T15" fmla="*/ 2147483647 h 30"/>
                <a:gd name="T16" fmla="*/ 2147483647 w 30"/>
                <a:gd name="T17" fmla="*/ 2147483647 h 30"/>
                <a:gd name="T18" fmla="*/ 2147483647 w 30"/>
                <a:gd name="T19" fmla="*/ 2147483647 h 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"/>
                <a:gd name="T31" fmla="*/ 0 h 30"/>
                <a:gd name="T32" fmla="*/ 30 w 30"/>
                <a:gd name="T33" fmla="*/ 30 h 3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" h="30">
                  <a:moveTo>
                    <a:pt x="30" y="15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23"/>
                    <a:pt x="6" y="30"/>
                    <a:pt x="15" y="30"/>
                  </a:cubicBezTo>
                  <a:cubicBezTo>
                    <a:pt x="23" y="30"/>
                    <a:pt x="30" y="23"/>
                    <a:pt x="30" y="15"/>
                  </a:cubicBezTo>
                  <a:close/>
                  <a:moveTo>
                    <a:pt x="27" y="15"/>
                  </a:moveTo>
                  <a:cubicBezTo>
                    <a:pt x="27" y="22"/>
                    <a:pt x="22" y="27"/>
                    <a:pt x="15" y="27"/>
                  </a:cubicBezTo>
                  <a:cubicBezTo>
                    <a:pt x="8" y="27"/>
                    <a:pt x="2" y="22"/>
                    <a:pt x="2" y="15"/>
                  </a:cubicBezTo>
                  <a:cubicBezTo>
                    <a:pt x="2" y="8"/>
                    <a:pt x="8" y="2"/>
                    <a:pt x="15" y="2"/>
                  </a:cubicBezTo>
                  <a:cubicBezTo>
                    <a:pt x="22" y="2"/>
                    <a:pt x="27" y="8"/>
                    <a:pt x="27" y="15"/>
                  </a:cubicBezTo>
                  <a:close/>
                </a:path>
              </a:pathLst>
            </a:custGeom>
            <a:solidFill>
              <a:srgbClr val="FFFF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240" name="Freeform 255"/>
            <p:cNvSpPr>
              <a:spLocks noEditPoints="1"/>
            </p:cNvSpPr>
            <p:nvPr/>
          </p:nvSpPr>
          <p:spPr bwMode="auto">
            <a:xfrm>
              <a:off x="3296643" y="3621638"/>
              <a:ext cx="189205" cy="187722"/>
            </a:xfrm>
            <a:custGeom>
              <a:avLst/>
              <a:gdLst>
                <a:gd name="T0" fmla="*/ 2147483647 w 28"/>
                <a:gd name="T1" fmla="*/ 2147483647 h 28"/>
                <a:gd name="T2" fmla="*/ 2147483647 w 28"/>
                <a:gd name="T3" fmla="*/ 0 h 28"/>
                <a:gd name="T4" fmla="*/ 0 w 28"/>
                <a:gd name="T5" fmla="*/ 2147483647 h 28"/>
                <a:gd name="T6" fmla="*/ 2147483647 w 28"/>
                <a:gd name="T7" fmla="*/ 2147483647 h 28"/>
                <a:gd name="T8" fmla="*/ 2147483647 w 28"/>
                <a:gd name="T9" fmla="*/ 2147483647 h 28"/>
                <a:gd name="T10" fmla="*/ 2147483647 w 28"/>
                <a:gd name="T11" fmla="*/ 2147483647 h 28"/>
                <a:gd name="T12" fmla="*/ 2147483647 w 28"/>
                <a:gd name="T13" fmla="*/ 2147483647 h 28"/>
                <a:gd name="T14" fmla="*/ 2147483647 w 28"/>
                <a:gd name="T15" fmla="*/ 2147483647 h 28"/>
                <a:gd name="T16" fmla="*/ 2147483647 w 28"/>
                <a:gd name="T17" fmla="*/ 2147483647 h 28"/>
                <a:gd name="T18" fmla="*/ 2147483647 w 28"/>
                <a:gd name="T19" fmla="*/ 2147483647 h 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28"/>
                <a:gd name="T32" fmla="*/ 28 w 28"/>
                <a:gd name="T33" fmla="*/ 28 h 2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28">
                  <a:moveTo>
                    <a:pt x="28" y="14"/>
                  </a:moveTo>
                  <a:cubicBezTo>
                    <a:pt x="28" y="6"/>
                    <a:pt x="21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1"/>
                    <a:pt x="6" y="28"/>
                    <a:pt x="14" y="28"/>
                  </a:cubicBezTo>
                  <a:cubicBezTo>
                    <a:pt x="21" y="28"/>
                    <a:pt x="28" y="21"/>
                    <a:pt x="28" y="14"/>
                  </a:cubicBezTo>
                  <a:close/>
                  <a:moveTo>
                    <a:pt x="25" y="14"/>
                  </a:moveTo>
                  <a:cubicBezTo>
                    <a:pt x="25" y="20"/>
                    <a:pt x="20" y="25"/>
                    <a:pt x="14" y="25"/>
                  </a:cubicBezTo>
                  <a:cubicBezTo>
                    <a:pt x="7" y="25"/>
                    <a:pt x="2" y="20"/>
                    <a:pt x="2" y="14"/>
                  </a:cubicBezTo>
                  <a:cubicBezTo>
                    <a:pt x="2" y="7"/>
                    <a:pt x="7" y="2"/>
                    <a:pt x="14" y="2"/>
                  </a:cubicBezTo>
                  <a:cubicBezTo>
                    <a:pt x="20" y="2"/>
                    <a:pt x="25" y="7"/>
                    <a:pt x="25" y="14"/>
                  </a:cubicBezTo>
                  <a:close/>
                </a:path>
              </a:pathLst>
            </a:custGeom>
            <a:solidFill>
              <a:srgbClr val="FFFFF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241" name="Freeform 256"/>
            <p:cNvSpPr>
              <a:spLocks noEditPoints="1"/>
            </p:cNvSpPr>
            <p:nvPr/>
          </p:nvSpPr>
          <p:spPr bwMode="auto">
            <a:xfrm>
              <a:off x="3303078" y="3628202"/>
              <a:ext cx="169899" cy="168031"/>
            </a:xfrm>
            <a:custGeom>
              <a:avLst/>
              <a:gdLst>
                <a:gd name="T0" fmla="*/ 2147483647 w 25"/>
                <a:gd name="T1" fmla="*/ 2147483647 h 25"/>
                <a:gd name="T2" fmla="*/ 2147483647 w 25"/>
                <a:gd name="T3" fmla="*/ 0 h 25"/>
                <a:gd name="T4" fmla="*/ 0 w 25"/>
                <a:gd name="T5" fmla="*/ 2147483647 h 25"/>
                <a:gd name="T6" fmla="*/ 2147483647 w 25"/>
                <a:gd name="T7" fmla="*/ 2147483647 h 25"/>
                <a:gd name="T8" fmla="*/ 2147483647 w 25"/>
                <a:gd name="T9" fmla="*/ 2147483647 h 25"/>
                <a:gd name="T10" fmla="*/ 2147483647 w 25"/>
                <a:gd name="T11" fmla="*/ 2147483647 h 25"/>
                <a:gd name="T12" fmla="*/ 2147483647 w 25"/>
                <a:gd name="T13" fmla="*/ 2147483647 h 25"/>
                <a:gd name="T14" fmla="*/ 2147483647 w 25"/>
                <a:gd name="T15" fmla="*/ 2147483647 h 25"/>
                <a:gd name="T16" fmla="*/ 2147483647 w 25"/>
                <a:gd name="T17" fmla="*/ 2147483647 h 25"/>
                <a:gd name="T18" fmla="*/ 2147483647 w 25"/>
                <a:gd name="T19" fmla="*/ 2147483647 h 2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5"/>
                <a:gd name="T31" fmla="*/ 0 h 25"/>
                <a:gd name="T32" fmla="*/ 25 w 25"/>
                <a:gd name="T33" fmla="*/ 25 h 2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5" h="25">
                  <a:moveTo>
                    <a:pt x="25" y="13"/>
                  </a:moveTo>
                  <a:cubicBezTo>
                    <a:pt x="25" y="6"/>
                    <a:pt x="20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5"/>
                    <a:pt x="13" y="25"/>
                  </a:cubicBezTo>
                  <a:cubicBezTo>
                    <a:pt x="20" y="25"/>
                    <a:pt x="25" y="20"/>
                    <a:pt x="25" y="13"/>
                  </a:cubicBezTo>
                  <a:close/>
                  <a:moveTo>
                    <a:pt x="23" y="13"/>
                  </a:moveTo>
                  <a:cubicBezTo>
                    <a:pt x="23" y="18"/>
                    <a:pt x="18" y="23"/>
                    <a:pt x="13" y="23"/>
                  </a:cubicBezTo>
                  <a:cubicBezTo>
                    <a:pt x="7" y="23"/>
                    <a:pt x="3" y="18"/>
                    <a:pt x="3" y="13"/>
                  </a:cubicBezTo>
                  <a:cubicBezTo>
                    <a:pt x="3" y="7"/>
                    <a:pt x="7" y="3"/>
                    <a:pt x="13" y="3"/>
                  </a:cubicBezTo>
                  <a:cubicBezTo>
                    <a:pt x="18" y="3"/>
                    <a:pt x="23" y="7"/>
                    <a:pt x="23" y="13"/>
                  </a:cubicBezTo>
                  <a:close/>
                </a:path>
              </a:pathLst>
            </a:custGeom>
            <a:solidFill>
              <a:srgbClr val="FFFFF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242" name="Freeform 257"/>
            <p:cNvSpPr>
              <a:spLocks noEditPoints="1"/>
            </p:cNvSpPr>
            <p:nvPr/>
          </p:nvSpPr>
          <p:spPr bwMode="auto">
            <a:xfrm>
              <a:off x="3310801" y="3634765"/>
              <a:ext cx="154453" cy="154903"/>
            </a:xfrm>
            <a:custGeom>
              <a:avLst/>
              <a:gdLst>
                <a:gd name="T0" fmla="*/ 2147483647 w 23"/>
                <a:gd name="T1" fmla="*/ 2147483647 h 23"/>
                <a:gd name="T2" fmla="*/ 2147483647 w 23"/>
                <a:gd name="T3" fmla="*/ 0 h 23"/>
                <a:gd name="T4" fmla="*/ 0 w 23"/>
                <a:gd name="T5" fmla="*/ 2147483647 h 23"/>
                <a:gd name="T6" fmla="*/ 2147483647 w 23"/>
                <a:gd name="T7" fmla="*/ 2147483647 h 23"/>
                <a:gd name="T8" fmla="*/ 2147483647 w 23"/>
                <a:gd name="T9" fmla="*/ 2147483647 h 23"/>
                <a:gd name="T10" fmla="*/ 2147483647 w 23"/>
                <a:gd name="T11" fmla="*/ 2147483647 h 23"/>
                <a:gd name="T12" fmla="*/ 2147483647 w 23"/>
                <a:gd name="T13" fmla="*/ 2147483647 h 23"/>
                <a:gd name="T14" fmla="*/ 2147483647 w 23"/>
                <a:gd name="T15" fmla="*/ 2147483647 h 23"/>
                <a:gd name="T16" fmla="*/ 2147483647 w 23"/>
                <a:gd name="T17" fmla="*/ 2147483647 h 23"/>
                <a:gd name="T18" fmla="*/ 2147483647 w 23"/>
                <a:gd name="T19" fmla="*/ 2147483647 h 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"/>
                <a:gd name="T31" fmla="*/ 0 h 23"/>
                <a:gd name="T32" fmla="*/ 23 w 23"/>
                <a:gd name="T33" fmla="*/ 23 h 2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" h="23">
                  <a:moveTo>
                    <a:pt x="23" y="12"/>
                  </a:moveTo>
                  <a:cubicBezTo>
                    <a:pt x="23" y="5"/>
                    <a:pt x="18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18"/>
                    <a:pt x="5" y="23"/>
                    <a:pt x="12" y="23"/>
                  </a:cubicBezTo>
                  <a:cubicBezTo>
                    <a:pt x="18" y="23"/>
                    <a:pt x="23" y="18"/>
                    <a:pt x="23" y="12"/>
                  </a:cubicBezTo>
                  <a:close/>
                  <a:moveTo>
                    <a:pt x="21" y="12"/>
                  </a:moveTo>
                  <a:cubicBezTo>
                    <a:pt x="21" y="17"/>
                    <a:pt x="17" y="21"/>
                    <a:pt x="12" y="21"/>
                  </a:cubicBezTo>
                  <a:cubicBezTo>
                    <a:pt x="7" y="21"/>
                    <a:pt x="3" y="17"/>
                    <a:pt x="3" y="12"/>
                  </a:cubicBezTo>
                  <a:cubicBezTo>
                    <a:pt x="3" y="7"/>
                    <a:pt x="7" y="3"/>
                    <a:pt x="12" y="3"/>
                  </a:cubicBezTo>
                  <a:cubicBezTo>
                    <a:pt x="17" y="3"/>
                    <a:pt x="21" y="7"/>
                    <a:pt x="21" y="12"/>
                  </a:cubicBezTo>
                  <a:close/>
                </a:path>
              </a:pathLst>
            </a:custGeom>
            <a:solidFill>
              <a:srgbClr val="FFFFF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243" name="Freeform 258"/>
            <p:cNvSpPr>
              <a:spLocks noEditPoints="1"/>
            </p:cNvSpPr>
            <p:nvPr/>
          </p:nvSpPr>
          <p:spPr bwMode="auto">
            <a:xfrm>
              <a:off x="3323672" y="3649206"/>
              <a:ext cx="135147" cy="133900"/>
            </a:xfrm>
            <a:custGeom>
              <a:avLst/>
              <a:gdLst>
                <a:gd name="T0" fmla="*/ 2147483647 w 20"/>
                <a:gd name="T1" fmla="*/ 2147483647 h 20"/>
                <a:gd name="T2" fmla="*/ 2147483647 w 20"/>
                <a:gd name="T3" fmla="*/ 0 h 20"/>
                <a:gd name="T4" fmla="*/ 0 w 20"/>
                <a:gd name="T5" fmla="*/ 2147483647 h 20"/>
                <a:gd name="T6" fmla="*/ 2147483647 w 20"/>
                <a:gd name="T7" fmla="*/ 2147483647 h 20"/>
                <a:gd name="T8" fmla="*/ 2147483647 w 20"/>
                <a:gd name="T9" fmla="*/ 2147483647 h 20"/>
                <a:gd name="T10" fmla="*/ 2147483647 w 20"/>
                <a:gd name="T11" fmla="*/ 2147483647 h 20"/>
                <a:gd name="T12" fmla="*/ 2147483647 w 20"/>
                <a:gd name="T13" fmla="*/ 2147483647 h 20"/>
                <a:gd name="T14" fmla="*/ 2147483647 w 20"/>
                <a:gd name="T15" fmla="*/ 2147483647 h 20"/>
                <a:gd name="T16" fmla="*/ 2147483647 w 20"/>
                <a:gd name="T17" fmla="*/ 2147483647 h 20"/>
                <a:gd name="T18" fmla="*/ 2147483647 w 20"/>
                <a:gd name="T19" fmla="*/ 2147483647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20"/>
                <a:gd name="T32" fmla="*/ 20 w 20"/>
                <a:gd name="T33" fmla="*/ 20 h 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20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15"/>
                    <a:pt x="4" y="20"/>
                    <a:pt x="10" y="20"/>
                  </a:cubicBezTo>
                  <a:cubicBezTo>
                    <a:pt x="15" y="20"/>
                    <a:pt x="20" y="15"/>
                    <a:pt x="20" y="10"/>
                  </a:cubicBezTo>
                  <a:close/>
                  <a:moveTo>
                    <a:pt x="17" y="10"/>
                  </a:moveTo>
                  <a:cubicBezTo>
                    <a:pt x="17" y="14"/>
                    <a:pt x="14" y="17"/>
                    <a:pt x="10" y="17"/>
                  </a:cubicBezTo>
                  <a:cubicBezTo>
                    <a:pt x="6" y="17"/>
                    <a:pt x="2" y="14"/>
                    <a:pt x="2" y="10"/>
                  </a:cubicBezTo>
                  <a:cubicBezTo>
                    <a:pt x="2" y="6"/>
                    <a:pt x="6" y="2"/>
                    <a:pt x="10" y="2"/>
                  </a:cubicBezTo>
                  <a:cubicBezTo>
                    <a:pt x="14" y="2"/>
                    <a:pt x="17" y="6"/>
                    <a:pt x="17" y="10"/>
                  </a:cubicBezTo>
                  <a:close/>
                </a:path>
              </a:pathLst>
            </a:custGeom>
            <a:solidFill>
              <a:srgbClr val="FFFFF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244" name="Freeform 259"/>
            <p:cNvSpPr>
              <a:spLocks noEditPoints="1"/>
            </p:cNvSpPr>
            <p:nvPr/>
          </p:nvSpPr>
          <p:spPr bwMode="auto">
            <a:xfrm>
              <a:off x="3330108" y="3655769"/>
              <a:ext cx="122275" cy="119460"/>
            </a:xfrm>
            <a:custGeom>
              <a:avLst/>
              <a:gdLst>
                <a:gd name="T0" fmla="*/ 2147483647 w 18"/>
                <a:gd name="T1" fmla="*/ 2147483647 h 18"/>
                <a:gd name="T2" fmla="*/ 2147483647 w 18"/>
                <a:gd name="T3" fmla="*/ 0 h 18"/>
                <a:gd name="T4" fmla="*/ 0 w 18"/>
                <a:gd name="T5" fmla="*/ 2147483647 h 18"/>
                <a:gd name="T6" fmla="*/ 2147483647 w 18"/>
                <a:gd name="T7" fmla="*/ 2147483647 h 18"/>
                <a:gd name="T8" fmla="*/ 2147483647 w 18"/>
                <a:gd name="T9" fmla="*/ 2147483647 h 18"/>
                <a:gd name="T10" fmla="*/ 2147483647 w 18"/>
                <a:gd name="T11" fmla="*/ 2147483647 h 18"/>
                <a:gd name="T12" fmla="*/ 2147483647 w 18"/>
                <a:gd name="T13" fmla="*/ 2147483647 h 18"/>
                <a:gd name="T14" fmla="*/ 2147483647 w 18"/>
                <a:gd name="T15" fmla="*/ 2147483647 h 18"/>
                <a:gd name="T16" fmla="*/ 2147483647 w 18"/>
                <a:gd name="T17" fmla="*/ 2147483647 h 18"/>
                <a:gd name="T18" fmla="*/ 2147483647 w 18"/>
                <a:gd name="T19" fmla="*/ 2147483647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"/>
                <a:gd name="T31" fmla="*/ 0 h 18"/>
                <a:gd name="T32" fmla="*/ 18 w 18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" h="18">
                  <a:moveTo>
                    <a:pt x="18" y="9"/>
                  </a:moveTo>
                  <a:cubicBezTo>
                    <a:pt x="18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4"/>
                    <a:pt x="4" y="18"/>
                    <a:pt x="9" y="18"/>
                  </a:cubicBezTo>
                  <a:cubicBezTo>
                    <a:pt x="14" y="18"/>
                    <a:pt x="18" y="14"/>
                    <a:pt x="18" y="9"/>
                  </a:cubicBezTo>
                  <a:close/>
                  <a:moveTo>
                    <a:pt x="15" y="9"/>
                  </a:moveTo>
                  <a:cubicBezTo>
                    <a:pt x="15" y="12"/>
                    <a:pt x="12" y="15"/>
                    <a:pt x="9" y="15"/>
                  </a:cubicBezTo>
                  <a:cubicBezTo>
                    <a:pt x="5" y="15"/>
                    <a:pt x="2" y="12"/>
                    <a:pt x="2" y="9"/>
                  </a:cubicBezTo>
                  <a:cubicBezTo>
                    <a:pt x="2" y="5"/>
                    <a:pt x="5" y="2"/>
                    <a:pt x="9" y="2"/>
                  </a:cubicBezTo>
                  <a:cubicBezTo>
                    <a:pt x="12" y="2"/>
                    <a:pt x="15" y="5"/>
                    <a:pt x="15" y="9"/>
                  </a:cubicBezTo>
                  <a:close/>
                </a:path>
              </a:pathLst>
            </a:custGeom>
            <a:solidFill>
              <a:srgbClr val="FFFFF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245" name="Freeform 260"/>
            <p:cNvSpPr>
              <a:spLocks noEditPoints="1"/>
            </p:cNvSpPr>
            <p:nvPr/>
          </p:nvSpPr>
          <p:spPr bwMode="auto">
            <a:xfrm>
              <a:off x="3337831" y="3662333"/>
              <a:ext cx="100395" cy="99768"/>
            </a:xfrm>
            <a:custGeom>
              <a:avLst/>
              <a:gdLst>
                <a:gd name="T0" fmla="*/ 2147483647 w 15"/>
                <a:gd name="T1" fmla="*/ 2147483647 h 15"/>
                <a:gd name="T2" fmla="*/ 2147483647 w 15"/>
                <a:gd name="T3" fmla="*/ 0 h 15"/>
                <a:gd name="T4" fmla="*/ 0 w 15"/>
                <a:gd name="T5" fmla="*/ 2147483647 h 15"/>
                <a:gd name="T6" fmla="*/ 2147483647 w 15"/>
                <a:gd name="T7" fmla="*/ 2147483647 h 15"/>
                <a:gd name="T8" fmla="*/ 2147483647 w 15"/>
                <a:gd name="T9" fmla="*/ 2147483647 h 15"/>
                <a:gd name="T10" fmla="*/ 2147483647 w 15"/>
                <a:gd name="T11" fmla="*/ 2147483647 h 15"/>
                <a:gd name="T12" fmla="*/ 2147483647 w 15"/>
                <a:gd name="T13" fmla="*/ 2147483647 h 15"/>
                <a:gd name="T14" fmla="*/ 2147483647 w 15"/>
                <a:gd name="T15" fmla="*/ 2147483647 h 15"/>
                <a:gd name="T16" fmla="*/ 2147483647 w 15"/>
                <a:gd name="T17" fmla="*/ 2147483647 h 15"/>
                <a:gd name="T18" fmla="*/ 2147483647 w 15"/>
                <a:gd name="T19" fmla="*/ 2147483647 h 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"/>
                <a:gd name="T31" fmla="*/ 0 h 15"/>
                <a:gd name="T32" fmla="*/ 15 w 15"/>
                <a:gd name="T33" fmla="*/ 15 h 1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" h="15">
                  <a:moveTo>
                    <a:pt x="15" y="8"/>
                  </a:moveTo>
                  <a:cubicBezTo>
                    <a:pt x="15" y="4"/>
                    <a:pt x="12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2"/>
                    <a:pt x="4" y="15"/>
                    <a:pt x="8" y="15"/>
                  </a:cubicBezTo>
                  <a:cubicBezTo>
                    <a:pt x="12" y="15"/>
                    <a:pt x="15" y="12"/>
                    <a:pt x="15" y="8"/>
                  </a:cubicBezTo>
                  <a:close/>
                  <a:moveTo>
                    <a:pt x="13" y="8"/>
                  </a:moveTo>
                  <a:cubicBezTo>
                    <a:pt x="13" y="11"/>
                    <a:pt x="11" y="13"/>
                    <a:pt x="8" y="13"/>
                  </a:cubicBezTo>
                  <a:cubicBezTo>
                    <a:pt x="5" y="13"/>
                    <a:pt x="3" y="11"/>
                    <a:pt x="3" y="8"/>
                  </a:cubicBezTo>
                  <a:cubicBezTo>
                    <a:pt x="3" y="5"/>
                    <a:pt x="5" y="3"/>
                    <a:pt x="8" y="3"/>
                  </a:cubicBezTo>
                  <a:cubicBezTo>
                    <a:pt x="11" y="3"/>
                    <a:pt x="13" y="5"/>
                    <a:pt x="13" y="8"/>
                  </a:cubicBezTo>
                  <a:close/>
                </a:path>
              </a:pathLst>
            </a:custGeom>
            <a:solidFill>
              <a:srgbClr val="FFFFF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246" name="Freeform 261"/>
            <p:cNvSpPr>
              <a:spLocks noEditPoints="1"/>
            </p:cNvSpPr>
            <p:nvPr/>
          </p:nvSpPr>
          <p:spPr bwMode="auto">
            <a:xfrm>
              <a:off x="3344266" y="3668896"/>
              <a:ext cx="87524" cy="86641"/>
            </a:xfrm>
            <a:custGeom>
              <a:avLst/>
              <a:gdLst>
                <a:gd name="T0" fmla="*/ 2147483647 w 13"/>
                <a:gd name="T1" fmla="*/ 2147483647 h 13"/>
                <a:gd name="T2" fmla="*/ 2147483647 w 13"/>
                <a:gd name="T3" fmla="*/ 0 h 13"/>
                <a:gd name="T4" fmla="*/ 0 w 13"/>
                <a:gd name="T5" fmla="*/ 2147483647 h 13"/>
                <a:gd name="T6" fmla="*/ 2147483647 w 13"/>
                <a:gd name="T7" fmla="*/ 2147483647 h 13"/>
                <a:gd name="T8" fmla="*/ 2147483647 w 13"/>
                <a:gd name="T9" fmla="*/ 2147483647 h 13"/>
                <a:gd name="T10" fmla="*/ 2147483647 w 13"/>
                <a:gd name="T11" fmla="*/ 2147483647 h 13"/>
                <a:gd name="T12" fmla="*/ 2147483647 w 13"/>
                <a:gd name="T13" fmla="*/ 2147483647 h 13"/>
                <a:gd name="T14" fmla="*/ 2147483647 w 13"/>
                <a:gd name="T15" fmla="*/ 2147483647 h 13"/>
                <a:gd name="T16" fmla="*/ 2147483647 w 13"/>
                <a:gd name="T17" fmla="*/ 2147483647 h 13"/>
                <a:gd name="T18" fmla="*/ 2147483647 w 13"/>
                <a:gd name="T19" fmla="*/ 2147483647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13"/>
                <a:gd name="T32" fmla="*/ 13 w 13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13">
                  <a:moveTo>
                    <a:pt x="13" y="7"/>
                  </a:moveTo>
                  <a:cubicBezTo>
                    <a:pt x="13" y="3"/>
                    <a:pt x="10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0"/>
                    <a:pt x="3" y="13"/>
                    <a:pt x="7" y="13"/>
                  </a:cubicBezTo>
                  <a:cubicBezTo>
                    <a:pt x="10" y="13"/>
                    <a:pt x="13" y="10"/>
                    <a:pt x="13" y="7"/>
                  </a:cubicBezTo>
                  <a:close/>
                  <a:moveTo>
                    <a:pt x="11" y="7"/>
                  </a:moveTo>
                  <a:cubicBezTo>
                    <a:pt x="11" y="9"/>
                    <a:pt x="9" y="11"/>
                    <a:pt x="7" y="11"/>
                  </a:cubicBezTo>
                  <a:cubicBezTo>
                    <a:pt x="5" y="11"/>
                    <a:pt x="3" y="9"/>
                    <a:pt x="3" y="7"/>
                  </a:cubicBezTo>
                  <a:cubicBezTo>
                    <a:pt x="3" y="5"/>
                    <a:pt x="5" y="3"/>
                    <a:pt x="7" y="3"/>
                  </a:cubicBezTo>
                  <a:cubicBezTo>
                    <a:pt x="9" y="3"/>
                    <a:pt x="11" y="5"/>
                    <a:pt x="11" y="7"/>
                  </a:cubicBezTo>
                  <a:close/>
                </a:path>
              </a:pathLst>
            </a:custGeom>
            <a:solidFill>
              <a:srgbClr val="FFFFF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247" name="Freeform 262"/>
            <p:cNvSpPr>
              <a:spLocks noEditPoints="1"/>
            </p:cNvSpPr>
            <p:nvPr/>
          </p:nvSpPr>
          <p:spPr bwMode="auto">
            <a:xfrm>
              <a:off x="3357137" y="3682024"/>
              <a:ext cx="68217" cy="66950"/>
            </a:xfrm>
            <a:custGeom>
              <a:avLst/>
              <a:gdLst>
                <a:gd name="T0" fmla="*/ 2147483647 w 10"/>
                <a:gd name="T1" fmla="*/ 2147483647 h 10"/>
                <a:gd name="T2" fmla="*/ 2147483647 w 10"/>
                <a:gd name="T3" fmla="*/ 0 h 10"/>
                <a:gd name="T4" fmla="*/ 0 w 10"/>
                <a:gd name="T5" fmla="*/ 2147483647 h 10"/>
                <a:gd name="T6" fmla="*/ 2147483647 w 10"/>
                <a:gd name="T7" fmla="*/ 2147483647 h 10"/>
                <a:gd name="T8" fmla="*/ 2147483647 w 10"/>
                <a:gd name="T9" fmla="*/ 2147483647 h 10"/>
                <a:gd name="T10" fmla="*/ 2147483647 w 10"/>
                <a:gd name="T11" fmla="*/ 2147483647 h 10"/>
                <a:gd name="T12" fmla="*/ 2147483647 w 10"/>
                <a:gd name="T13" fmla="*/ 2147483647 h 10"/>
                <a:gd name="T14" fmla="*/ 2147483647 w 10"/>
                <a:gd name="T15" fmla="*/ 2147483647 h 10"/>
                <a:gd name="T16" fmla="*/ 2147483647 w 10"/>
                <a:gd name="T17" fmla="*/ 2147483647 h 10"/>
                <a:gd name="T18" fmla="*/ 2147483647 w 10"/>
                <a:gd name="T19" fmla="*/ 2147483647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"/>
                <a:gd name="T31" fmla="*/ 0 h 10"/>
                <a:gd name="T32" fmla="*/ 10 w 10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" h="10">
                  <a:moveTo>
                    <a:pt x="10" y="5"/>
                  </a:moveTo>
                  <a:cubicBezTo>
                    <a:pt x="10" y="2"/>
                    <a:pt x="8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ubicBezTo>
                    <a:pt x="8" y="10"/>
                    <a:pt x="10" y="8"/>
                    <a:pt x="10" y="5"/>
                  </a:cubicBezTo>
                  <a:close/>
                  <a:moveTo>
                    <a:pt x="7" y="5"/>
                  </a:moveTo>
                  <a:cubicBezTo>
                    <a:pt x="7" y="6"/>
                    <a:pt x="6" y="7"/>
                    <a:pt x="5" y="7"/>
                  </a:cubicBezTo>
                  <a:cubicBezTo>
                    <a:pt x="3" y="7"/>
                    <a:pt x="2" y="6"/>
                    <a:pt x="2" y="5"/>
                  </a:cubicBezTo>
                  <a:cubicBezTo>
                    <a:pt x="2" y="3"/>
                    <a:pt x="3" y="2"/>
                    <a:pt x="5" y="2"/>
                  </a:cubicBezTo>
                  <a:cubicBezTo>
                    <a:pt x="6" y="2"/>
                    <a:pt x="7" y="3"/>
                    <a:pt x="7" y="5"/>
                  </a:cubicBezTo>
                  <a:close/>
                </a:path>
              </a:pathLst>
            </a:custGeom>
            <a:solidFill>
              <a:srgbClr val="FFFFF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248" name="Freeform 263"/>
            <p:cNvSpPr>
              <a:spLocks noEditPoints="1"/>
            </p:cNvSpPr>
            <p:nvPr/>
          </p:nvSpPr>
          <p:spPr bwMode="auto">
            <a:xfrm>
              <a:off x="3364860" y="3688588"/>
              <a:ext cx="54059" cy="53822"/>
            </a:xfrm>
            <a:custGeom>
              <a:avLst/>
              <a:gdLst>
                <a:gd name="T0" fmla="*/ 2147483647 w 8"/>
                <a:gd name="T1" fmla="*/ 2147483647 h 8"/>
                <a:gd name="T2" fmla="*/ 2147483647 w 8"/>
                <a:gd name="T3" fmla="*/ 0 h 8"/>
                <a:gd name="T4" fmla="*/ 0 w 8"/>
                <a:gd name="T5" fmla="*/ 2147483647 h 8"/>
                <a:gd name="T6" fmla="*/ 2147483647 w 8"/>
                <a:gd name="T7" fmla="*/ 2147483647 h 8"/>
                <a:gd name="T8" fmla="*/ 2147483647 w 8"/>
                <a:gd name="T9" fmla="*/ 2147483647 h 8"/>
                <a:gd name="T10" fmla="*/ 2147483647 w 8"/>
                <a:gd name="T11" fmla="*/ 2147483647 h 8"/>
                <a:gd name="T12" fmla="*/ 2147483647 w 8"/>
                <a:gd name="T13" fmla="*/ 2147483647 h 8"/>
                <a:gd name="T14" fmla="*/ 2147483647 w 8"/>
                <a:gd name="T15" fmla="*/ 2147483647 h 8"/>
                <a:gd name="T16" fmla="*/ 2147483647 w 8"/>
                <a:gd name="T17" fmla="*/ 2147483647 h 8"/>
                <a:gd name="T18" fmla="*/ 2147483647 w 8"/>
                <a:gd name="T19" fmla="*/ 2147483647 h 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"/>
                <a:gd name="T31" fmla="*/ 0 h 8"/>
                <a:gd name="T32" fmla="*/ 8 w 8"/>
                <a:gd name="T33" fmla="*/ 8 h 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" h="8">
                  <a:moveTo>
                    <a:pt x="8" y="4"/>
                  </a:moveTo>
                  <a:cubicBezTo>
                    <a:pt x="8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4"/>
                  </a:cubicBezTo>
                  <a:close/>
                  <a:moveTo>
                    <a:pt x="5" y="4"/>
                  </a:moveTo>
                  <a:cubicBezTo>
                    <a:pt x="5" y="4"/>
                    <a:pt x="4" y="5"/>
                    <a:pt x="4" y="5"/>
                  </a:cubicBezTo>
                  <a:cubicBezTo>
                    <a:pt x="3" y="5"/>
                    <a:pt x="3" y="4"/>
                    <a:pt x="3" y="4"/>
                  </a:cubicBezTo>
                  <a:cubicBezTo>
                    <a:pt x="3" y="3"/>
                    <a:pt x="3" y="2"/>
                    <a:pt x="4" y="2"/>
                  </a:cubicBezTo>
                  <a:cubicBezTo>
                    <a:pt x="4" y="2"/>
                    <a:pt x="5" y="3"/>
                    <a:pt x="5" y="4"/>
                  </a:cubicBezTo>
                  <a:close/>
                </a:path>
              </a:pathLst>
            </a:custGeom>
            <a:solidFill>
              <a:srgbClr val="FFFFF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249" name="Oval 264"/>
            <p:cNvSpPr>
              <a:spLocks noChangeArrowheads="1"/>
            </p:cNvSpPr>
            <p:nvPr/>
          </p:nvSpPr>
          <p:spPr bwMode="auto">
            <a:xfrm>
              <a:off x="3371296" y="3695151"/>
              <a:ext cx="33465" cy="34131"/>
            </a:xfrm>
            <a:prstGeom prst="ellipse">
              <a:avLst/>
            </a:prstGeom>
            <a:solidFill>
              <a:srgbClr val="FFFFF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250" name="Oval 265"/>
            <p:cNvSpPr>
              <a:spLocks noChangeArrowheads="1"/>
            </p:cNvSpPr>
            <p:nvPr/>
          </p:nvSpPr>
          <p:spPr bwMode="auto">
            <a:xfrm>
              <a:off x="3384167" y="3701715"/>
              <a:ext cx="14158" cy="21004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251" name="Freeform 266"/>
            <p:cNvSpPr>
              <a:spLocks noEditPoints="1"/>
            </p:cNvSpPr>
            <p:nvPr/>
          </p:nvSpPr>
          <p:spPr bwMode="auto">
            <a:xfrm>
              <a:off x="1905275" y="2104109"/>
              <a:ext cx="2971942" cy="3216215"/>
            </a:xfrm>
            <a:custGeom>
              <a:avLst/>
              <a:gdLst>
                <a:gd name="T0" fmla="*/ 2147483647 w 440"/>
                <a:gd name="T1" fmla="*/ 2147483647 h 481"/>
                <a:gd name="T2" fmla="*/ 2147483647 w 440"/>
                <a:gd name="T3" fmla="*/ 2147483647 h 481"/>
                <a:gd name="T4" fmla="*/ 2147483647 w 440"/>
                <a:gd name="T5" fmla="*/ 2147483647 h 481"/>
                <a:gd name="T6" fmla="*/ 2147483647 w 440"/>
                <a:gd name="T7" fmla="*/ 2147483647 h 481"/>
                <a:gd name="T8" fmla="*/ 2147483647 w 440"/>
                <a:gd name="T9" fmla="*/ 2147483647 h 481"/>
                <a:gd name="T10" fmla="*/ 2147483647 w 440"/>
                <a:gd name="T11" fmla="*/ 2147483647 h 481"/>
                <a:gd name="T12" fmla="*/ 2147483647 w 440"/>
                <a:gd name="T13" fmla="*/ 2147483647 h 481"/>
                <a:gd name="T14" fmla="*/ 2147483647 w 440"/>
                <a:gd name="T15" fmla="*/ 2147483647 h 481"/>
                <a:gd name="T16" fmla="*/ 2147483647 w 440"/>
                <a:gd name="T17" fmla="*/ 2147483647 h 481"/>
                <a:gd name="T18" fmla="*/ 2147483647 w 440"/>
                <a:gd name="T19" fmla="*/ 2147483647 h 481"/>
                <a:gd name="T20" fmla="*/ 2147483647 w 440"/>
                <a:gd name="T21" fmla="*/ 2147483647 h 481"/>
                <a:gd name="T22" fmla="*/ 2147483647 w 440"/>
                <a:gd name="T23" fmla="*/ 2147483647 h 481"/>
                <a:gd name="T24" fmla="*/ 2147483647 w 440"/>
                <a:gd name="T25" fmla="*/ 2147483647 h 481"/>
                <a:gd name="T26" fmla="*/ 2147483647 w 440"/>
                <a:gd name="T27" fmla="*/ 2147483647 h 481"/>
                <a:gd name="T28" fmla="*/ 2147483647 w 440"/>
                <a:gd name="T29" fmla="*/ 2147483647 h 481"/>
                <a:gd name="T30" fmla="*/ 2147483647 w 440"/>
                <a:gd name="T31" fmla="*/ 2147483647 h 481"/>
                <a:gd name="T32" fmla="*/ 2147483647 w 440"/>
                <a:gd name="T33" fmla="*/ 2147483647 h 481"/>
                <a:gd name="T34" fmla="*/ 2147483647 w 440"/>
                <a:gd name="T35" fmla="*/ 2147483647 h 481"/>
                <a:gd name="T36" fmla="*/ 2147483647 w 440"/>
                <a:gd name="T37" fmla="*/ 2147483647 h 481"/>
                <a:gd name="T38" fmla="*/ 2147483647 w 440"/>
                <a:gd name="T39" fmla="*/ 2147483647 h 481"/>
                <a:gd name="T40" fmla="*/ 2147483647 w 440"/>
                <a:gd name="T41" fmla="*/ 2147483647 h 481"/>
                <a:gd name="T42" fmla="*/ 2147483647 w 440"/>
                <a:gd name="T43" fmla="*/ 2147483647 h 481"/>
                <a:gd name="T44" fmla="*/ 2147483647 w 440"/>
                <a:gd name="T45" fmla="*/ 2147483647 h 481"/>
                <a:gd name="T46" fmla="*/ 0 w 440"/>
                <a:gd name="T47" fmla="*/ 2147483647 h 481"/>
                <a:gd name="T48" fmla="*/ 2147483647 w 440"/>
                <a:gd name="T49" fmla="*/ 2147483647 h 481"/>
                <a:gd name="T50" fmla="*/ 2147483647 w 440"/>
                <a:gd name="T51" fmla="*/ 2147483647 h 481"/>
                <a:gd name="T52" fmla="*/ 2147483647 w 440"/>
                <a:gd name="T53" fmla="*/ 2147483647 h 481"/>
                <a:gd name="T54" fmla="*/ 2147483647 w 440"/>
                <a:gd name="T55" fmla="*/ 2147483647 h 481"/>
                <a:gd name="T56" fmla="*/ 2147483647 w 440"/>
                <a:gd name="T57" fmla="*/ 2147483647 h 481"/>
                <a:gd name="T58" fmla="*/ 2147483647 w 440"/>
                <a:gd name="T59" fmla="*/ 2147483647 h 481"/>
                <a:gd name="T60" fmla="*/ 2147483647 w 440"/>
                <a:gd name="T61" fmla="*/ 2147483647 h 481"/>
                <a:gd name="T62" fmla="*/ 2147483647 w 440"/>
                <a:gd name="T63" fmla="*/ 2147483647 h 481"/>
                <a:gd name="T64" fmla="*/ 2147483647 w 440"/>
                <a:gd name="T65" fmla="*/ 2147483647 h 481"/>
                <a:gd name="T66" fmla="*/ 2147483647 w 440"/>
                <a:gd name="T67" fmla="*/ 2147483647 h 481"/>
                <a:gd name="T68" fmla="*/ 2147483647 w 440"/>
                <a:gd name="T69" fmla="*/ 2147483647 h 481"/>
                <a:gd name="T70" fmla="*/ 2147483647 w 440"/>
                <a:gd name="T71" fmla="*/ 2147483647 h 481"/>
                <a:gd name="T72" fmla="*/ 2147483647 w 440"/>
                <a:gd name="T73" fmla="*/ 2147483647 h 481"/>
                <a:gd name="T74" fmla="*/ 2147483647 w 440"/>
                <a:gd name="T75" fmla="*/ 0 h 481"/>
                <a:gd name="T76" fmla="*/ 2147483647 w 440"/>
                <a:gd name="T77" fmla="*/ 2147483647 h 481"/>
                <a:gd name="T78" fmla="*/ 2147483647 w 440"/>
                <a:gd name="T79" fmla="*/ 2147483647 h 481"/>
                <a:gd name="T80" fmla="*/ 2147483647 w 440"/>
                <a:gd name="T81" fmla="*/ 2147483647 h 481"/>
                <a:gd name="T82" fmla="*/ 2147483647 w 440"/>
                <a:gd name="T83" fmla="*/ 2147483647 h 481"/>
                <a:gd name="T84" fmla="*/ 2147483647 w 440"/>
                <a:gd name="T85" fmla="*/ 2147483647 h 481"/>
                <a:gd name="T86" fmla="*/ 2147483647 w 440"/>
                <a:gd name="T87" fmla="*/ 2147483647 h 481"/>
                <a:gd name="T88" fmla="*/ 2147483647 w 440"/>
                <a:gd name="T89" fmla="*/ 2147483647 h 481"/>
                <a:gd name="T90" fmla="*/ 2147483647 w 440"/>
                <a:gd name="T91" fmla="*/ 2147483647 h 481"/>
                <a:gd name="T92" fmla="*/ 2147483647 w 440"/>
                <a:gd name="T93" fmla="*/ 2147483647 h 481"/>
                <a:gd name="T94" fmla="*/ 2147483647 w 440"/>
                <a:gd name="T95" fmla="*/ 2147483647 h 481"/>
                <a:gd name="T96" fmla="*/ 2147483647 w 440"/>
                <a:gd name="T97" fmla="*/ 2147483647 h 481"/>
                <a:gd name="T98" fmla="*/ 2147483647 w 440"/>
                <a:gd name="T99" fmla="*/ 2147483647 h 481"/>
                <a:gd name="T100" fmla="*/ 2147483647 w 440"/>
                <a:gd name="T101" fmla="*/ 2147483647 h 481"/>
                <a:gd name="T102" fmla="*/ 2147483647 w 440"/>
                <a:gd name="T103" fmla="*/ 2147483647 h 481"/>
                <a:gd name="T104" fmla="*/ 2147483647 w 440"/>
                <a:gd name="T105" fmla="*/ 2147483647 h 481"/>
                <a:gd name="T106" fmla="*/ 2147483647 w 440"/>
                <a:gd name="T107" fmla="*/ 2147483647 h 481"/>
                <a:gd name="T108" fmla="*/ 2147483647 w 440"/>
                <a:gd name="T109" fmla="*/ 2147483647 h 481"/>
                <a:gd name="T110" fmla="*/ 2147483647 w 440"/>
                <a:gd name="T111" fmla="*/ 2147483647 h 481"/>
                <a:gd name="T112" fmla="*/ 2147483647 w 440"/>
                <a:gd name="T113" fmla="*/ 2147483647 h 481"/>
                <a:gd name="T114" fmla="*/ 2147483647 w 440"/>
                <a:gd name="T115" fmla="*/ 2147483647 h 481"/>
                <a:gd name="T116" fmla="*/ 2147483647 w 440"/>
                <a:gd name="T117" fmla="*/ 2147483647 h 481"/>
                <a:gd name="T118" fmla="*/ 2147483647 w 440"/>
                <a:gd name="T119" fmla="*/ 2147483647 h 481"/>
                <a:gd name="T120" fmla="*/ 2147483647 w 440"/>
                <a:gd name="T121" fmla="*/ 2147483647 h 481"/>
                <a:gd name="T122" fmla="*/ 2147483647 w 440"/>
                <a:gd name="T123" fmla="*/ 2147483647 h 48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40"/>
                <a:gd name="T187" fmla="*/ 0 h 481"/>
                <a:gd name="T188" fmla="*/ 440 w 440"/>
                <a:gd name="T189" fmla="*/ 481 h 48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40" h="481">
                  <a:moveTo>
                    <a:pt x="309" y="392"/>
                  </a:moveTo>
                  <a:lnTo>
                    <a:pt x="309" y="401"/>
                  </a:lnTo>
                  <a:lnTo>
                    <a:pt x="306" y="401"/>
                  </a:lnTo>
                  <a:lnTo>
                    <a:pt x="306" y="392"/>
                  </a:lnTo>
                  <a:lnTo>
                    <a:pt x="309" y="392"/>
                  </a:lnTo>
                  <a:close/>
                  <a:moveTo>
                    <a:pt x="309" y="401"/>
                  </a:moveTo>
                  <a:lnTo>
                    <a:pt x="308" y="401"/>
                  </a:lnTo>
                  <a:lnTo>
                    <a:pt x="307" y="401"/>
                  </a:lnTo>
                  <a:lnTo>
                    <a:pt x="309" y="401"/>
                  </a:lnTo>
                  <a:close/>
                  <a:moveTo>
                    <a:pt x="308" y="401"/>
                  </a:moveTo>
                  <a:lnTo>
                    <a:pt x="306" y="410"/>
                  </a:lnTo>
                  <a:lnTo>
                    <a:pt x="304" y="410"/>
                  </a:lnTo>
                  <a:lnTo>
                    <a:pt x="306" y="400"/>
                  </a:lnTo>
                  <a:lnTo>
                    <a:pt x="308" y="401"/>
                  </a:lnTo>
                  <a:close/>
                  <a:moveTo>
                    <a:pt x="306" y="410"/>
                  </a:moveTo>
                  <a:lnTo>
                    <a:pt x="306" y="410"/>
                  </a:lnTo>
                  <a:lnTo>
                    <a:pt x="305" y="410"/>
                  </a:lnTo>
                  <a:lnTo>
                    <a:pt x="306" y="410"/>
                  </a:lnTo>
                  <a:close/>
                  <a:moveTo>
                    <a:pt x="306" y="410"/>
                  </a:moveTo>
                  <a:lnTo>
                    <a:pt x="304" y="419"/>
                  </a:lnTo>
                  <a:lnTo>
                    <a:pt x="302" y="418"/>
                  </a:lnTo>
                  <a:lnTo>
                    <a:pt x="304" y="410"/>
                  </a:lnTo>
                  <a:lnTo>
                    <a:pt x="306" y="410"/>
                  </a:lnTo>
                  <a:close/>
                  <a:moveTo>
                    <a:pt x="304" y="419"/>
                  </a:moveTo>
                  <a:lnTo>
                    <a:pt x="304" y="419"/>
                  </a:lnTo>
                  <a:lnTo>
                    <a:pt x="303" y="418"/>
                  </a:lnTo>
                  <a:lnTo>
                    <a:pt x="304" y="419"/>
                  </a:lnTo>
                  <a:close/>
                  <a:moveTo>
                    <a:pt x="304" y="419"/>
                  </a:moveTo>
                  <a:lnTo>
                    <a:pt x="301" y="426"/>
                  </a:lnTo>
                  <a:lnTo>
                    <a:pt x="299" y="425"/>
                  </a:lnTo>
                  <a:lnTo>
                    <a:pt x="302" y="418"/>
                  </a:lnTo>
                  <a:lnTo>
                    <a:pt x="304" y="419"/>
                  </a:lnTo>
                  <a:close/>
                  <a:moveTo>
                    <a:pt x="299" y="425"/>
                  </a:moveTo>
                  <a:lnTo>
                    <a:pt x="299" y="425"/>
                  </a:lnTo>
                  <a:lnTo>
                    <a:pt x="300" y="426"/>
                  </a:lnTo>
                  <a:lnTo>
                    <a:pt x="299" y="425"/>
                  </a:lnTo>
                  <a:close/>
                  <a:moveTo>
                    <a:pt x="301" y="426"/>
                  </a:moveTo>
                  <a:lnTo>
                    <a:pt x="298" y="434"/>
                  </a:lnTo>
                  <a:lnTo>
                    <a:pt x="296" y="434"/>
                  </a:lnTo>
                  <a:lnTo>
                    <a:pt x="299" y="425"/>
                  </a:lnTo>
                  <a:lnTo>
                    <a:pt x="301" y="426"/>
                  </a:lnTo>
                  <a:close/>
                  <a:moveTo>
                    <a:pt x="298" y="434"/>
                  </a:moveTo>
                  <a:lnTo>
                    <a:pt x="298" y="435"/>
                  </a:lnTo>
                  <a:lnTo>
                    <a:pt x="297" y="434"/>
                  </a:lnTo>
                  <a:lnTo>
                    <a:pt x="298" y="434"/>
                  </a:lnTo>
                  <a:close/>
                  <a:moveTo>
                    <a:pt x="298" y="435"/>
                  </a:moveTo>
                  <a:lnTo>
                    <a:pt x="294" y="442"/>
                  </a:lnTo>
                  <a:lnTo>
                    <a:pt x="292" y="441"/>
                  </a:lnTo>
                  <a:lnTo>
                    <a:pt x="296" y="434"/>
                  </a:lnTo>
                  <a:lnTo>
                    <a:pt x="298" y="435"/>
                  </a:lnTo>
                  <a:close/>
                  <a:moveTo>
                    <a:pt x="294" y="442"/>
                  </a:moveTo>
                  <a:lnTo>
                    <a:pt x="294" y="442"/>
                  </a:lnTo>
                  <a:lnTo>
                    <a:pt x="293" y="441"/>
                  </a:lnTo>
                  <a:lnTo>
                    <a:pt x="294" y="442"/>
                  </a:lnTo>
                  <a:close/>
                  <a:moveTo>
                    <a:pt x="294" y="442"/>
                  </a:moveTo>
                  <a:lnTo>
                    <a:pt x="288" y="448"/>
                  </a:lnTo>
                  <a:lnTo>
                    <a:pt x="287" y="447"/>
                  </a:lnTo>
                  <a:lnTo>
                    <a:pt x="292" y="441"/>
                  </a:lnTo>
                  <a:lnTo>
                    <a:pt x="294" y="442"/>
                  </a:lnTo>
                  <a:close/>
                  <a:moveTo>
                    <a:pt x="288" y="448"/>
                  </a:moveTo>
                  <a:lnTo>
                    <a:pt x="288" y="448"/>
                  </a:lnTo>
                  <a:close/>
                  <a:moveTo>
                    <a:pt x="288" y="448"/>
                  </a:moveTo>
                  <a:lnTo>
                    <a:pt x="282" y="455"/>
                  </a:lnTo>
                  <a:lnTo>
                    <a:pt x="281" y="453"/>
                  </a:lnTo>
                  <a:lnTo>
                    <a:pt x="287" y="447"/>
                  </a:lnTo>
                  <a:lnTo>
                    <a:pt x="288" y="448"/>
                  </a:lnTo>
                  <a:close/>
                  <a:moveTo>
                    <a:pt x="282" y="455"/>
                  </a:moveTo>
                  <a:lnTo>
                    <a:pt x="276" y="461"/>
                  </a:lnTo>
                  <a:lnTo>
                    <a:pt x="274" y="459"/>
                  </a:lnTo>
                  <a:lnTo>
                    <a:pt x="281" y="453"/>
                  </a:lnTo>
                  <a:lnTo>
                    <a:pt x="282" y="455"/>
                  </a:lnTo>
                  <a:close/>
                  <a:moveTo>
                    <a:pt x="276" y="461"/>
                  </a:moveTo>
                  <a:lnTo>
                    <a:pt x="276" y="461"/>
                  </a:lnTo>
                  <a:lnTo>
                    <a:pt x="275" y="460"/>
                  </a:lnTo>
                  <a:lnTo>
                    <a:pt x="276" y="461"/>
                  </a:lnTo>
                  <a:close/>
                  <a:moveTo>
                    <a:pt x="276" y="461"/>
                  </a:moveTo>
                  <a:lnTo>
                    <a:pt x="269" y="465"/>
                  </a:lnTo>
                  <a:lnTo>
                    <a:pt x="268" y="463"/>
                  </a:lnTo>
                  <a:lnTo>
                    <a:pt x="274" y="459"/>
                  </a:lnTo>
                  <a:lnTo>
                    <a:pt x="276" y="461"/>
                  </a:lnTo>
                  <a:close/>
                  <a:moveTo>
                    <a:pt x="269" y="465"/>
                  </a:moveTo>
                  <a:lnTo>
                    <a:pt x="269" y="465"/>
                  </a:lnTo>
                  <a:lnTo>
                    <a:pt x="269" y="464"/>
                  </a:lnTo>
                  <a:lnTo>
                    <a:pt x="269" y="465"/>
                  </a:lnTo>
                  <a:close/>
                  <a:moveTo>
                    <a:pt x="269" y="465"/>
                  </a:moveTo>
                  <a:lnTo>
                    <a:pt x="266" y="467"/>
                  </a:lnTo>
                  <a:lnTo>
                    <a:pt x="265" y="465"/>
                  </a:lnTo>
                  <a:lnTo>
                    <a:pt x="268" y="463"/>
                  </a:lnTo>
                  <a:lnTo>
                    <a:pt x="269" y="465"/>
                  </a:lnTo>
                  <a:close/>
                  <a:moveTo>
                    <a:pt x="265" y="466"/>
                  </a:moveTo>
                  <a:lnTo>
                    <a:pt x="265" y="465"/>
                  </a:lnTo>
                  <a:lnTo>
                    <a:pt x="266" y="466"/>
                  </a:lnTo>
                  <a:lnTo>
                    <a:pt x="265" y="466"/>
                  </a:lnTo>
                  <a:close/>
                  <a:moveTo>
                    <a:pt x="266" y="467"/>
                  </a:moveTo>
                  <a:lnTo>
                    <a:pt x="262" y="470"/>
                  </a:lnTo>
                  <a:lnTo>
                    <a:pt x="261" y="469"/>
                  </a:lnTo>
                  <a:lnTo>
                    <a:pt x="265" y="466"/>
                  </a:lnTo>
                  <a:lnTo>
                    <a:pt x="266" y="467"/>
                  </a:lnTo>
                  <a:close/>
                  <a:moveTo>
                    <a:pt x="262" y="470"/>
                  </a:moveTo>
                  <a:lnTo>
                    <a:pt x="262" y="471"/>
                  </a:lnTo>
                  <a:lnTo>
                    <a:pt x="261" y="470"/>
                  </a:lnTo>
                  <a:lnTo>
                    <a:pt x="262" y="470"/>
                  </a:lnTo>
                  <a:close/>
                  <a:moveTo>
                    <a:pt x="262" y="471"/>
                  </a:moveTo>
                  <a:lnTo>
                    <a:pt x="255" y="474"/>
                  </a:lnTo>
                  <a:lnTo>
                    <a:pt x="254" y="472"/>
                  </a:lnTo>
                  <a:lnTo>
                    <a:pt x="261" y="468"/>
                  </a:lnTo>
                  <a:lnTo>
                    <a:pt x="262" y="471"/>
                  </a:lnTo>
                  <a:close/>
                  <a:moveTo>
                    <a:pt x="255" y="474"/>
                  </a:moveTo>
                  <a:lnTo>
                    <a:pt x="255" y="474"/>
                  </a:lnTo>
                  <a:lnTo>
                    <a:pt x="254" y="473"/>
                  </a:lnTo>
                  <a:lnTo>
                    <a:pt x="255" y="474"/>
                  </a:lnTo>
                  <a:close/>
                  <a:moveTo>
                    <a:pt x="255" y="474"/>
                  </a:moveTo>
                  <a:lnTo>
                    <a:pt x="246" y="477"/>
                  </a:lnTo>
                  <a:lnTo>
                    <a:pt x="245" y="475"/>
                  </a:lnTo>
                  <a:lnTo>
                    <a:pt x="254" y="472"/>
                  </a:lnTo>
                  <a:lnTo>
                    <a:pt x="255" y="474"/>
                  </a:lnTo>
                  <a:close/>
                  <a:moveTo>
                    <a:pt x="246" y="477"/>
                  </a:moveTo>
                  <a:lnTo>
                    <a:pt x="246" y="477"/>
                  </a:lnTo>
                  <a:lnTo>
                    <a:pt x="246" y="476"/>
                  </a:lnTo>
                  <a:lnTo>
                    <a:pt x="246" y="477"/>
                  </a:lnTo>
                  <a:close/>
                  <a:moveTo>
                    <a:pt x="246" y="477"/>
                  </a:moveTo>
                  <a:lnTo>
                    <a:pt x="238" y="479"/>
                  </a:lnTo>
                  <a:lnTo>
                    <a:pt x="237" y="477"/>
                  </a:lnTo>
                  <a:lnTo>
                    <a:pt x="246" y="475"/>
                  </a:lnTo>
                  <a:lnTo>
                    <a:pt x="246" y="477"/>
                  </a:lnTo>
                  <a:close/>
                  <a:moveTo>
                    <a:pt x="238" y="479"/>
                  </a:moveTo>
                  <a:lnTo>
                    <a:pt x="238" y="479"/>
                  </a:lnTo>
                  <a:lnTo>
                    <a:pt x="238" y="478"/>
                  </a:lnTo>
                  <a:lnTo>
                    <a:pt x="238" y="479"/>
                  </a:lnTo>
                  <a:close/>
                  <a:moveTo>
                    <a:pt x="238" y="479"/>
                  </a:moveTo>
                  <a:lnTo>
                    <a:pt x="229" y="480"/>
                  </a:lnTo>
                  <a:lnTo>
                    <a:pt x="229" y="478"/>
                  </a:lnTo>
                  <a:lnTo>
                    <a:pt x="237" y="477"/>
                  </a:lnTo>
                  <a:lnTo>
                    <a:pt x="238" y="479"/>
                  </a:lnTo>
                  <a:close/>
                  <a:moveTo>
                    <a:pt x="229" y="480"/>
                  </a:moveTo>
                  <a:lnTo>
                    <a:pt x="229" y="480"/>
                  </a:lnTo>
                  <a:lnTo>
                    <a:pt x="229" y="479"/>
                  </a:lnTo>
                  <a:lnTo>
                    <a:pt x="229" y="480"/>
                  </a:lnTo>
                  <a:close/>
                  <a:moveTo>
                    <a:pt x="229" y="480"/>
                  </a:moveTo>
                  <a:lnTo>
                    <a:pt x="220" y="481"/>
                  </a:lnTo>
                  <a:lnTo>
                    <a:pt x="220" y="479"/>
                  </a:lnTo>
                  <a:lnTo>
                    <a:pt x="229" y="478"/>
                  </a:lnTo>
                  <a:lnTo>
                    <a:pt x="229" y="480"/>
                  </a:lnTo>
                  <a:close/>
                  <a:moveTo>
                    <a:pt x="220" y="481"/>
                  </a:moveTo>
                  <a:lnTo>
                    <a:pt x="220" y="481"/>
                  </a:lnTo>
                  <a:lnTo>
                    <a:pt x="220" y="480"/>
                  </a:lnTo>
                  <a:lnTo>
                    <a:pt x="220" y="481"/>
                  </a:lnTo>
                  <a:close/>
                  <a:moveTo>
                    <a:pt x="220" y="481"/>
                  </a:moveTo>
                  <a:lnTo>
                    <a:pt x="210" y="480"/>
                  </a:lnTo>
                  <a:lnTo>
                    <a:pt x="211" y="478"/>
                  </a:lnTo>
                  <a:lnTo>
                    <a:pt x="220" y="479"/>
                  </a:lnTo>
                  <a:lnTo>
                    <a:pt x="220" y="481"/>
                  </a:lnTo>
                  <a:close/>
                  <a:moveTo>
                    <a:pt x="210" y="480"/>
                  </a:moveTo>
                  <a:lnTo>
                    <a:pt x="210" y="480"/>
                  </a:lnTo>
                  <a:lnTo>
                    <a:pt x="210" y="479"/>
                  </a:lnTo>
                  <a:lnTo>
                    <a:pt x="210" y="480"/>
                  </a:lnTo>
                  <a:close/>
                  <a:moveTo>
                    <a:pt x="210" y="480"/>
                  </a:moveTo>
                  <a:lnTo>
                    <a:pt x="202" y="479"/>
                  </a:lnTo>
                  <a:lnTo>
                    <a:pt x="202" y="477"/>
                  </a:lnTo>
                  <a:lnTo>
                    <a:pt x="211" y="478"/>
                  </a:lnTo>
                  <a:lnTo>
                    <a:pt x="210" y="480"/>
                  </a:lnTo>
                  <a:close/>
                  <a:moveTo>
                    <a:pt x="202" y="479"/>
                  </a:moveTo>
                  <a:lnTo>
                    <a:pt x="202" y="479"/>
                  </a:lnTo>
                  <a:lnTo>
                    <a:pt x="202" y="478"/>
                  </a:lnTo>
                  <a:lnTo>
                    <a:pt x="202" y="479"/>
                  </a:lnTo>
                  <a:close/>
                  <a:moveTo>
                    <a:pt x="202" y="479"/>
                  </a:moveTo>
                  <a:lnTo>
                    <a:pt x="198" y="478"/>
                  </a:lnTo>
                  <a:lnTo>
                    <a:pt x="198" y="476"/>
                  </a:lnTo>
                  <a:lnTo>
                    <a:pt x="202" y="477"/>
                  </a:lnTo>
                  <a:lnTo>
                    <a:pt x="202" y="479"/>
                  </a:lnTo>
                  <a:close/>
                  <a:moveTo>
                    <a:pt x="198" y="478"/>
                  </a:moveTo>
                  <a:lnTo>
                    <a:pt x="193" y="477"/>
                  </a:lnTo>
                  <a:lnTo>
                    <a:pt x="194" y="475"/>
                  </a:lnTo>
                  <a:lnTo>
                    <a:pt x="198" y="476"/>
                  </a:lnTo>
                  <a:lnTo>
                    <a:pt x="198" y="478"/>
                  </a:lnTo>
                  <a:close/>
                  <a:moveTo>
                    <a:pt x="193" y="477"/>
                  </a:moveTo>
                  <a:lnTo>
                    <a:pt x="193" y="477"/>
                  </a:lnTo>
                  <a:lnTo>
                    <a:pt x="194" y="476"/>
                  </a:lnTo>
                  <a:lnTo>
                    <a:pt x="193" y="477"/>
                  </a:lnTo>
                  <a:close/>
                  <a:moveTo>
                    <a:pt x="193" y="477"/>
                  </a:moveTo>
                  <a:lnTo>
                    <a:pt x="185" y="474"/>
                  </a:lnTo>
                  <a:lnTo>
                    <a:pt x="186" y="472"/>
                  </a:lnTo>
                  <a:lnTo>
                    <a:pt x="194" y="475"/>
                  </a:lnTo>
                  <a:lnTo>
                    <a:pt x="193" y="477"/>
                  </a:lnTo>
                  <a:close/>
                  <a:moveTo>
                    <a:pt x="185" y="474"/>
                  </a:moveTo>
                  <a:lnTo>
                    <a:pt x="185" y="474"/>
                  </a:lnTo>
                  <a:lnTo>
                    <a:pt x="185" y="473"/>
                  </a:lnTo>
                  <a:lnTo>
                    <a:pt x="185" y="474"/>
                  </a:lnTo>
                  <a:close/>
                  <a:moveTo>
                    <a:pt x="185" y="474"/>
                  </a:moveTo>
                  <a:lnTo>
                    <a:pt x="178" y="471"/>
                  </a:lnTo>
                  <a:lnTo>
                    <a:pt x="178" y="468"/>
                  </a:lnTo>
                  <a:lnTo>
                    <a:pt x="186" y="472"/>
                  </a:lnTo>
                  <a:lnTo>
                    <a:pt x="185" y="474"/>
                  </a:lnTo>
                  <a:close/>
                  <a:moveTo>
                    <a:pt x="178" y="471"/>
                  </a:moveTo>
                  <a:lnTo>
                    <a:pt x="177" y="470"/>
                  </a:lnTo>
                  <a:lnTo>
                    <a:pt x="178" y="470"/>
                  </a:lnTo>
                  <a:lnTo>
                    <a:pt x="178" y="471"/>
                  </a:lnTo>
                  <a:close/>
                  <a:moveTo>
                    <a:pt x="177" y="470"/>
                  </a:moveTo>
                  <a:lnTo>
                    <a:pt x="170" y="465"/>
                  </a:lnTo>
                  <a:lnTo>
                    <a:pt x="171" y="463"/>
                  </a:lnTo>
                  <a:lnTo>
                    <a:pt x="179" y="469"/>
                  </a:lnTo>
                  <a:lnTo>
                    <a:pt x="177" y="470"/>
                  </a:lnTo>
                  <a:close/>
                  <a:moveTo>
                    <a:pt x="171" y="463"/>
                  </a:moveTo>
                  <a:lnTo>
                    <a:pt x="171" y="463"/>
                  </a:lnTo>
                  <a:lnTo>
                    <a:pt x="171" y="464"/>
                  </a:lnTo>
                  <a:lnTo>
                    <a:pt x="171" y="463"/>
                  </a:lnTo>
                  <a:close/>
                  <a:moveTo>
                    <a:pt x="170" y="465"/>
                  </a:moveTo>
                  <a:lnTo>
                    <a:pt x="164" y="461"/>
                  </a:lnTo>
                  <a:lnTo>
                    <a:pt x="165" y="459"/>
                  </a:lnTo>
                  <a:lnTo>
                    <a:pt x="171" y="463"/>
                  </a:lnTo>
                  <a:lnTo>
                    <a:pt x="170" y="465"/>
                  </a:lnTo>
                  <a:close/>
                  <a:moveTo>
                    <a:pt x="164" y="461"/>
                  </a:moveTo>
                  <a:lnTo>
                    <a:pt x="164" y="461"/>
                  </a:lnTo>
                  <a:lnTo>
                    <a:pt x="165" y="460"/>
                  </a:lnTo>
                  <a:lnTo>
                    <a:pt x="164" y="461"/>
                  </a:lnTo>
                  <a:close/>
                  <a:moveTo>
                    <a:pt x="164" y="461"/>
                  </a:moveTo>
                  <a:lnTo>
                    <a:pt x="157" y="455"/>
                  </a:lnTo>
                  <a:lnTo>
                    <a:pt x="159" y="453"/>
                  </a:lnTo>
                  <a:lnTo>
                    <a:pt x="165" y="459"/>
                  </a:lnTo>
                  <a:lnTo>
                    <a:pt x="164" y="461"/>
                  </a:lnTo>
                  <a:close/>
                  <a:moveTo>
                    <a:pt x="157" y="455"/>
                  </a:moveTo>
                  <a:lnTo>
                    <a:pt x="151" y="448"/>
                  </a:lnTo>
                  <a:lnTo>
                    <a:pt x="153" y="447"/>
                  </a:lnTo>
                  <a:lnTo>
                    <a:pt x="159" y="453"/>
                  </a:lnTo>
                  <a:lnTo>
                    <a:pt x="157" y="455"/>
                  </a:lnTo>
                  <a:close/>
                  <a:moveTo>
                    <a:pt x="151" y="448"/>
                  </a:moveTo>
                  <a:lnTo>
                    <a:pt x="151" y="448"/>
                  </a:lnTo>
                  <a:lnTo>
                    <a:pt x="152" y="448"/>
                  </a:lnTo>
                  <a:lnTo>
                    <a:pt x="151" y="448"/>
                  </a:lnTo>
                  <a:close/>
                  <a:moveTo>
                    <a:pt x="151" y="448"/>
                  </a:moveTo>
                  <a:lnTo>
                    <a:pt x="149" y="445"/>
                  </a:lnTo>
                  <a:lnTo>
                    <a:pt x="151" y="444"/>
                  </a:lnTo>
                  <a:lnTo>
                    <a:pt x="153" y="447"/>
                  </a:lnTo>
                  <a:lnTo>
                    <a:pt x="151" y="448"/>
                  </a:lnTo>
                  <a:close/>
                  <a:moveTo>
                    <a:pt x="151" y="444"/>
                  </a:moveTo>
                  <a:lnTo>
                    <a:pt x="151" y="444"/>
                  </a:lnTo>
                  <a:lnTo>
                    <a:pt x="150" y="445"/>
                  </a:lnTo>
                  <a:lnTo>
                    <a:pt x="151" y="444"/>
                  </a:lnTo>
                  <a:close/>
                  <a:moveTo>
                    <a:pt x="149" y="445"/>
                  </a:moveTo>
                  <a:lnTo>
                    <a:pt x="146" y="442"/>
                  </a:lnTo>
                  <a:lnTo>
                    <a:pt x="148" y="441"/>
                  </a:lnTo>
                  <a:lnTo>
                    <a:pt x="151" y="444"/>
                  </a:lnTo>
                  <a:lnTo>
                    <a:pt x="149" y="445"/>
                  </a:lnTo>
                  <a:close/>
                  <a:moveTo>
                    <a:pt x="146" y="442"/>
                  </a:moveTo>
                  <a:lnTo>
                    <a:pt x="146" y="442"/>
                  </a:lnTo>
                  <a:lnTo>
                    <a:pt x="147" y="441"/>
                  </a:lnTo>
                  <a:lnTo>
                    <a:pt x="146" y="442"/>
                  </a:lnTo>
                  <a:close/>
                  <a:moveTo>
                    <a:pt x="146" y="442"/>
                  </a:moveTo>
                  <a:lnTo>
                    <a:pt x="142" y="435"/>
                  </a:lnTo>
                  <a:lnTo>
                    <a:pt x="144" y="434"/>
                  </a:lnTo>
                  <a:lnTo>
                    <a:pt x="148" y="441"/>
                  </a:lnTo>
                  <a:lnTo>
                    <a:pt x="146" y="442"/>
                  </a:lnTo>
                  <a:close/>
                  <a:moveTo>
                    <a:pt x="142" y="435"/>
                  </a:moveTo>
                  <a:lnTo>
                    <a:pt x="142" y="434"/>
                  </a:lnTo>
                  <a:lnTo>
                    <a:pt x="143" y="434"/>
                  </a:lnTo>
                  <a:lnTo>
                    <a:pt x="142" y="435"/>
                  </a:lnTo>
                  <a:close/>
                  <a:moveTo>
                    <a:pt x="142" y="434"/>
                  </a:moveTo>
                  <a:lnTo>
                    <a:pt x="138" y="426"/>
                  </a:lnTo>
                  <a:lnTo>
                    <a:pt x="141" y="425"/>
                  </a:lnTo>
                  <a:lnTo>
                    <a:pt x="144" y="434"/>
                  </a:lnTo>
                  <a:lnTo>
                    <a:pt x="142" y="434"/>
                  </a:lnTo>
                  <a:close/>
                  <a:moveTo>
                    <a:pt x="141" y="425"/>
                  </a:moveTo>
                  <a:lnTo>
                    <a:pt x="141" y="425"/>
                  </a:lnTo>
                  <a:lnTo>
                    <a:pt x="139" y="426"/>
                  </a:lnTo>
                  <a:lnTo>
                    <a:pt x="141" y="425"/>
                  </a:lnTo>
                  <a:close/>
                  <a:moveTo>
                    <a:pt x="138" y="426"/>
                  </a:moveTo>
                  <a:lnTo>
                    <a:pt x="135" y="419"/>
                  </a:lnTo>
                  <a:lnTo>
                    <a:pt x="137" y="418"/>
                  </a:lnTo>
                  <a:lnTo>
                    <a:pt x="141" y="425"/>
                  </a:lnTo>
                  <a:lnTo>
                    <a:pt x="138" y="426"/>
                  </a:lnTo>
                  <a:close/>
                  <a:moveTo>
                    <a:pt x="135" y="419"/>
                  </a:moveTo>
                  <a:lnTo>
                    <a:pt x="135" y="419"/>
                  </a:lnTo>
                  <a:lnTo>
                    <a:pt x="136" y="418"/>
                  </a:lnTo>
                  <a:lnTo>
                    <a:pt x="135" y="419"/>
                  </a:lnTo>
                  <a:close/>
                  <a:moveTo>
                    <a:pt x="135" y="419"/>
                  </a:moveTo>
                  <a:lnTo>
                    <a:pt x="133" y="410"/>
                  </a:lnTo>
                  <a:lnTo>
                    <a:pt x="135" y="410"/>
                  </a:lnTo>
                  <a:lnTo>
                    <a:pt x="137" y="418"/>
                  </a:lnTo>
                  <a:lnTo>
                    <a:pt x="135" y="419"/>
                  </a:lnTo>
                  <a:close/>
                  <a:moveTo>
                    <a:pt x="133" y="410"/>
                  </a:moveTo>
                  <a:lnTo>
                    <a:pt x="133" y="410"/>
                  </a:lnTo>
                  <a:lnTo>
                    <a:pt x="134" y="410"/>
                  </a:lnTo>
                  <a:lnTo>
                    <a:pt x="133" y="410"/>
                  </a:lnTo>
                  <a:close/>
                  <a:moveTo>
                    <a:pt x="133" y="410"/>
                  </a:moveTo>
                  <a:lnTo>
                    <a:pt x="132" y="401"/>
                  </a:lnTo>
                  <a:lnTo>
                    <a:pt x="134" y="401"/>
                  </a:lnTo>
                  <a:lnTo>
                    <a:pt x="135" y="410"/>
                  </a:lnTo>
                  <a:lnTo>
                    <a:pt x="133" y="410"/>
                  </a:lnTo>
                  <a:close/>
                  <a:moveTo>
                    <a:pt x="134" y="400"/>
                  </a:moveTo>
                  <a:lnTo>
                    <a:pt x="134" y="401"/>
                  </a:lnTo>
                  <a:lnTo>
                    <a:pt x="133" y="401"/>
                  </a:lnTo>
                  <a:lnTo>
                    <a:pt x="134" y="400"/>
                  </a:lnTo>
                  <a:close/>
                  <a:moveTo>
                    <a:pt x="132" y="401"/>
                  </a:moveTo>
                  <a:lnTo>
                    <a:pt x="131" y="397"/>
                  </a:lnTo>
                  <a:lnTo>
                    <a:pt x="133" y="396"/>
                  </a:lnTo>
                  <a:lnTo>
                    <a:pt x="134" y="400"/>
                  </a:lnTo>
                  <a:lnTo>
                    <a:pt x="132" y="401"/>
                  </a:lnTo>
                  <a:close/>
                  <a:moveTo>
                    <a:pt x="131" y="397"/>
                  </a:moveTo>
                  <a:lnTo>
                    <a:pt x="131" y="397"/>
                  </a:lnTo>
                  <a:lnTo>
                    <a:pt x="132" y="397"/>
                  </a:lnTo>
                  <a:lnTo>
                    <a:pt x="131" y="397"/>
                  </a:lnTo>
                  <a:close/>
                  <a:moveTo>
                    <a:pt x="131" y="397"/>
                  </a:moveTo>
                  <a:lnTo>
                    <a:pt x="131" y="392"/>
                  </a:lnTo>
                  <a:lnTo>
                    <a:pt x="133" y="392"/>
                  </a:lnTo>
                  <a:lnTo>
                    <a:pt x="133" y="397"/>
                  </a:lnTo>
                  <a:lnTo>
                    <a:pt x="131" y="397"/>
                  </a:lnTo>
                  <a:close/>
                  <a:moveTo>
                    <a:pt x="132" y="391"/>
                  </a:moveTo>
                  <a:lnTo>
                    <a:pt x="133" y="391"/>
                  </a:lnTo>
                  <a:lnTo>
                    <a:pt x="133" y="392"/>
                  </a:lnTo>
                  <a:lnTo>
                    <a:pt x="132" y="392"/>
                  </a:lnTo>
                  <a:lnTo>
                    <a:pt x="132" y="391"/>
                  </a:lnTo>
                  <a:close/>
                  <a:moveTo>
                    <a:pt x="133" y="393"/>
                  </a:moveTo>
                  <a:lnTo>
                    <a:pt x="124" y="398"/>
                  </a:lnTo>
                  <a:lnTo>
                    <a:pt x="123" y="396"/>
                  </a:lnTo>
                  <a:lnTo>
                    <a:pt x="132" y="391"/>
                  </a:lnTo>
                  <a:lnTo>
                    <a:pt x="133" y="393"/>
                  </a:lnTo>
                  <a:close/>
                  <a:moveTo>
                    <a:pt x="124" y="398"/>
                  </a:moveTo>
                  <a:lnTo>
                    <a:pt x="124" y="398"/>
                  </a:lnTo>
                  <a:lnTo>
                    <a:pt x="124" y="397"/>
                  </a:lnTo>
                  <a:lnTo>
                    <a:pt x="124" y="398"/>
                  </a:lnTo>
                  <a:close/>
                  <a:moveTo>
                    <a:pt x="124" y="398"/>
                  </a:moveTo>
                  <a:lnTo>
                    <a:pt x="117" y="401"/>
                  </a:lnTo>
                  <a:lnTo>
                    <a:pt x="116" y="399"/>
                  </a:lnTo>
                  <a:lnTo>
                    <a:pt x="123" y="396"/>
                  </a:lnTo>
                  <a:lnTo>
                    <a:pt x="124" y="398"/>
                  </a:lnTo>
                  <a:close/>
                  <a:moveTo>
                    <a:pt x="117" y="401"/>
                  </a:moveTo>
                  <a:lnTo>
                    <a:pt x="117" y="401"/>
                  </a:lnTo>
                  <a:lnTo>
                    <a:pt x="117" y="400"/>
                  </a:lnTo>
                  <a:lnTo>
                    <a:pt x="117" y="401"/>
                  </a:lnTo>
                  <a:close/>
                  <a:moveTo>
                    <a:pt x="117" y="401"/>
                  </a:moveTo>
                  <a:lnTo>
                    <a:pt x="108" y="403"/>
                  </a:lnTo>
                  <a:lnTo>
                    <a:pt x="108" y="401"/>
                  </a:lnTo>
                  <a:lnTo>
                    <a:pt x="116" y="399"/>
                  </a:lnTo>
                  <a:lnTo>
                    <a:pt x="117" y="401"/>
                  </a:lnTo>
                  <a:close/>
                  <a:moveTo>
                    <a:pt x="108" y="403"/>
                  </a:moveTo>
                  <a:lnTo>
                    <a:pt x="108" y="403"/>
                  </a:lnTo>
                  <a:lnTo>
                    <a:pt x="108" y="402"/>
                  </a:lnTo>
                  <a:lnTo>
                    <a:pt x="108" y="403"/>
                  </a:lnTo>
                  <a:close/>
                  <a:moveTo>
                    <a:pt x="108" y="403"/>
                  </a:moveTo>
                  <a:lnTo>
                    <a:pt x="99" y="404"/>
                  </a:lnTo>
                  <a:lnTo>
                    <a:pt x="99" y="402"/>
                  </a:lnTo>
                  <a:lnTo>
                    <a:pt x="108" y="401"/>
                  </a:lnTo>
                  <a:lnTo>
                    <a:pt x="108" y="403"/>
                  </a:lnTo>
                  <a:close/>
                  <a:moveTo>
                    <a:pt x="99" y="402"/>
                  </a:moveTo>
                  <a:lnTo>
                    <a:pt x="99" y="402"/>
                  </a:lnTo>
                  <a:lnTo>
                    <a:pt x="99" y="403"/>
                  </a:lnTo>
                  <a:lnTo>
                    <a:pt x="99" y="402"/>
                  </a:lnTo>
                  <a:close/>
                  <a:moveTo>
                    <a:pt x="99" y="404"/>
                  </a:moveTo>
                  <a:lnTo>
                    <a:pt x="91" y="405"/>
                  </a:lnTo>
                  <a:lnTo>
                    <a:pt x="90" y="403"/>
                  </a:lnTo>
                  <a:lnTo>
                    <a:pt x="99" y="402"/>
                  </a:lnTo>
                  <a:lnTo>
                    <a:pt x="99" y="404"/>
                  </a:lnTo>
                  <a:close/>
                  <a:moveTo>
                    <a:pt x="91" y="405"/>
                  </a:moveTo>
                  <a:lnTo>
                    <a:pt x="90" y="405"/>
                  </a:lnTo>
                  <a:lnTo>
                    <a:pt x="90" y="404"/>
                  </a:lnTo>
                  <a:lnTo>
                    <a:pt x="91" y="405"/>
                  </a:lnTo>
                  <a:close/>
                  <a:moveTo>
                    <a:pt x="90" y="405"/>
                  </a:moveTo>
                  <a:lnTo>
                    <a:pt x="82" y="405"/>
                  </a:lnTo>
                  <a:lnTo>
                    <a:pt x="82" y="403"/>
                  </a:lnTo>
                  <a:lnTo>
                    <a:pt x="90" y="403"/>
                  </a:lnTo>
                  <a:lnTo>
                    <a:pt x="90" y="405"/>
                  </a:lnTo>
                  <a:close/>
                  <a:moveTo>
                    <a:pt x="82" y="405"/>
                  </a:moveTo>
                  <a:lnTo>
                    <a:pt x="82" y="405"/>
                  </a:lnTo>
                  <a:lnTo>
                    <a:pt x="82" y="404"/>
                  </a:lnTo>
                  <a:lnTo>
                    <a:pt x="82" y="405"/>
                  </a:lnTo>
                  <a:close/>
                  <a:moveTo>
                    <a:pt x="82" y="405"/>
                  </a:moveTo>
                  <a:lnTo>
                    <a:pt x="74" y="404"/>
                  </a:lnTo>
                  <a:lnTo>
                    <a:pt x="74" y="402"/>
                  </a:lnTo>
                  <a:lnTo>
                    <a:pt x="82" y="403"/>
                  </a:lnTo>
                  <a:lnTo>
                    <a:pt x="82" y="405"/>
                  </a:lnTo>
                  <a:close/>
                  <a:moveTo>
                    <a:pt x="74" y="404"/>
                  </a:moveTo>
                  <a:lnTo>
                    <a:pt x="73" y="404"/>
                  </a:lnTo>
                  <a:lnTo>
                    <a:pt x="74" y="403"/>
                  </a:lnTo>
                  <a:lnTo>
                    <a:pt x="74" y="404"/>
                  </a:lnTo>
                  <a:close/>
                  <a:moveTo>
                    <a:pt x="73" y="404"/>
                  </a:moveTo>
                  <a:lnTo>
                    <a:pt x="65" y="402"/>
                  </a:lnTo>
                  <a:lnTo>
                    <a:pt x="66" y="400"/>
                  </a:lnTo>
                  <a:lnTo>
                    <a:pt x="74" y="402"/>
                  </a:lnTo>
                  <a:lnTo>
                    <a:pt x="73" y="404"/>
                  </a:lnTo>
                  <a:close/>
                  <a:moveTo>
                    <a:pt x="65" y="402"/>
                  </a:moveTo>
                  <a:lnTo>
                    <a:pt x="65" y="402"/>
                  </a:lnTo>
                  <a:lnTo>
                    <a:pt x="65" y="401"/>
                  </a:lnTo>
                  <a:lnTo>
                    <a:pt x="65" y="402"/>
                  </a:lnTo>
                  <a:close/>
                  <a:moveTo>
                    <a:pt x="65" y="402"/>
                  </a:moveTo>
                  <a:lnTo>
                    <a:pt x="58" y="400"/>
                  </a:lnTo>
                  <a:lnTo>
                    <a:pt x="58" y="398"/>
                  </a:lnTo>
                  <a:lnTo>
                    <a:pt x="66" y="400"/>
                  </a:lnTo>
                  <a:lnTo>
                    <a:pt x="65" y="402"/>
                  </a:lnTo>
                  <a:close/>
                  <a:moveTo>
                    <a:pt x="58" y="400"/>
                  </a:moveTo>
                  <a:lnTo>
                    <a:pt x="58" y="400"/>
                  </a:lnTo>
                  <a:lnTo>
                    <a:pt x="58" y="399"/>
                  </a:lnTo>
                  <a:lnTo>
                    <a:pt x="58" y="400"/>
                  </a:lnTo>
                  <a:close/>
                  <a:moveTo>
                    <a:pt x="58" y="400"/>
                  </a:moveTo>
                  <a:lnTo>
                    <a:pt x="49" y="395"/>
                  </a:lnTo>
                  <a:lnTo>
                    <a:pt x="50" y="393"/>
                  </a:lnTo>
                  <a:lnTo>
                    <a:pt x="59" y="398"/>
                  </a:lnTo>
                  <a:lnTo>
                    <a:pt x="58" y="400"/>
                  </a:lnTo>
                  <a:close/>
                  <a:moveTo>
                    <a:pt x="50" y="393"/>
                  </a:moveTo>
                  <a:lnTo>
                    <a:pt x="50" y="393"/>
                  </a:lnTo>
                  <a:lnTo>
                    <a:pt x="50" y="394"/>
                  </a:lnTo>
                  <a:lnTo>
                    <a:pt x="50" y="393"/>
                  </a:lnTo>
                  <a:close/>
                  <a:moveTo>
                    <a:pt x="49" y="396"/>
                  </a:moveTo>
                  <a:lnTo>
                    <a:pt x="42" y="392"/>
                  </a:lnTo>
                  <a:lnTo>
                    <a:pt x="43" y="390"/>
                  </a:lnTo>
                  <a:lnTo>
                    <a:pt x="50" y="393"/>
                  </a:lnTo>
                  <a:lnTo>
                    <a:pt x="49" y="396"/>
                  </a:lnTo>
                  <a:close/>
                  <a:moveTo>
                    <a:pt x="42" y="392"/>
                  </a:moveTo>
                  <a:lnTo>
                    <a:pt x="42" y="392"/>
                  </a:lnTo>
                  <a:lnTo>
                    <a:pt x="42" y="391"/>
                  </a:lnTo>
                  <a:lnTo>
                    <a:pt x="42" y="392"/>
                  </a:lnTo>
                  <a:close/>
                  <a:moveTo>
                    <a:pt x="42" y="392"/>
                  </a:moveTo>
                  <a:lnTo>
                    <a:pt x="35" y="387"/>
                  </a:lnTo>
                  <a:lnTo>
                    <a:pt x="36" y="385"/>
                  </a:lnTo>
                  <a:lnTo>
                    <a:pt x="43" y="390"/>
                  </a:lnTo>
                  <a:lnTo>
                    <a:pt x="42" y="392"/>
                  </a:lnTo>
                  <a:close/>
                  <a:moveTo>
                    <a:pt x="35" y="387"/>
                  </a:moveTo>
                  <a:lnTo>
                    <a:pt x="34" y="387"/>
                  </a:lnTo>
                  <a:lnTo>
                    <a:pt x="35" y="386"/>
                  </a:lnTo>
                  <a:lnTo>
                    <a:pt x="35" y="387"/>
                  </a:lnTo>
                  <a:close/>
                  <a:moveTo>
                    <a:pt x="34" y="387"/>
                  </a:moveTo>
                  <a:lnTo>
                    <a:pt x="28" y="382"/>
                  </a:lnTo>
                  <a:lnTo>
                    <a:pt x="30" y="380"/>
                  </a:lnTo>
                  <a:lnTo>
                    <a:pt x="36" y="385"/>
                  </a:lnTo>
                  <a:lnTo>
                    <a:pt x="34" y="387"/>
                  </a:lnTo>
                  <a:close/>
                  <a:moveTo>
                    <a:pt x="28" y="382"/>
                  </a:moveTo>
                  <a:lnTo>
                    <a:pt x="28" y="382"/>
                  </a:lnTo>
                  <a:lnTo>
                    <a:pt x="29" y="381"/>
                  </a:lnTo>
                  <a:lnTo>
                    <a:pt x="28" y="382"/>
                  </a:lnTo>
                  <a:close/>
                  <a:moveTo>
                    <a:pt x="28" y="382"/>
                  </a:moveTo>
                  <a:lnTo>
                    <a:pt x="25" y="379"/>
                  </a:lnTo>
                  <a:lnTo>
                    <a:pt x="27" y="377"/>
                  </a:lnTo>
                  <a:lnTo>
                    <a:pt x="30" y="380"/>
                  </a:lnTo>
                  <a:lnTo>
                    <a:pt x="28" y="382"/>
                  </a:lnTo>
                  <a:close/>
                  <a:moveTo>
                    <a:pt x="25" y="379"/>
                  </a:moveTo>
                  <a:lnTo>
                    <a:pt x="22" y="375"/>
                  </a:lnTo>
                  <a:lnTo>
                    <a:pt x="23" y="374"/>
                  </a:lnTo>
                  <a:lnTo>
                    <a:pt x="27" y="377"/>
                  </a:lnTo>
                  <a:lnTo>
                    <a:pt x="25" y="379"/>
                  </a:lnTo>
                  <a:close/>
                  <a:moveTo>
                    <a:pt x="22" y="375"/>
                  </a:moveTo>
                  <a:lnTo>
                    <a:pt x="22" y="375"/>
                  </a:lnTo>
                  <a:lnTo>
                    <a:pt x="23" y="375"/>
                  </a:lnTo>
                  <a:lnTo>
                    <a:pt x="22" y="375"/>
                  </a:lnTo>
                  <a:close/>
                  <a:moveTo>
                    <a:pt x="22" y="375"/>
                  </a:moveTo>
                  <a:lnTo>
                    <a:pt x="17" y="368"/>
                  </a:lnTo>
                  <a:lnTo>
                    <a:pt x="18" y="367"/>
                  </a:lnTo>
                  <a:lnTo>
                    <a:pt x="24" y="374"/>
                  </a:lnTo>
                  <a:lnTo>
                    <a:pt x="22" y="375"/>
                  </a:lnTo>
                  <a:close/>
                  <a:moveTo>
                    <a:pt x="17" y="368"/>
                  </a:moveTo>
                  <a:lnTo>
                    <a:pt x="11" y="361"/>
                  </a:lnTo>
                  <a:lnTo>
                    <a:pt x="13" y="359"/>
                  </a:lnTo>
                  <a:lnTo>
                    <a:pt x="18" y="367"/>
                  </a:lnTo>
                  <a:lnTo>
                    <a:pt x="17" y="368"/>
                  </a:lnTo>
                  <a:close/>
                  <a:moveTo>
                    <a:pt x="11" y="361"/>
                  </a:moveTo>
                  <a:lnTo>
                    <a:pt x="11" y="361"/>
                  </a:lnTo>
                  <a:lnTo>
                    <a:pt x="12" y="360"/>
                  </a:lnTo>
                  <a:lnTo>
                    <a:pt x="11" y="361"/>
                  </a:lnTo>
                  <a:close/>
                  <a:moveTo>
                    <a:pt x="11" y="361"/>
                  </a:moveTo>
                  <a:lnTo>
                    <a:pt x="7" y="352"/>
                  </a:lnTo>
                  <a:lnTo>
                    <a:pt x="9" y="351"/>
                  </a:lnTo>
                  <a:lnTo>
                    <a:pt x="13" y="360"/>
                  </a:lnTo>
                  <a:lnTo>
                    <a:pt x="11" y="361"/>
                  </a:lnTo>
                  <a:close/>
                  <a:moveTo>
                    <a:pt x="7" y="352"/>
                  </a:moveTo>
                  <a:lnTo>
                    <a:pt x="7" y="352"/>
                  </a:lnTo>
                  <a:lnTo>
                    <a:pt x="8" y="352"/>
                  </a:lnTo>
                  <a:lnTo>
                    <a:pt x="7" y="352"/>
                  </a:lnTo>
                  <a:close/>
                  <a:moveTo>
                    <a:pt x="7" y="352"/>
                  </a:moveTo>
                  <a:lnTo>
                    <a:pt x="4" y="345"/>
                  </a:lnTo>
                  <a:lnTo>
                    <a:pt x="6" y="344"/>
                  </a:lnTo>
                  <a:lnTo>
                    <a:pt x="9" y="351"/>
                  </a:lnTo>
                  <a:lnTo>
                    <a:pt x="7" y="352"/>
                  </a:lnTo>
                  <a:close/>
                  <a:moveTo>
                    <a:pt x="4" y="345"/>
                  </a:moveTo>
                  <a:lnTo>
                    <a:pt x="4" y="345"/>
                  </a:lnTo>
                  <a:lnTo>
                    <a:pt x="5" y="344"/>
                  </a:lnTo>
                  <a:lnTo>
                    <a:pt x="4" y="345"/>
                  </a:lnTo>
                  <a:close/>
                  <a:moveTo>
                    <a:pt x="4" y="345"/>
                  </a:moveTo>
                  <a:lnTo>
                    <a:pt x="2" y="336"/>
                  </a:lnTo>
                  <a:lnTo>
                    <a:pt x="4" y="336"/>
                  </a:lnTo>
                  <a:lnTo>
                    <a:pt x="6" y="344"/>
                  </a:lnTo>
                  <a:lnTo>
                    <a:pt x="4" y="345"/>
                  </a:lnTo>
                  <a:close/>
                  <a:moveTo>
                    <a:pt x="2" y="336"/>
                  </a:moveTo>
                  <a:lnTo>
                    <a:pt x="1" y="332"/>
                  </a:lnTo>
                  <a:lnTo>
                    <a:pt x="3" y="332"/>
                  </a:lnTo>
                  <a:lnTo>
                    <a:pt x="4" y="336"/>
                  </a:lnTo>
                  <a:lnTo>
                    <a:pt x="2" y="336"/>
                  </a:lnTo>
                  <a:close/>
                  <a:moveTo>
                    <a:pt x="1" y="332"/>
                  </a:moveTo>
                  <a:lnTo>
                    <a:pt x="1" y="332"/>
                  </a:lnTo>
                  <a:lnTo>
                    <a:pt x="2" y="332"/>
                  </a:lnTo>
                  <a:lnTo>
                    <a:pt x="1" y="332"/>
                  </a:lnTo>
                  <a:close/>
                  <a:moveTo>
                    <a:pt x="1" y="332"/>
                  </a:moveTo>
                  <a:lnTo>
                    <a:pt x="1" y="327"/>
                  </a:lnTo>
                  <a:lnTo>
                    <a:pt x="3" y="327"/>
                  </a:lnTo>
                  <a:lnTo>
                    <a:pt x="3" y="332"/>
                  </a:lnTo>
                  <a:lnTo>
                    <a:pt x="1" y="332"/>
                  </a:lnTo>
                  <a:close/>
                  <a:moveTo>
                    <a:pt x="3" y="327"/>
                  </a:moveTo>
                  <a:lnTo>
                    <a:pt x="3" y="327"/>
                  </a:lnTo>
                  <a:lnTo>
                    <a:pt x="2" y="327"/>
                  </a:lnTo>
                  <a:lnTo>
                    <a:pt x="3" y="327"/>
                  </a:lnTo>
                  <a:close/>
                  <a:moveTo>
                    <a:pt x="1" y="327"/>
                  </a:moveTo>
                  <a:lnTo>
                    <a:pt x="0" y="319"/>
                  </a:lnTo>
                  <a:lnTo>
                    <a:pt x="2" y="318"/>
                  </a:lnTo>
                  <a:lnTo>
                    <a:pt x="3" y="327"/>
                  </a:lnTo>
                  <a:lnTo>
                    <a:pt x="1" y="327"/>
                  </a:lnTo>
                  <a:close/>
                  <a:moveTo>
                    <a:pt x="0" y="319"/>
                  </a:moveTo>
                  <a:lnTo>
                    <a:pt x="0" y="318"/>
                  </a:lnTo>
                  <a:lnTo>
                    <a:pt x="1" y="318"/>
                  </a:lnTo>
                  <a:lnTo>
                    <a:pt x="0" y="319"/>
                  </a:lnTo>
                  <a:close/>
                  <a:moveTo>
                    <a:pt x="0" y="318"/>
                  </a:moveTo>
                  <a:lnTo>
                    <a:pt x="0" y="310"/>
                  </a:lnTo>
                  <a:lnTo>
                    <a:pt x="2" y="310"/>
                  </a:lnTo>
                  <a:lnTo>
                    <a:pt x="2" y="318"/>
                  </a:lnTo>
                  <a:lnTo>
                    <a:pt x="0" y="318"/>
                  </a:lnTo>
                  <a:close/>
                  <a:moveTo>
                    <a:pt x="0" y="310"/>
                  </a:moveTo>
                  <a:lnTo>
                    <a:pt x="0" y="310"/>
                  </a:lnTo>
                  <a:lnTo>
                    <a:pt x="1" y="310"/>
                  </a:lnTo>
                  <a:lnTo>
                    <a:pt x="0" y="310"/>
                  </a:lnTo>
                  <a:close/>
                  <a:moveTo>
                    <a:pt x="0" y="310"/>
                  </a:moveTo>
                  <a:lnTo>
                    <a:pt x="1" y="302"/>
                  </a:lnTo>
                  <a:lnTo>
                    <a:pt x="3" y="302"/>
                  </a:lnTo>
                  <a:lnTo>
                    <a:pt x="2" y="310"/>
                  </a:lnTo>
                  <a:lnTo>
                    <a:pt x="0" y="310"/>
                  </a:lnTo>
                  <a:close/>
                  <a:moveTo>
                    <a:pt x="1" y="302"/>
                  </a:moveTo>
                  <a:lnTo>
                    <a:pt x="1" y="301"/>
                  </a:lnTo>
                  <a:lnTo>
                    <a:pt x="2" y="302"/>
                  </a:lnTo>
                  <a:lnTo>
                    <a:pt x="1" y="302"/>
                  </a:lnTo>
                  <a:close/>
                  <a:moveTo>
                    <a:pt x="1" y="301"/>
                  </a:moveTo>
                  <a:lnTo>
                    <a:pt x="3" y="293"/>
                  </a:lnTo>
                  <a:lnTo>
                    <a:pt x="5" y="294"/>
                  </a:lnTo>
                  <a:lnTo>
                    <a:pt x="3" y="302"/>
                  </a:lnTo>
                  <a:lnTo>
                    <a:pt x="1" y="301"/>
                  </a:lnTo>
                  <a:close/>
                  <a:moveTo>
                    <a:pt x="3" y="293"/>
                  </a:moveTo>
                  <a:lnTo>
                    <a:pt x="3" y="293"/>
                  </a:lnTo>
                  <a:lnTo>
                    <a:pt x="4" y="293"/>
                  </a:lnTo>
                  <a:lnTo>
                    <a:pt x="3" y="293"/>
                  </a:lnTo>
                  <a:close/>
                  <a:moveTo>
                    <a:pt x="3" y="293"/>
                  </a:moveTo>
                  <a:lnTo>
                    <a:pt x="5" y="286"/>
                  </a:lnTo>
                  <a:lnTo>
                    <a:pt x="7" y="286"/>
                  </a:lnTo>
                  <a:lnTo>
                    <a:pt x="5" y="294"/>
                  </a:lnTo>
                  <a:lnTo>
                    <a:pt x="3" y="293"/>
                  </a:lnTo>
                  <a:close/>
                  <a:moveTo>
                    <a:pt x="5" y="286"/>
                  </a:moveTo>
                  <a:lnTo>
                    <a:pt x="5" y="286"/>
                  </a:lnTo>
                  <a:lnTo>
                    <a:pt x="6" y="286"/>
                  </a:lnTo>
                  <a:lnTo>
                    <a:pt x="5" y="286"/>
                  </a:lnTo>
                  <a:close/>
                  <a:moveTo>
                    <a:pt x="5" y="286"/>
                  </a:moveTo>
                  <a:lnTo>
                    <a:pt x="9" y="277"/>
                  </a:lnTo>
                  <a:lnTo>
                    <a:pt x="11" y="278"/>
                  </a:lnTo>
                  <a:lnTo>
                    <a:pt x="7" y="287"/>
                  </a:lnTo>
                  <a:lnTo>
                    <a:pt x="5" y="286"/>
                  </a:lnTo>
                  <a:close/>
                  <a:moveTo>
                    <a:pt x="11" y="278"/>
                  </a:moveTo>
                  <a:lnTo>
                    <a:pt x="11" y="278"/>
                  </a:lnTo>
                  <a:lnTo>
                    <a:pt x="10" y="278"/>
                  </a:lnTo>
                  <a:lnTo>
                    <a:pt x="11" y="278"/>
                  </a:lnTo>
                  <a:close/>
                  <a:moveTo>
                    <a:pt x="9" y="277"/>
                  </a:moveTo>
                  <a:lnTo>
                    <a:pt x="12" y="270"/>
                  </a:lnTo>
                  <a:lnTo>
                    <a:pt x="14" y="271"/>
                  </a:lnTo>
                  <a:lnTo>
                    <a:pt x="11" y="278"/>
                  </a:lnTo>
                  <a:lnTo>
                    <a:pt x="9" y="277"/>
                  </a:lnTo>
                  <a:close/>
                  <a:moveTo>
                    <a:pt x="12" y="270"/>
                  </a:moveTo>
                  <a:lnTo>
                    <a:pt x="12" y="270"/>
                  </a:lnTo>
                  <a:lnTo>
                    <a:pt x="13" y="270"/>
                  </a:lnTo>
                  <a:lnTo>
                    <a:pt x="12" y="270"/>
                  </a:lnTo>
                  <a:close/>
                  <a:moveTo>
                    <a:pt x="12" y="270"/>
                  </a:moveTo>
                  <a:lnTo>
                    <a:pt x="18" y="263"/>
                  </a:lnTo>
                  <a:lnTo>
                    <a:pt x="19" y="265"/>
                  </a:lnTo>
                  <a:lnTo>
                    <a:pt x="14" y="271"/>
                  </a:lnTo>
                  <a:lnTo>
                    <a:pt x="12" y="270"/>
                  </a:lnTo>
                  <a:close/>
                  <a:moveTo>
                    <a:pt x="19" y="265"/>
                  </a:moveTo>
                  <a:lnTo>
                    <a:pt x="19" y="265"/>
                  </a:lnTo>
                  <a:lnTo>
                    <a:pt x="18" y="264"/>
                  </a:lnTo>
                  <a:lnTo>
                    <a:pt x="19" y="265"/>
                  </a:lnTo>
                  <a:close/>
                  <a:moveTo>
                    <a:pt x="18" y="264"/>
                  </a:moveTo>
                  <a:lnTo>
                    <a:pt x="23" y="256"/>
                  </a:lnTo>
                  <a:lnTo>
                    <a:pt x="25" y="258"/>
                  </a:lnTo>
                  <a:lnTo>
                    <a:pt x="19" y="265"/>
                  </a:lnTo>
                  <a:lnTo>
                    <a:pt x="18" y="264"/>
                  </a:lnTo>
                  <a:close/>
                  <a:moveTo>
                    <a:pt x="23" y="256"/>
                  </a:moveTo>
                  <a:lnTo>
                    <a:pt x="23" y="256"/>
                  </a:lnTo>
                  <a:lnTo>
                    <a:pt x="24" y="257"/>
                  </a:lnTo>
                  <a:lnTo>
                    <a:pt x="23" y="256"/>
                  </a:lnTo>
                  <a:close/>
                  <a:moveTo>
                    <a:pt x="23" y="256"/>
                  </a:moveTo>
                  <a:lnTo>
                    <a:pt x="26" y="253"/>
                  </a:lnTo>
                  <a:lnTo>
                    <a:pt x="28" y="255"/>
                  </a:lnTo>
                  <a:lnTo>
                    <a:pt x="25" y="258"/>
                  </a:lnTo>
                  <a:lnTo>
                    <a:pt x="23" y="256"/>
                  </a:lnTo>
                  <a:close/>
                  <a:moveTo>
                    <a:pt x="26" y="253"/>
                  </a:moveTo>
                  <a:lnTo>
                    <a:pt x="29" y="250"/>
                  </a:lnTo>
                  <a:lnTo>
                    <a:pt x="31" y="251"/>
                  </a:lnTo>
                  <a:lnTo>
                    <a:pt x="28" y="255"/>
                  </a:lnTo>
                  <a:lnTo>
                    <a:pt x="26" y="253"/>
                  </a:lnTo>
                  <a:close/>
                  <a:moveTo>
                    <a:pt x="29" y="250"/>
                  </a:moveTo>
                  <a:lnTo>
                    <a:pt x="29" y="250"/>
                  </a:lnTo>
                  <a:lnTo>
                    <a:pt x="30" y="251"/>
                  </a:lnTo>
                  <a:lnTo>
                    <a:pt x="29" y="250"/>
                  </a:lnTo>
                  <a:close/>
                  <a:moveTo>
                    <a:pt x="29" y="250"/>
                  </a:moveTo>
                  <a:lnTo>
                    <a:pt x="37" y="244"/>
                  </a:lnTo>
                  <a:lnTo>
                    <a:pt x="38" y="246"/>
                  </a:lnTo>
                  <a:lnTo>
                    <a:pt x="31" y="252"/>
                  </a:lnTo>
                  <a:lnTo>
                    <a:pt x="29" y="250"/>
                  </a:lnTo>
                  <a:close/>
                  <a:moveTo>
                    <a:pt x="37" y="244"/>
                  </a:moveTo>
                  <a:lnTo>
                    <a:pt x="44" y="239"/>
                  </a:lnTo>
                  <a:lnTo>
                    <a:pt x="45" y="241"/>
                  </a:lnTo>
                  <a:lnTo>
                    <a:pt x="38" y="246"/>
                  </a:lnTo>
                  <a:lnTo>
                    <a:pt x="37" y="244"/>
                  </a:lnTo>
                  <a:close/>
                  <a:moveTo>
                    <a:pt x="45" y="239"/>
                  </a:moveTo>
                  <a:lnTo>
                    <a:pt x="47" y="240"/>
                  </a:lnTo>
                  <a:lnTo>
                    <a:pt x="45" y="241"/>
                  </a:lnTo>
                  <a:lnTo>
                    <a:pt x="45" y="240"/>
                  </a:lnTo>
                  <a:lnTo>
                    <a:pt x="45" y="239"/>
                  </a:lnTo>
                  <a:close/>
                  <a:moveTo>
                    <a:pt x="44" y="241"/>
                  </a:moveTo>
                  <a:lnTo>
                    <a:pt x="37" y="237"/>
                  </a:lnTo>
                  <a:lnTo>
                    <a:pt x="38" y="235"/>
                  </a:lnTo>
                  <a:lnTo>
                    <a:pt x="45" y="239"/>
                  </a:lnTo>
                  <a:lnTo>
                    <a:pt x="44" y="241"/>
                  </a:lnTo>
                  <a:close/>
                  <a:moveTo>
                    <a:pt x="37" y="237"/>
                  </a:moveTo>
                  <a:lnTo>
                    <a:pt x="37" y="237"/>
                  </a:lnTo>
                  <a:lnTo>
                    <a:pt x="37" y="236"/>
                  </a:lnTo>
                  <a:lnTo>
                    <a:pt x="37" y="237"/>
                  </a:lnTo>
                  <a:close/>
                  <a:moveTo>
                    <a:pt x="37" y="237"/>
                  </a:moveTo>
                  <a:lnTo>
                    <a:pt x="29" y="232"/>
                  </a:lnTo>
                  <a:lnTo>
                    <a:pt x="31" y="230"/>
                  </a:lnTo>
                  <a:lnTo>
                    <a:pt x="38" y="235"/>
                  </a:lnTo>
                  <a:lnTo>
                    <a:pt x="37" y="237"/>
                  </a:lnTo>
                  <a:close/>
                  <a:moveTo>
                    <a:pt x="29" y="232"/>
                  </a:moveTo>
                  <a:lnTo>
                    <a:pt x="29" y="232"/>
                  </a:lnTo>
                  <a:lnTo>
                    <a:pt x="30" y="231"/>
                  </a:lnTo>
                  <a:lnTo>
                    <a:pt x="29" y="232"/>
                  </a:lnTo>
                  <a:close/>
                  <a:moveTo>
                    <a:pt x="29" y="232"/>
                  </a:moveTo>
                  <a:lnTo>
                    <a:pt x="23" y="225"/>
                  </a:lnTo>
                  <a:lnTo>
                    <a:pt x="25" y="224"/>
                  </a:lnTo>
                  <a:lnTo>
                    <a:pt x="31" y="230"/>
                  </a:lnTo>
                  <a:lnTo>
                    <a:pt x="29" y="232"/>
                  </a:lnTo>
                  <a:close/>
                  <a:moveTo>
                    <a:pt x="23" y="225"/>
                  </a:moveTo>
                  <a:lnTo>
                    <a:pt x="23" y="225"/>
                  </a:lnTo>
                  <a:lnTo>
                    <a:pt x="24" y="225"/>
                  </a:lnTo>
                  <a:lnTo>
                    <a:pt x="23" y="225"/>
                  </a:lnTo>
                  <a:close/>
                  <a:moveTo>
                    <a:pt x="23" y="225"/>
                  </a:moveTo>
                  <a:lnTo>
                    <a:pt x="18" y="218"/>
                  </a:lnTo>
                  <a:lnTo>
                    <a:pt x="19" y="217"/>
                  </a:lnTo>
                  <a:lnTo>
                    <a:pt x="25" y="224"/>
                  </a:lnTo>
                  <a:lnTo>
                    <a:pt x="23" y="225"/>
                  </a:lnTo>
                  <a:close/>
                  <a:moveTo>
                    <a:pt x="19" y="217"/>
                  </a:moveTo>
                  <a:lnTo>
                    <a:pt x="19" y="217"/>
                  </a:lnTo>
                  <a:lnTo>
                    <a:pt x="18" y="217"/>
                  </a:lnTo>
                  <a:lnTo>
                    <a:pt x="19" y="217"/>
                  </a:lnTo>
                  <a:close/>
                  <a:moveTo>
                    <a:pt x="18" y="218"/>
                  </a:moveTo>
                  <a:lnTo>
                    <a:pt x="12" y="212"/>
                  </a:lnTo>
                  <a:lnTo>
                    <a:pt x="14" y="210"/>
                  </a:lnTo>
                  <a:lnTo>
                    <a:pt x="19" y="217"/>
                  </a:lnTo>
                  <a:lnTo>
                    <a:pt x="18" y="218"/>
                  </a:lnTo>
                  <a:close/>
                  <a:moveTo>
                    <a:pt x="12" y="212"/>
                  </a:moveTo>
                  <a:lnTo>
                    <a:pt x="12" y="211"/>
                  </a:lnTo>
                  <a:lnTo>
                    <a:pt x="13" y="211"/>
                  </a:lnTo>
                  <a:lnTo>
                    <a:pt x="12" y="212"/>
                  </a:lnTo>
                  <a:close/>
                  <a:moveTo>
                    <a:pt x="12" y="211"/>
                  </a:moveTo>
                  <a:lnTo>
                    <a:pt x="9" y="204"/>
                  </a:lnTo>
                  <a:lnTo>
                    <a:pt x="11" y="203"/>
                  </a:lnTo>
                  <a:lnTo>
                    <a:pt x="14" y="211"/>
                  </a:lnTo>
                  <a:lnTo>
                    <a:pt x="12" y="211"/>
                  </a:lnTo>
                  <a:close/>
                  <a:moveTo>
                    <a:pt x="11" y="203"/>
                  </a:moveTo>
                  <a:lnTo>
                    <a:pt x="11" y="203"/>
                  </a:lnTo>
                  <a:lnTo>
                    <a:pt x="10" y="204"/>
                  </a:lnTo>
                  <a:lnTo>
                    <a:pt x="11" y="203"/>
                  </a:lnTo>
                  <a:close/>
                  <a:moveTo>
                    <a:pt x="9" y="204"/>
                  </a:moveTo>
                  <a:lnTo>
                    <a:pt x="5" y="196"/>
                  </a:lnTo>
                  <a:lnTo>
                    <a:pt x="7" y="195"/>
                  </a:lnTo>
                  <a:lnTo>
                    <a:pt x="11" y="203"/>
                  </a:lnTo>
                  <a:lnTo>
                    <a:pt x="9" y="204"/>
                  </a:lnTo>
                  <a:close/>
                  <a:moveTo>
                    <a:pt x="5" y="196"/>
                  </a:moveTo>
                  <a:lnTo>
                    <a:pt x="5" y="196"/>
                  </a:lnTo>
                  <a:lnTo>
                    <a:pt x="6" y="195"/>
                  </a:lnTo>
                  <a:lnTo>
                    <a:pt x="5" y="196"/>
                  </a:lnTo>
                  <a:close/>
                  <a:moveTo>
                    <a:pt x="5" y="196"/>
                  </a:moveTo>
                  <a:lnTo>
                    <a:pt x="3" y="188"/>
                  </a:lnTo>
                  <a:lnTo>
                    <a:pt x="5" y="188"/>
                  </a:lnTo>
                  <a:lnTo>
                    <a:pt x="7" y="195"/>
                  </a:lnTo>
                  <a:lnTo>
                    <a:pt x="5" y="196"/>
                  </a:lnTo>
                  <a:close/>
                  <a:moveTo>
                    <a:pt x="3" y="188"/>
                  </a:moveTo>
                  <a:lnTo>
                    <a:pt x="3" y="188"/>
                  </a:lnTo>
                  <a:lnTo>
                    <a:pt x="4" y="188"/>
                  </a:lnTo>
                  <a:lnTo>
                    <a:pt x="3" y="188"/>
                  </a:lnTo>
                  <a:close/>
                  <a:moveTo>
                    <a:pt x="3" y="188"/>
                  </a:moveTo>
                  <a:lnTo>
                    <a:pt x="1" y="180"/>
                  </a:lnTo>
                  <a:lnTo>
                    <a:pt x="3" y="179"/>
                  </a:lnTo>
                  <a:lnTo>
                    <a:pt x="5" y="188"/>
                  </a:lnTo>
                  <a:lnTo>
                    <a:pt x="3" y="188"/>
                  </a:lnTo>
                  <a:close/>
                  <a:moveTo>
                    <a:pt x="1" y="180"/>
                  </a:moveTo>
                  <a:lnTo>
                    <a:pt x="1" y="180"/>
                  </a:lnTo>
                  <a:lnTo>
                    <a:pt x="2" y="180"/>
                  </a:lnTo>
                  <a:lnTo>
                    <a:pt x="1" y="180"/>
                  </a:lnTo>
                  <a:close/>
                  <a:moveTo>
                    <a:pt x="1" y="180"/>
                  </a:moveTo>
                  <a:lnTo>
                    <a:pt x="0" y="172"/>
                  </a:lnTo>
                  <a:lnTo>
                    <a:pt x="2" y="171"/>
                  </a:lnTo>
                  <a:lnTo>
                    <a:pt x="3" y="180"/>
                  </a:lnTo>
                  <a:lnTo>
                    <a:pt x="1" y="180"/>
                  </a:lnTo>
                  <a:close/>
                  <a:moveTo>
                    <a:pt x="0" y="172"/>
                  </a:moveTo>
                  <a:lnTo>
                    <a:pt x="0" y="171"/>
                  </a:lnTo>
                  <a:lnTo>
                    <a:pt x="1" y="171"/>
                  </a:lnTo>
                  <a:lnTo>
                    <a:pt x="0" y="172"/>
                  </a:lnTo>
                  <a:close/>
                  <a:moveTo>
                    <a:pt x="0" y="171"/>
                  </a:moveTo>
                  <a:lnTo>
                    <a:pt x="0" y="163"/>
                  </a:lnTo>
                  <a:lnTo>
                    <a:pt x="2" y="163"/>
                  </a:lnTo>
                  <a:lnTo>
                    <a:pt x="2" y="171"/>
                  </a:lnTo>
                  <a:lnTo>
                    <a:pt x="0" y="171"/>
                  </a:lnTo>
                  <a:close/>
                  <a:moveTo>
                    <a:pt x="0" y="163"/>
                  </a:moveTo>
                  <a:lnTo>
                    <a:pt x="0" y="163"/>
                  </a:lnTo>
                  <a:lnTo>
                    <a:pt x="1" y="163"/>
                  </a:lnTo>
                  <a:lnTo>
                    <a:pt x="0" y="163"/>
                  </a:lnTo>
                  <a:close/>
                  <a:moveTo>
                    <a:pt x="0" y="163"/>
                  </a:moveTo>
                  <a:lnTo>
                    <a:pt x="1" y="154"/>
                  </a:lnTo>
                  <a:lnTo>
                    <a:pt x="3" y="154"/>
                  </a:lnTo>
                  <a:lnTo>
                    <a:pt x="2" y="163"/>
                  </a:lnTo>
                  <a:lnTo>
                    <a:pt x="0" y="163"/>
                  </a:lnTo>
                  <a:close/>
                  <a:moveTo>
                    <a:pt x="3" y="154"/>
                  </a:moveTo>
                  <a:lnTo>
                    <a:pt x="3" y="154"/>
                  </a:lnTo>
                  <a:lnTo>
                    <a:pt x="2" y="154"/>
                  </a:lnTo>
                  <a:lnTo>
                    <a:pt x="3" y="154"/>
                  </a:lnTo>
                  <a:close/>
                  <a:moveTo>
                    <a:pt x="1" y="154"/>
                  </a:moveTo>
                  <a:lnTo>
                    <a:pt x="1" y="150"/>
                  </a:lnTo>
                  <a:lnTo>
                    <a:pt x="3" y="150"/>
                  </a:lnTo>
                  <a:lnTo>
                    <a:pt x="3" y="154"/>
                  </a:lnTo>
                  <a:lnTo>
                    <a:pt x="1" y="154"/>
                  </a:lnTo>
                  <a:close/>
                  <a:moveTo>
                    <a:pt x="1" y="150"/>
                  </a:moveTo>
                  <a:lnTo>
                    <a:pt x="1" y="149"/>
                  </a:lnTo>
                  <a:lnTo>
                    <a:pt x="2" y="150"/>
                  </a:lnTo>
                  <a:lnTo>
                    <a:pt x="1" y="150"/>
                  </a:lnTo>
                  <a:close/>
                  <a:moveTo>
                    <a:pt x="1" y="149"/>
                  </a:moveTo>
                  <a:lnTo>
                    <a:pt x="2" y="145"/>
                  </a:lnTo>
                  <a:lnTo>
                    <a:pt x="4" y="146"/>
                  </a:lnTo>
                  <a:lnTo>
                    <a:pt x="3" y="150"/>
                  </a:lnTo>
                  <a:lnTo>
                    <a:pt x="1" y="149"/>
                  </a:lnTo>
                  <a:close/>
                  <a:moveTo>
                    <a:pt x="2" y="145"/>
                  </a:moveTo>
                  <a:lnTo>
                    <a:pt x="4" y="137"/>
                  </a:lnTo>
                  <a:lnTo>
                    <a:pt x="6" y="137"/>
                  </a:lnTo>
                  <a:lnTo>
                    <a:pt x="4" y="146"/>
                  </a:lnTo>
                  <a:lnTo>
                    <a:pt x="2" y="145"/>
                  </a:lnTo>
                  <a:close/>
                  <a:moveTo>
                    <a:pt x="4" y="137"/>
                  </a:moveTo>
                  <a:lnTo>
                    <a:pt x="4" y="137"/>
                  </a:lnTo>
                  <a:lnTo>
                    <a:pt x="5" y="137"/>
                  </a:lnTo>
                  <a:lnTo>
                    <a:pt x="4" y="137"/>
                  </a:lnTo>
                  <a:close/>
                  <a:moveTo>
                    <a:pt x="4" y="137"/>
                  </a:moveTo>
                  <a:lnTo>
                    <a:pt x="7" y="128"/>
                  </a:lnTo>
                  <a:lnTo>
                    <a:pt x="9" y="129"/>
                  </a:lnTo>
                  <a:lnTo>
                    <a:pt x="6" y="137"/>
                  </a:lnTo>
                  <a:lnTo>
                    <a:pt x="4" y="137"/>
                  </a:lnTo>
                  <a:close/>
                  <a:moveTo>
                    <a:pt x="7" y="128"/>
                  </a:moveTo>
                  <a:lnTo>
                    <a:pt x="7" y="128"/>
                  </a:lnTo>
                  <a:lnTo>
                    <a:pt x="8" y="129"/>
                  </a:lnTo>
                  <a:lnTo>
                    <a:pt x="7" y="128"/>
                  </a:lnTo>
                  <a:close/>
                  <a:moveTo>
                    <a:pt x="7" y="128"/>
                  </a:moveTo>
                  <a:lnTo>
                    <a:pt x="9" y="125"/>
                  </a:lnTo>
                  <a:lnTo>
                    <a:pt x="11" y="126"/>
                  </a:lnTo>
                  <a:lnTo>
                    <a:pt x="9" y="129"/>
                  </a:lnTo>
                  <a:lnTo>
                    <a:pt x="7" y="128"/>
                  </a:lnTo>
                  <a:close/>
                  <a:moveTo>
                    <a:pt x="11" y="126"/>
                  </a:moveTo>
                  <a:lnTo>
                    <a:pt x="11" y="126"/>
                  </a:lnTo>
                  <a:lnTo>
                    <a:pt x="10" y="126"/>
                  </a:lnTo>
                  <a:lnTo>
                    <a:pt x="11" y="126"/>
                  </a:lnTo>
                  <a:close/>
                  <a:moveTo>
                    <a:pt x="9" y="125"/>
                  </a:moveTo>
                  <a:lnTo>
                    <a:pt x="11" y="121"/>
                  </a:lnTo>
                  <a:lnTo>
                    <a:pt x="13" y="122"/>
                  </a:lnTo>
                  <a:lnTo>
                    <a:pt x="11" y="126"/>
                  </a:lnTo>
                  <a:lnTo>
                    <a:pt x="9" y="125"/>
                  </a:lnTo>
                  <a:close/>
                  <a:moveTo>
                    <a:pt x="11" y="121"/>
                  </a:moveTo>
                  <a:lnTo>
                    <a:pt x="11" y="121"/>
                  </a:lnTo>
                  <a:lnTo>
                    <a:pt x="12" y="121"/>
                  </a:lnTo>
                  <a:lnTo>
                    <a:pt x="11" y="121"/>
                  </a:lnTo>
                  <a:close/>
                  <a:moveTo>
                    <a:pt x="11" y="121"/>
                  </a:moveTo>
                  <a:lnTo>
                    <a:pt x="17" y="113"/>
                  </a:lnTo>
                  <a:lnTo>
                    <a:pt x="18" y="115"/>
                  </a:lnTo>
                  <a:lnTo>
                    <a:pt x="13" y="122"/>
                  </a:lnTo>
                  <a:lnTo>
                    <a:pt x="11" y="121"/>
                  </a:lnTo>
                  <a:close/>
                  <a:moveTo>
                    <a:pt x="17" y="113"/>
                  </a:moveTo>
                  <a:lnTo>
                    <a:pt x="22" y="106"/>
                  </a:lnTo>
                  <a:lnTo>
                    <a:pt x="24" y="107"/>
                  </a:lnTo>
                  <a:lnTo>
                    <a:pt x="18" y="115"/>
                  </a:lnTo>
                  <a:lnTo>
                    <a:pt x="17" y="113"/>
                  </a:lnTo>
                  <a:close/>
                  <a:moveTo>
                    <a:pt x="22" y="106"/>
                  </a:moveTo>
                  <a:lnTo>
                    <a:pt x="22" y="106"/>
                  </a:lnTo>
                  <a:lnTo>
                    <a:pt x="23" y="107"/>
                  </a:lnTo>
                  <a:lnTo>
                    <a:pt x="22" y="106"/>
                  </a:lnTo>
                  <a:close/>
                  <a:moveTo>
                    <a:pt x="22" y="106"/>
                  </a:moveTo>
                  <a:lnTo>
                    <a:pt x="25" y="103"/>
                  </a:lnTo>
                  <a:lnTo>
                    <a:pt x="27" y="104"/>
                  </a:lnTo>
                  <a:lnTo>
                    <a:pt x="23" y="108"/>
                  </a:lnTo>
                  <a:lnTo>
                    <a:pt x="22" y="106"/>
                  </a:lnTo>
                  <a:close/>
                  <a:moveTo>
                    <a:pt x="25" y="103"/>
                  </a:moveTo>
                  <a:lnTo>
                    <a:pt x="28" y="100"/>
                  </a:lnTo>
                  <a:lnTo>
                    <a:pt x="30" y="101"/>
                  </a:lnTo>
                  <a:lnTo>
                    <a:pt x="27" y="104"/>
                  </a:lnTo>
                  <a:lnTo>
                    <a:pt x="25" y="103"/>
                  </a:lnTo>
                  <a:close/>
                  <a:moveTo>
                    <a:pt x="28" y="100"/>
                  </a:moveTo>
                  <a:lnTo>
                    <a:pt x="28" y="100"/>
                  </a:lnTo>
                  <a:lnTo>
                    <a:pt x="29" y="101"/>
                  </a:lnTo>
                  <a:lnTo>
                    <a:pt x="28" y="100"/>
                  </a:lnTo>
                  <a:close/>
                  <a:moveTo>
                    <a:pt x="28" y="100"/>
                  </a:moveTo>
                  <a:lnTo>
                    <a:pt x="34" y="94"/>
                  </a:lnTo>
                  <a:lnTo>
                    <a:pt x="36" y="96"/>
                  </a:lnTo>
                  <a:lnTo>
                    <a:pt x="30" y="101"/>
                  </a:lnTo>
                  <a:lnTo>
                    <a:pt x="28" y="100"/>
                  </a:lnTo>
                  <a:close/>
                  <a:moveTo>
                    <a:pt x="34" y="94"/>
                  </a:moveTo>
                  <a:lnTo>
                    <a:pt x="35" y="94"/>
                  </a:lnTo>
                  <a:lnTo>
                    <a:pt x="35" y="95"/>
                  </a:lnTo>
                  <a:lnTo>
                    <a:pt x="34" y="94"/>
                  </a:lnTo>
                  <a:close/>
                  <a:moveTo>
                    <a:pt x="35" y="94"/>
                  </a:moveTo>
                  <a:lnTo>
                    <a:pt x="42" y="89"/>
                  </a:lnTo>
                  <a:lnTo>
                    <a:pt x="43" y="91"/>
                  </a:lnTo>
                  <a:lnTo>
                    <a:pt x="36" y="96"/>
                  </a:lnTo>
                  <a:lnTo>
                    <a:pt x="35" y="94"/>
                  </a:lnTo>
                  <a:close/>
                  <a:moveTo>
                    <a:pt x="42" y="89"/>
                  </a:moveTo>
                  <a:lnTo>
                    <a:pt x="42" y="89"/>
                  </a:lnTo>
                  <a:lnTo>
                    <a:pt x="42" y="90"/>
                  </a:lnTo>
                  <a:lnTo>
                    <a:pt x="42" y="89"/>
                  </a:lnTo>
                  <a:close/>
                  <a:moveTo>
                    <a:pt x="42" y="89"/>
                  </a:moveTo>
                  <a:lnTo>
                    <a:pt x="49" y="85"/>
                  </a:lnTo>
                  <a:lnTo>
                    <a:pt x="50" y="87"/>
                  </a:lnTo>
                  <a:lnTo>
                    <a:pt x="43" y="91"/>
                  </a:lnTo>
                  <a:lnTo>
                    <a:pt x="42" y="89"/>
                  </a:lnTo>
                  <a:close/>
                  <a:moveTo>
                    <a:pt x="49" y="85"/>
                  </a:moveTo>
                  <a:lnTo>
                    <a:pt x="49" y="85"/>
                  </a:lnTo>
                  <a:lnTo>
                    <a:pt x="50" y="86"/>
                  </a:lnTo>
                  <a:lnTo>
                    <a:pt x="49" y="85"/>
                  </a:lnTo>
                  <a:close/>
                  <a:moveTo>
                    <a:pt x="49" y="85"/>
                  </a:moveTo>
                  <a:lnTo>
                    <a:pt x="58" y="82"/>
                  </a:lnTo>
                  <a:lnTo>
                    <a:pt x="59" y="84"/>
                  </a:lnTo>
                  <a:lnTo>
                    <a:pt x="50" y="87"/>
                  </a:lnTo>
                  <a:lnTo>
                    <a:pt x="49" y="85"/>
                  </a:lnTo>
                  <a:close/>
                  <a:moveTo>
                    <a:pt x="58" y="82"/>
                  </a:moveTo>
                  <a:lnTo>
                    <a:pt x="58" y="82"/>
                  </a:lnTo>
                  <a:lnTo>
                    <a:pt x="58" y="83"/>
                  </a:lnTo>
                  <a:lnTo>
                    <a:pt x="58" y="82"/>
                  </a:lnTo>
                  <a:close/>
                  <a:moveTo>
                    <a:pt x="58" y="82"/>
                  </a:moveTo>
                  <a:lnTo>
                    <a:pt x="65" y="80"/>
                  </a:lnTo>
                  <a:lnTo>
                    <a:pt x="66" y="82"/>
                  </a:lnTo>
                  <a:lnTo>
                    <a:pt x="58" y="84"/>
                  </a:lnTo>
                  <a:lnTo>
                    <a:pt x="58" y="82"/>
                  </a:lnTo>
                  <a:close/>
                  <a:moveTo>
                    <a:pt x="65" y="80"/>
                  </a:moveTo>
                  <a:lnTo>
                    <a:pt x="65" y="80"/>
                  </a:lnTo>
                  <a:lnTo>
                    <a:pt x="65" y="81"/>
                  </a:lnTo>
                  <a:lnTo>
                    <a:pt x="65" y="80"/>
                  </a:lnTo>
                  <a:close/>
                  <a:moveTo>
                    <a:pt x="65" y="80"/>
                  </a:moveTo>
                  <a:lnTo>
                    <a:pt x="73" y="78"/>
                  </a:lnTo>
                  <a:lnTo>
                    <a:pt x="74" y="80"/>
                  </a:lnTo>
                  <a:lnTo>
                    <a:pt x="66" y="82"/>
                  </a:lnTo>
                  <a:lnTo>
                    <a:pt x="65" y="80"/>
                  </a:lnTo>
                  <a:close/>
                  <a:moveTo>
                    <a:pt x="73" y="78"/>
                  </a:moveTo>
                  <a:lnTo>
                    <a:pt x="74" y="78"/>
                  </a:lnTo>
                  <a:lnTo>
                    <a:pt x="74" y="79"/>
                  </a:lnTo>
                  <a:lnTo>
                    <a:pt x="73" y="78"/>
                  </a:lnTo>
                  <a:close/>
                  <a:moveTo>
                    <a:pt x="74" y="78"/>
                  </a:moveTo>
                  <a:lnTo>
                    <a:pt x="82" y="76"/>
                  </a:lnTo>
                  <a:lnTo>
                    <a:pt x="82" y="79"/>
                  </a:lnTo>
                  <a:lnTo>
                    <a:pt x="74" y="80"/>
                  </a:lnTo>
                  <a:lnTo>
                    <a:pt x="74" y="78"/>
                  </a:lnTo>
                  <a:close/>
                  <a:moveTo>
                    <a:pt x="82" y="76"/>
                  </a:moveTo>
                  <a:lnTo>
                    <a:pt x="82" y="76"/>
                  </a:lnTo>
                  <a:lnTo>
                    <a:pt x="82" y="78"/>
                  </a:lnTo>
                  <a:lnTo>
                    <a:pt x="82" y="76"/>
                  </a:lnTo>
                  <a:close/>
                  <a:moveTo>
                    <a:pt x="82" y="76"/>
                  </a:moveTo>
                  <a:lnTo>
                    <a:pt x="90" y="76"/>
                  </a:lnTo>
                  <a:lnTo>
                    <a:pt x="90" y="79"/>
                  </a:lnTo>
                  <a:lnTo>
                    <a:pt x="82" y="79"/>
                  </a:lnTo>
                  <a:lnTo>
                    <a:pt x="82" y="76"/>
                  </a:lnTo>
                  <a:close/>
                  <a:moveTo>
                    <a:pt x="90" y="76"/>
                  </a:moveTo>
                  <a:lnTo>
                    <a:pt x="99" y="76"/>
                  </a:lnTo>
                  <a:lnTo>
                    <a:pt x="99" y="79"/>
                  </a:lnTo>
                  <a:lnTo>
                    <a:pt x="90" y="79"/>
                  </a:lnTo>
                  <a:lnTo>
                    <a:pt x="90" y="76"/>
                  </a:lnTo>
                  <a:close/>
                  <a:moveTo>
                    <a:pt x="99" y="76"/>
                  </a:moveTo>
                  <a:lnTo>
                    <a:pt x="99" y="76"/>
                  </a:lnTo>
                  <a:lnTo>
                    <a:pt x="99" y="78"/>
                  </a:lnTo>
                  <a:lnTo>
                    <a:pt x="99" y="76"/>
                  </a:lnTo>
                  <a:close/>
                  <a:moveTo>
                    <a:pt x="99" y="76"/>
                  </a:moveTo>
                  <a:lnTo>
                    <a:pt x="104" y="78"/>
                  </a:lnTo>
                  <a:lnTo>
                    <a:pt x="104" y="80"/>
                  </a:lnTo>
                  <a:lnTo>
                    <a:pt x="99" y="79"/>
                  </a:lnTo>
                  <a:lnTo>
                    <a:pt x="99" y="76"/>
                  </a:lnTo>
                  <a:close/>
                  <a:moveTo>
                    <a:pt x="104" y="78"/>
                  </a:moveTo>
                  <a:lnTo>
                    <a:pt x="104" y="78"/>
                  </a:lnTo>
                  <a:lnTo>
                    <a:pt x="104" y="79"/>
                  </a:lnTo>
                  <a:lnTo>
                    <a:pt x="104" y="78"/>
                  </a:lnTo>
                  <a:close/>
                  <a:moveTo>
                    <a:pt x="104" y="78"/>
                  </a:moveTo>
                  <a:lnTo>
                    <a:pt x="108" y="79"/>
                  </a:lnTo>
                  <a:lnTo>
                    <a:pt x="108" y="81"/>
                  </a:lnTo>
                  <a:lnTo>
                    <a:pt x="104" y="80"/>
                  </a:lnTo>
                  <a:lnTo>
                    <a:pt x="104" y="78"/>
                  </a:lnTo>
                  <a:close/>
                  <a:moveTo>
                    <a:pt x="108" y="79"/>
                  </a:moveTo>
                  <a:lnTo>
                    <a:pt x="117" y="81"/>
                  </a:lnTo>
                  <a:lnTo>
                    <a:pt x="116" y="83"/>
                  </a:lnTo>
                  <a:lnTo>
                    <a:pt x="108" y="81"/>
                  </a:lnTo>
                  <a:lnTo>
                    <a:pt x="108" y="79"/>
                  </a:lnTo>
                  <a:close/>
                  <a:moveTo>
                    <a:pt x="117" y="81"/>
                  </a:moveTo>
                  <a:lnTo>
                    <a:pt x="117" y="81"/>
                  </a:lnTo>
                  <a:lnTo>
                    <a:pt x="117" y="82"/>
                  </a:lnTo>
                  <a:lnTo>
                    <a:pt x="117" y="81"/>
                  </a:lnTo>
                  <a:close/>
                  <a:moveTo>
                    <a:pt x="117" y="81"/>
                  </a:moveTo>
                  <a:lnTo>
                    <a:pt x="124" y="84"/>
                  </a:lnTo>
                  <a:lnTo>
                    <a:pt x="123" y="86"/>
                  </a:lnTo>
                  <a:lnTo>
                    <a:pt x="116" y="83"/>
                  </a:lnTo>
                  <a:lnTo>
                    <a:pt x="117" y="81"/>
                  </a:lnTo>
                  <a:close/>
                  <a:moveTo>
                    <a:pt x="124" y="84"/>
                  </a:moveTo>
                  <a:lnTo>
                    <a:pt x="124" y="84"/>
                  </a:lnTo>
                  <a:lnTo>
                    <a:pt x="124" y="85"/>
                  </a:lnTo>
                  <a:lnTo>
                    <a:pt x="124" y="84"/>
                  </a:lnTo>
                  <a:close/>
                  <a:moveTo>
                    <a:pt x="124" y="84"/>
                  </a:moveTo>
                  <a:lnTo>
                    <a:pt x="133" y="88"/>
                  </a:lnTo>
                  <a:lnTo>
                    <a:pt x="132" y="90"/>
                  </a:lnTo>
                  <a:lnTo>
                    <a:pt x="123" y="86"/>
                  </a:lnTo>
                  <a:lnTo>
                    <a:pt x="124" y="84"/>
                  </a:lnTo>
                  <a:close/>
                  <a:moveTo>
                    <a:pt x="133" y="89"/>
                  </a:moveTo>
                  <a:lnTo>
                    <a:pt x="133" y="91"/>
                  </a:lnTo>
                  <a:lnTo>
                    <a:pt x="132" y="90"/>
                  </a:lnTo>
                  <a:lnTo>
                    <a:pt x="132" y="89"/>
                  </a:lnTo>
                  <a:lnTo>
                    <a:pt x="133" y="89"/>
                  </a:lnTo>
                  <a:close/>
                  <a:moveTo>
                    <a:pt x="131" y="89"/>
                  </a:moveTo>
                  <a:lnTo>
                    <a:pt x="131" y="85"/>
                  </a:lnTo>
                  <a:lnTo>
                    <a:pt x="133" y="85"/>
                  </a:lnTo>
                  <a:lnTo>
                    <a:pt x="133" y="89"/>
                  </a:lnTo>
                  <a:lnTo>
                    <a:pt x="131" y="89"/>
                  </a:lnTo>
                  <a:close/>
                  <a:moveTo>
                    <a:pt x="131" y="85"/>
                  </a:moveTo>
                  <a:lnTo>
                    <a:pt x="131" y="85"/>
                  </a:lnTo>
                  <a:lnTo>
                    <a:pt x="132" y="85"/>
                  </a:lnTo>
                  <a:lnTo>
                    <a:pt x="131" y="85"/>
                  </a:lnTo>
                  <a:close/>
                  <a:moveTo>
                    <a:pt x="131" y="85"/>
                  </a:moveTo>
                  <a:lnTo>
                    <a:pt x="132" y="80"/>
                  </a:lnTo>
                  <a:lnTo>
                    <a:pt x="134" y="81"/>
                  </a:lnTo>
                  <a:lnTo>
                    <a:pt x="133" y="85"/>
                  </a:lnTo>
                  <a:lnTo>
                    <a:pt x="131" y="85"/>
                  </a:lnTo>
                  <a:close/>
                  <a:moveTo>
                    <a:pt x="134" y="81"/>
                  </a:moveTo>
                  <a:lnTo>
                    <a:pt x="134" y="81"/>
                  </a:lnTo>
                  <a:lnTo>
                    <a:pt x="133" y="81"/>
                  </a:lnTo>
                  <a:lnTo>
                    <a:pt x="134" y="81"/>
                  </a:lnTo>
                  <a:close/>
                  <a:moveTo>
                    <a:pt x="132" y="81"/>
                  </a:moveTo>
                  <a:lnTo>
                    <a:pt x="133" y="71"/>
                  </a:lnTo>
                  <a:lnTo>
                    <a:pt x="135" y="71"/>
                  </a:lnTo>
                  <a:lnTo>
                    <a:pt x="134" y="81"/>
                  </a:lnTo>
                  <a:lnTo>
                    <a:pt x="132" y="81"/>
                  </a:lnTo>
                  <a:close/>
                  <a:moveTo>
                    <a:pt x="133" y="71"/>
                  </a:moveTo>
                  <a:lnTo>
                    <a:pt x="133" y="71"/>
                  </a:lnTo>
                  <a:lnTo>
                    <a:pt x="134" y="71"/>
                  </a:lnTo>
                  <a:lnTo>
                    <a:pt x="133" y="71"/>
                  </a:lnTo>
                  <a:close/>
                  <a:moveTo>
                    <a:pt x="133" y="71"/>
                  </a:moveTo>
                  <a:lnTo>
                    <a:pt x="134" y="67"/>
                  </a:lnTo>
                  <a:lnTo>
                    <a:pt x="136" y="67"/>
                  </a:lnTo>
                  <a:lnTo>
                    <a:pt x="135" y="72"/>
                  </a:lnTo>
                  <a:lnTo>
                    <a:pt x="133" y="71"/>
                  </a:lnTo>
                  <a:close/>
                  <a:moveTo>
                    <a:pt x="134" y="67"/>
                  </a:moveTo>
                  <a:lnTo>
                    <a:pt x="135" y="63"/>
                  </a:lnTo>
                  <a:lnTo>
                    <a:pt x="137" y="63"/>
                  </a:lnTo>
                  <a:lnTo>
                    <a:pt x="136" y="67"/>
                  </a:lnTo>
                  <a:lnTo>
                    <a:pt x="134" y="67"/>
                  </a:lnTo>
                  <a:close/>
                  <a:moveTo>
                    <a:pt x="135" y="63"/>
                  </a:moveTo>
                  <a:lnTo>
                    <a:pt x="135" y="63"/>
                  </a:lnTo>
                  <a:lnTo>
                    <a:pt x="136" y="63"/>
                  </a:lnTo>
                  <a:lnTo>
                    <a:pt x="135" y="63"/>
                  </a:lnTo>
                  <a:close/>
                  <a:moveTo>
                    <a:pt x="135" y="63"/>
                  </a:moveTo>
                  <a:lnTo>
                    <a:pt x="138" y="54"/>
                  </a:lnTo>
                  <a:lnTo>
                    <a:pt x="141" y="55"/>
                  </a:lnTo>
                  <a:lnTo>
                    <a:pt x="137" y="63"/>
                  </a:lnTo>
                  <a:lnTo>
                    <a:pt x="135" y="63"/>
                  </a:lnTo>
                  <a:close/>
                  <a:moveTo>
                    <a:pt x="138" y="54"/>
                  </a:moveTo>
                  <a:lnTo>
                    <a:pt x="138" y="54"/>
                  </a:lnTo>
                  <a:lnTo>
                    <a:pt x="139" y="55"/>
                  </a:lnTo>
                  <a:lnTo>
                    <a:pt x="138" y="54"/>
                  </a:lnTo>
                  <a:close/>
                  <a:moveTo>
                    <a:pt x="138" y="54"/>
                  </a:moveTo>
                  <a:lnTo>
                    <a:pt x="142" y="47"/>
                  </a:lnTo>
                  <a:lnTo>
                    <a:pt x="144" y="48"/>
                  </a:lnTo>
                  <a:lnTo>
                    <a:pt x="141" y="55"/>
                  </a:lnTo>
                  <a:lnTo>
                    <a:pt x="138" y="54"/>
                  </a:lnTo>
                  <a:close/>
                  <a:moveTo>
                    <a:pt x="142" y="47"/>
                  </a:moveTo>
                  <a:lnTo>
                    <a:pt x="142" y="47"/>
                  </a:lnTo>
                  <a:lnTo>
                    <a:pt x="143" y="47"/>
                  </a:lnTo>
                  <a:lnTo>
                    <a:pt x="142" y="47"/>
                  </a:lnTo>
                  <a:close/>
                  <a:moveTo>
                    <a:pt x="142" y="47"/>
                  </a:moveTo>
                  <a:lnTo>
                    <a:pt x="146" y="39"/>
                  </a:lnTo>
                  <a:lnTo>
                    <a:pt x="148" y="41"/>
                  </a:lnTo>
                  <a:lnTo>
                    <a:pt x="144" y="48"/>
                  </a:lnTo>
                  <a:lnTo>
                    <a:pt x="142" y="47"/>
                  </a:lnTo>
                  <a:close/>
                  <a:moveTo>
                    <a:pt x="146" y="39"/>
                  </a:moveTo>
                  <a:lnTo>
                    <a:pt x="146" y="39"/>
                  </a:lnTo>
                  <a:lnTo>
                    <a:pt x="147" y="40"/>
                  </a:lnTo>
                  <a:lnTo>
                    <a:pt x="146" y="39"/>
                  </a:lnTo>
                  <a:close/>
                  <a:moveTo>
                    <a:pt x="146" y="39"/>
                  </a:moveTo>
                  <a:lnTo>
                    <a:pt x="149" y="36"/>
                  </a:lnTo>
                  <a:lnTo>
                    <a:pt x="151" y="38"/>
                  </a:lnTo>
                  <a:lnTo>
                    <a:pt x="148" y="41"/>
                  </a:lnTo>
                  <a:lnTo>
                    <a:pt x="146" y="39"/>
                  </a:lnTo>
                  <a:close/>
                  <a:moveTo>
                    <a:pt x="151" y="38"/>
                  </a:moveTo>
                  <a:lnTo>
                    <a:pt x="151" y="38"/>
                  </a:lnTo>
                  <a:lnTo>
                    <a:pt x="150" y="37"/>
                  </a:lnTo>
                  <a:lnTo>
                    <a:pt x="151" y="38"/>
                  </a:lnTo>
                  <a:close/>
                  <a:moveTo>
                    <a:pt x="149" y="36"/>
                  </a:moveTo>
                  <a:lnTo>
                    <a:pt x="151" y="33"/>
                  </a:lnTo>
                  <a:lnTo>
                    <a:pt x="153" y="34"/>
                  </a:lnTo>
                  <a:lnTo>
                    <a:pt x="151" y="38"/>
                  </a:lnTo>
                  <a:lnTo>
                    <a:pt x="149" y="36"/>
                  </a:lnTo>
                  <a:close/>
                  <a:moveTo>
                    <a:pt x="151" y="33"/>
                  </a:moveTo>
                  <a:lnTo>
                    <a:pt x="151" y="33"/>
                  </a:lnTo>
                  <a:lnTo>
                    <a:pt x="152" y="34"/>
                  </a:lnTo>
                  <a:lnTo>
                    <a:pt x="151" y="33"/>
                  </a:lnTo>
                  <a:close/>
                  <a:moveTo>
                    <a:pt x="151" y="33"/>
                  </a:moveTo>
                  <a:lnTo>
                    <a:pt x="157" y="27"/>
                  </a:lnTo>
                  <a:lnTo>
                    <a:pt x="159" y="28"/>
                  </a:lnTo>
                  <a:lnTo>
                    <a:pt x="153" y="35"/>
                  </a:lnTo>
                  <a:lnTo>
                    <a:pt x="151" y="33"/>
                  </a:lnTo>
                  <a:close/>
                  <a:moveTo>
                    <a:pt x="157" y="27"/>
                  </a:moveTo>
                  <a:lnTo>
                    <a:pt x="164" y="20"/>
                  </a:lnTo>
                  <a:lnTo>
                    <a:pt x="165" y="22"/>
                  </a:lnTo>
                  <a:lnTo>
                    <a:pt x="159" y="28"/>
                  </a:lnTo>
                  <a:lnTo>
                    <a:pt x="157" y="27"/>
                  </a:lnTo>
                  <a:close/>
                  <a:moveTo>
                    <a:pt x="164" y="20"/>
                  </a:moveTo>
                  <a:lnTo>
                    <a:pt x="164" y="20"/>
                  </a:lnTo>
                  <a:lnTo>
                    <a:pt x="165" y="21"/>
                  </a:lnTo>
                  <a:lnTo>
                    <a:pt x="164" y="20"/>
                  </a:lnTo>
                  <a:close/>
                  <a:moveTo>
                    <a:pt x="164" y="20"/>
                  </a:moveTo>
                  <a:lnTo>
                    <a:pt x="167" y="18"/>
                  </a:lnTo>
                  <a:lnTo>
                    <a:pt x="168" y="20"/>
                  </a:lnTo>
                  <a:lnTo>
                    <a:pt x="165" y="22"/>
                  </a:lnTo>
                  <a:lnTo>
                    <a:pt x="164" y="20"/>
                  </a:lnTo>
                  <a:close/>
                  <a:moveTo>
                    <a:pt x="168" y="20"/>
                  </a:moveTo>
                  <a:lnTo>
                    <a:pt x="168" y="20"/>
                  </a:lnTo>
                  <a:lnTo>
                    <a:pt x="168" y="19"/>
                  </a:lnTo>
                  <a:lnTo>
                    <a:pt x="168" y="20"/>
                  </a:lnTo>
                  <a:close/>
                  <a:moveTo>
                    <a:pt x="167" y="18"/>
                  </a:moveTo>
                  <a:lnTo>
                    <a:pt x="170" y="16"/>
                  </a:lnTo>
                  <a:lnTo>
                    <a:pt x="171" y="18"/>
                  </a:lnTo>
                  <a:lnTo>
                    <a:pt x="168" y="20"/>
                  </a:lnTo>
                  <a:lnTo>
                    <a:pt x="167" y="18"/>
                  </a:lnTo>
                  <a:close/>
                  <a:moveTo>
                    <a:pt x="171" y="18"/>
                  </a:moveTo>
                  <a:lnTo>
                    <a:pt x="171" y="18"/>
                  </a:lnTo>
                  <a:lnTo>
                    <a:pt x="171" y="17"/>
                  </a:lnTo>
                  <a:lnTo>
                    <a:pt x="171" y="18"/>
                  </a:lnTo>
                  <a:close/>
                  <a:moveTo>
                    <a:pt x="170" y="16"/>
                  </a:moveTo>
                  <a:lnTo>
                    <a:pt x="177" y="11"/>
                  </a:lnTo>
                  <a:lnTo>
                    <a:pt x="179" y="13"/>
                  </a:lnTo>
                  <a:lnTo>
                    <a:pt x="171" y="18"/>
                  </a:lnTo>
                  <a:lnTo>
                    <a:pt x="170" y="16"/>
                  </a:lnTo>
                  <a:close/>
                  <a:moveTo>
                    <a:pt x="177" y="11"/>
                  </a:moveTo>
                  <a:lnTo>
                    <a:pt x="178" y="11"/>
                  </a:lnTo>
                  <a:lnTo>
                    <a:pt x="178" y="12"/>
                  </a:lnTo>
                  <a:lnTo>
                    <a:pt x="177" y="11"/>
                  </a:lnTo>
                  <a:close/>
                  <a:moveTo>
                    <a:pt x="178" y="11"/>
                  </a:moveTo>
                  <a:lnTo>
                    <a:pt x="185" y="8"/>
                  </a:lnTo>
                  <a:lnTo>
                    <a:pt x="186" y="10"/>
                  </a:lnTo>
                  <a:lnTo>
                    <a:pt x="178" y="13"/>
                  </a:lnTo>
                  <a:lnTo>
                    <a:pt x="178" y="11"/>
                  </a:lnTo>
                  <a:close/>
                  <a:moveTo>
                    <a:pt x="185" y="8"/>
                  </a:moveTo>
                  <a:lnTo>
                    <a:pt x="185" y="8"/>
                  </a:lnTo>
                  <a:lnTo>
                    <a:pt x="185" y="9"/>
                  </a:lnTo>
                  <a:lnTo>
                    <a:pt x="185" y="8"/>
                  </a:lnTo>
                  <a:close/>
                  <a:moveTo>
                    <a:pt x="185" y="8"/>
                  </a:moveTo>
                  <a:lnTo>
                    <a:pt x="193" y="5"/>
                  </a:lnTo>
                  <a:lnTo>
                    <a:pt x="194" y="7"/>
                  </a:lnTo>
                  <a:lnTo>
                    <a:pt x="186" y="10"/>
                  </a:lnTo>
                  <a:lnTo>
                    <a:pt x="185" y="8"/>
                  </a:lnTo>
                  <a:close/>
                  <a:moveTo>
                    <a:pt x="193" y="5"/>
                  </a:moveTo>
                  <a:lnTo>
                    <a:pt x="193" y="5"/>
                  </a:lnTo>
                  <a:lnTo>
                    <a:pt x="194" y="6"/>
                  </a:lnTo>
                  <a:lnTo>
                    <a:pt x="193" y="5"/>
                  </a:lnTo>
                  <a:close/>
                  <a:moveTo>
                    <a:pt x="193" y="5"/>
                  </a:moveTo>
                  <a:lnTo>
                    <a:pt x="198" y="4"/>
                  </a:lnTo>
                  <a:lnTo>
                    <a:pt x="198" y="6"/>
                  </a:lnTo>
                  <a:lnTo>
                    <a:pt x="194" y="7"/>
                  </a:lnTo>
                  <a:lnTo>
                    <a:pt x="193" y="5"/>
                  </a:lnTo>
                  <a:close/>
                  <a:moveTo>
                    <a:pt x="198" y="4"/>
                  </a:moveTo>
                  <a:lnTo>
                    <a:pt x="202" y="2"/>
                  </a:lnTo>
                  <a:lnTo>
                    <a:pt x="202" y="5"/>
                  </a:lnTo>
                  <a:lnTo>
                    <a:pt x="198" y="6"/>
                  </a:lnTo>
                  <a:lnTo>
                    <a:pt x="198" y="4"/>
                  </a:lnTo>
                  <a:close/>
                  <a:moveTo>
                    <a:pt x="202" y="2"/>
                  </a:moveTo>
                  <a:lnTo>
                    <a:pt x="202" y="2"/>
                  </a:lnTo>
                  <a:lnTo>
                    <a:pt x="202" y="4"/>
                  </a:lnTo>
                  <a:lnTo>
                    <a:pt x="202" y="2"/>
                  </a:lnTo>
                  <a:close/>
                  <a:moveTo>
                    <a:pt x="202" y="2"/>
                  </a:moveTo>
                  <a:lnTo>
                    <a:pt x="210" y="1"/>
                  </a:lnTo>
                  <a:lnTo>
                    <a:pt x="211" y="4"/>
                  </a:lnTo>
                  <a:lnTo>
                    <a:pt x="202" y="5"/>
                  </a:lnTo>
                  <a:lnTo>
                    <a:pt x="202" y="2"/>
                  </a:lnTo>
                  <a:close/>
                  <a:moveTo>
                    <a:pt x="211" y="4"/>
                  </a:moveTo>
                  <a:lnTo>
                    <a:pt x="211" y="4"/>
                  </a:lnTo>
                  <a:lnTo>
                    <a:pt x="210" y="3"/>
                  </a:lnTo>
                  <a:lnTo>
                    <a:pt x="211" y="4"/>
                  </a:lnTo>
                  <a:close/>
                  <a:moveTo>
                    <a:pt x="210" y="1"/>
                  </a:moveTo>
                  <a:lnTo>
                    <a:pt x="215" y="0"/>
                  </a:lnTo>
                  <a:lnTo>
                    <a:pt x="216" y="3"/>
                  </a:lnTo>
                  <a:lnTo>
                    <a:pt x="211" y="4"/>
                  </a:lnTo>
                  <a:lnTo>
                    <a:pt x="210" y="1"/>
                  </a:lnTo>
                  <a:close/>
                  <a:moveTo>
                    <a:pt x="215" y="0"/>
                  </a:moveTo>
                  <a:lnTo>
                    <a:pt x="216" y="0"/>
                  </a:lnTo>
                  <a:lnTo>
                    <a:pt x="216" y="1"/>
                  </a:lnTo>
                  <a:lnTo>
                    <a:pt x="215" y="0"/>
                  </a:lnTo>
                  <a:close/>
                  <a:moveTo>
                    <a:pt x="216" y="0"/>
                  </a:moveTo>
                  <a:lnTo>
                    <a:pt x="220" y="0"/>
                  </a:lnTo>
                  <a:lnTo>
                    <a:pt x="220" y="3"/>
                  </a:lnTo>
                  <a:lnTo>
                    <a:pt x="216" y="3"/>
                  </a:lnTo>
                  <a:lnTo>
                    <a:pt x="216" y="0"/>
                  </a:lnTo>
                  <a:close/>
                  <a:moveTo>
                    <a:pt x="220" y="0"/>
                  </a:moveTo>
                  <a:lnTo>
                    <a:pt x="224" y="0"/>
                  </a:lnTo>
                  <a:lnTo>
                    <a:pt x="224" y="3"/>
                  </a:lnTo>
                  <a:lnTo>
                    <a:pt x="220" y="3"/>
                  </a:lnTo>
                  <a:lnTo>
                    <a:pt x="220" y="0"/>
                  </a:lnTo>
                  <a:close/>
                  <a:moveTo>
                    <a:pt x="224" y="0"/>
                  </a:moveTo>
                  <a:lnTo>
                    <a:pt x="224" y="0"/>
                  </a:lnTo>
                  <a:lnTo>
                    <a:pt x="224" y="1"/>
                  </a:lnTo>
                  <a:lnTo>
                    <a:pt x="224" y="0"/>
                  </a:lnTo>
                  <a:close/>
                  <a:moveTo>
                    <a:pt x="224" y="0"/>
                  </a:moveTo>
                  <a:lnTo>
                    <a:pt x="229" y="1"/>
                  </a:lnTo>
                  <a:lnTo>
                    <a:pt x="229" y="4"/>
                  </a:lnTo>
                  <a:lnTo>
                    <a:pt x="224" y="3"/>
                  </a:lnTo>
                  <a:lnTo>
                    <a:pt x="224" y="0"/>
                  </a:lnTo>
                  <a:close/>
                  <a:moveTo>
                    <a:pt x="229" y="4"/>
                  </a:moveTo>
                  <a:lnTo>
                    <a:pt x="229" y="4"/>
                  </a:lnTo>
                  <a:lnTo>
                    <a:pt x="229" y="3"/>
                  </a:lnTo>
                  <a:lnTo>
                    <a:pt x="229" y="4"/>
                  </a:lnTo>
                  <a:close/>
                  <a:moveTo>
                    <a:pt x="229" y="1"/>
                  </a:moveTo>
                  <a:lnTo>
                    <a:pt x="238" y="2"/>
                  </a:lnTo>
                  <a:lnTo>
                    <a:pt x="237" y="5"/>
                  </a:lnTo>
                  <a:lnTo>
                    <a:pt x="229" y="4"/>
                  </a:lnTo>
                  <a:lnTo>
                    <a:pt x="229" y="1"/>
                  </a:lnTo>
                  <a:close/>
                  <a:moveTo>
                    <a:pt x="238" y="2"/>
                  </a:moveTo>
                  <a:lnTo>
                    <a:pt x="238" y="2"/>
                  </a:lnTo>
                  <a:lnTo>
                    <a:pt x="238" y="4"/>
                  </a:lnTo>
                  <a:lnTo>
                    <a:pt x="238" y="2"/>
                  </a:lnTo>
                  <a:close/>
                  <a:moveTo>
                    <a:pt x="238" y="2"/>
                  </a:moveTo>
                  <a:lnTo>
                    <a:pt x="246" y="5"/>
                  </a:lnTo>
                  <a:lnTo>
                    <a:pt x="246" y="7"/>
                  </a:lnTo>
                  <a:lnTo>
                    <a:pt x="237" y="5"/>
                  </a:lnTo>
                  <a:lnTo>
                    <a:pt x="238" y="2"/>
                  </a:lnTo>
                  <a:close/>
                  <a:moveTo>
                    <a:pt x="246" y="5"/>
                  </a:moveTo>
                  <a:lnTo>
                    <a:pt x="246" y="5"/>
                  </a:lnTo>
                  <a:lnTo>
                    <a:pt x="246" y="6"/>
                  </a:lnTo>
                  <a:lnTo>
                    <a:pt x="246" y="5"/>
                  </a:lnTo>
                  <a:close/>
                  <a:moveTo>
                    <a:pt x="246" y="5"/>
                  </a:moveTo>
                  <a:lnTo>
                    <a:pt x="255" y="8"/>
                  </a:lnTo>
                  <a:lnTo>
                    <a:pt x="254" y="10"/>
                  </a:lnTo>
                  <a:lnTo>
                    <a:pt x="245" y="7"/>
                  </a:lnTo>
                  <a:lnTo>
                    <a:pt x="246" y="5"/>
                  </a:lnTo>
                  <a:close/>
                  <a:moveTo>
                    <a:pt x="255" y="8"/>
                  </a:moveTo>
                  <a:lnTo>
                    <a:pt x="255" y="8"/>
                  </a:lnTo>
                  <a:lnTo>
                    <a:pt x="254" y="9"/>
                  </a:lnTo>
                  <a:lnTo>
                    <a:pt x="255" y="8"/>
                  </a:lnTo>
                  <a:close/>
                  <a:moveTo>
                    <a:pt x="255" y="8"/>
                  </a:moveTo>
                  <a:lnTo>
                    <a:pt x="262" y="11"/>
                  </a:lnTo>
                  <a:lnTo>
                    <a:pt x="261" y="13"/>
                  </a:lnTo>
                  <a:lnTo>
                    <a:pt x="254" y="10"/>
                  </a:lnTo>
                  <a:lnTo>
                    <a:pt x="255" y="8"/>
                  </a:lnTo>
                  <a:close/>
                  <a:moveTo>
                    <a:pt x="262" y="11"/>
                  </a:moveTo>
                  <a:lnTo>
                    <a:pt x="262" y="11"/>
                  </a:lnTo>
                  <a:lnTo>
                    <a:pt x="261" y="12"/>
                  </a:lnTo>
                  <a:lnTo>
                    <a:pt x="262" y="11"/>
                  </a:lnTo>
                  <a:close/>
                  <a:moveTo>
                    <a:pt x="262" y="11"/>
                  </a:moveTo>
                  <a:lnTo>
                    <a:pt x="266" y="13"/>
                  </a:lnTo>
                  <a:lnTo>
                    <a:pt x="265" y="15"/>
                  </a:lnTo>
                  <a:lnTo>
                    <a:pt x="261" y="13"/>
                  </a:lnTo>
                  <a:lnTo>
                    <a:pt x="262" y="11"/>
                  </a:lnTo>
                  <a:close/>
                  <a:moveTo>
                    <a:pt x="266" y="13"/>
                  </a:moveTo>
                  <a:lnTo>
                    <a:pt x="266" y="13"/>
                  </a:lnTo>
                  <a:lnTo>
                    <a:pt x="266" y="14"/>
                  </a:lnTo>
                  <a:lnTo>
                    <a:pt x="266" y="13"/>
                  </a:lnTo>
                  <a:close/>
                  <a:moveTo>
                    <a:pt x="266" y="13"/>
                  </a:moveTo>
                  <a:lnTo>
                    <a:pt x="270" y="16"/>
                  </a:lnTo>
                  <a:lnTo>
                    <a:pt x="268" y="18"/>
                  </a:lnTo>
                  <a:lnTo>
                    <a:pt x="265" y="15"/>
                  </a:lnTo>
                  <a:lnTo>
                    <a:pt x="266" y="13"/>
                  </a:lnTo>
                  <a:close/>
                  <a:moveTo>
                    <a:pt x="268" y="18"/>
                  </a:moveTo>
                  <a:lnTo>
                    <a:pt x="268" y="18"/>
                  </a:lnTo>
                  <a:lnTo>
                    <a:pt x="269" y="17"/>
                  </a:lnTo>
                  <a:lnTo>
                    <a:pt x="268" y="18"/>
                  </a:lnTo>
                  <a:close/>
                  <a:moveTo>
                    <a:pt x="269" y="16"/>
                  </a:moveTo>
                  <a:lnTo>
                    <a:pt x="273" y="18"/>
                  </a:lnTo>
                  <a:lnTo>
                    <a:pt x="271" y="20"/>
                  </a:lnTo>
                  <a:lnTo>
                    <a:pt x="268" y="18"/>
                  </a:lnTo>
                  <a:lnTo>
                    <a:pt x="269" y="16"/>
                  </a:lnTo>
                  <a:close/>
                  <a:moveTo>
                    <a:pt x="271" y="20"/>
                  </a:moveTo>
                  <a:lnTo>
                    <a:pt x="271" y="20"/>
                  </a:lnTo>
                  <a:lnTo>
                    <a:pt x="272" y="19"/>
                  </a:lnTo>
                  <a:lnTo>
                    <a:pt x="271" y="20"/>
                  </a:lnTo>
                  <a:close/>
                  <a:moveTo>
                    <a:pt x="273" y="18"/>
                  </a:moveTo>
                  <a:lnTo>
                    <a:pt x="276" y="20"/>
                  </a:lnTo>
                  <a:lnTo>
                    <a:pt x="274" y="22"/>
                  </a:lnTo>
                  <a:lnTo>
                    <a:pt x="271" y="20"/>
                  </a:lnTo>
                  <a:lnTo>
                    <a:pt x="273" y="18"/>
                  </a:lnTo>
                  <a:close/>
                  <a:moveTo>
                    <a:pt x="276" y="20"/>
                  </a:moveTo>
                  <a:lnTo>
                    <a:pt x="276" y="20"/>
                  </a:lnTo>
                  <a:lnTo>
                    <a:pt x="275" y="21"/>
                  </a:lnTo>
                  <a:lnTo>
                    <a:pt x="276" y="20"/>
                  </a:lnTo>
                  <a:close/>
                  <a:moveTo>
                    <a:pt x="276" y="20"/>
                  </a:moveTo>
                  <a:lnTo>
                    <a:pt x="282" y="27"/>
                  </a:lnTo>
                  <a:lnTo>
                    <a:pt x="281" y="28"/>
                  </a:lnTo>
                  <a:lnTo>
                    <a:pt x="274" y="22"/>
                  </a:lnTo>
                  <a:lnTo>
                    <a:pt x="276" y="20"/>
                  </a:lnTo>
                  <a:close/>
                  <a:moveTo>
                    <a:pt x="282" y="27"/>
                  </a:moveTo>
                  <a:lnTo>
                    <a:pt x="288" y="33"/>
                  </a:lnTo>
                  <a:lnTo>
                    <a:pt x="287" y="35"/>
                  </a:lnTo>
                  <a:lnTo>
                    <a:pt x="281" y="28"/>
                  </a:lnTo>
                  <a:lnTo>
                    <a:pt x="282" y="27"/>
                  </a:lnTo>
                  <a:close/>
                  <a:moveTo>
                    <a:pt x="288" y="33"/>
                  </a:moveTo>
                  <a:lnTo>
                    <a:pt x="288" y="33"/>
                  </a:lnTo>
                  <a:lnTo>
                    <a:pt x="288" y="34"/>
                  </a:lnTo>
                  <a:lnTo>
                    <a:pt x="288" y="33"/>
                  </a:lnTo>
                  <a:close/>
                  <a:moveTo>
                    <a:pt x="288" y="33"/>
                  </a:moveTo>
                  <a:lnTo>
                    <a:pt x="294" y="39"/>
                  </a:lnTo>
                  <a:lnTo>
                    <a:pt x="292" y="41"/>
                  </a:lnTo>
                  <a:lnTo>
                    <a:pt x="287" y="35"/>
                  </a:lnTo>
                  <a:lnTo>
                    <a:pt x="288" y="33"/>
                  </a:lnTo>
                  <a:close/>
                  <a:moveTo>
                    <a:pt x="294" y="39"/>
                  </a:moveTo>
                  <a:lnTo>
                    <a:pt x="294" y="39"/>
                  </a:lnTo>
                  <a:lnTo>
                    <a:pt x="293" y="40"/>
                  </a:lnTo>
                  <a:lnTo>
                    <a:pt x="294" y="39"/>
                  </a:lnTo>
                  <a:close/>
                  <a:moveTo>
                    <a:pt x="294" y="39"/>
                  </a:moveTo>
                  <a:lnTo>
                    <a:pt x="298" y="47"/>
                  </a:lnTo>
                  <a:lnTo>
                    <a:pt x="296" y="48"/>
                  </a:lnTo>
                  <a:lnTo>
                    <a:pt x="292" y="41"/>
                  </a:lnTo>
                  <a:lnTo>
                    <a:pt x="294" y="39"/>
                  </a:lnTo>
                  <a:close/>
                  <a:moveTo>
                    <a:pt x="298" y="47"/>
                  </a:moveTo>
                  <a:lnTo>
                    <a:pt x="298" y="47"/>
                  </a:lnTo>
                  <a:lnTo>
                    <a:pt x="297" y="47"/>
                  </a:lnTo>
                  <a:lnTo>
                    <a:pt x="298" y="47"/>
                  </a:lnTo>
                  <a:close/>
                  <a:moveTo>
                    <a:pt x="298" y="47"/>
                  </a:moveTo>
                  <a:lnTo>
                    <a:pt x="301" y="54"/>
                  </a:lnTo>
                  <a:lnTo>
                    <a:pt x="299" y="55"/>
                  </a:lnTo>
                  <a:lnTo>
                    <a:pt x="296" y="48"/>
                  </a:lnTo>
                  <a:lnTo>
                    <a:pt x="298" y="47"/>
                  </a:lnTo>
                  <a:close/>
                  <a:moveTo>
                    <a:pt x="301" y="54"/>
                  </a:moveTo>
                  <a:lnTo>
                    <a:pt x="301" y="54"/>
                  </a:lnTo>
                  <a:lnTo>
                    <a:pt x="300" y="55"/>
                  </a:lnTo>
                  <a:lnTo>
                    <a:pt x="301" y="54"/>
                  </a:lnTo>
                  <a:close/>
                  <a:moveTo>
                    <a:pt x="301" y="54"/>
                  </a:moveTo>
                  <a:lnTo>
                    <a:pt x="304" y="63"/>
                  </a:lnTo>
                  <a:lnTo>
                    <a:pt x="302" y="63"/>
                  </a:lnTo>
                  <a:lnTo>
                    <a:pt x="299" y="55"/>
                  </a:lnTo>
                  <a:lnTo>
                    <a:pt x="301" y="54"/>
                  </a:lnTo>
                  <a:close/>
                  <a:moveTo>
                    <a:pt x="304" y="63"/>
                  </a:moveTo>
                  <a:lnTo>
                    <a:pt x="304" y="63"/>
                  </a:lnTo>
                  <a:lnTo>
                    <a:pt x="303" y="63"/>
                  </a:lnTo>
                  <a:lnTo>
                    <a:pt x="304" y="63"/>
                  </a:lnTo>
                  <a:close/>
                  <a:moveTo>
                    <a:pt x="304" y="63"/>
                  </a:moveTo>
                  <a:lnTo>
                    <a:pt x="305" y="67"/>
                  </a:lnTo>
                  <a:lnTo>
                    <a:pt x="303" y="67"/>
                  </a:lnTo>
                  <a:lnTo>
                    <a:pt x="302" y="63"/>
                  </a:lnTo>
                  <a:lnTo>
                    <a:pt x="304" y="63"/>
                  </a:lnTo>
                  <a:close/>
                  <a:moveTo>
                    <a:pt x="305" y="67"/>
                  </a:moveTo>
                  <a:lnTo>
                    <a:pt x="306" y="71"/>
                  </a:lnTo>
                  <a:lnTo>
                    <a:pt x="304" y="72"/>
                  </a:lnTo>
                  <a:lnTo>
                    <a:pt x="303" y="67"/>
                  </a:lnTo>
                  <a:lnTo>
                    <a:pt x="305" y="67"/>
                  </a:lnTo>
                  <a:close/>
                  <a:moveTo>
                    <a:pt x="306" y="71"/>
                  </a:moveTo>
                  <a:lnTo>
                    <a:pt x="306" y="71"/>
                  </a:lnTo>
                  <a:lnTo>
                    <a:pt x="305" y="71"/>
                  </a:lnTo>
                  <a:lnTo>
                    <a:pt x="306" y="71"/>
                  </a:lnTo>
                  <a:close/>
                  <a:moveTo>
                    <a:pt x="306" y="71"/>
                  </a:moveTo>
                  <a:lnTo>
                    <a:pt x="308" y="80"/>
                  </a:lnTo>
                  <a:lnTo>
                    <a:pt x="306" y="81"/>
                  </a:lnTo>
                  <a:lnTo>
                    <a:pt x="304" y="72"/>
                  </a:lnTo>
                  <a:lnTo>
                    <a:pt x="306" y="71"/>
                  </a:lnTo>
                  <a:close/>
                  <a:moveTo>
                    <a:pt x="308" y="80"/>
                  </a:moveTo>
                  <a:lnTo>
                    <a:pt x="309" y="81"/>
                  </a:lnTo>
                  <a:lnTo>
                    <a:pt x="307" y="81"/>
                  </a:lnTo>
                  <a:lnTo>
                    <a:pt x="308" y="80"/>
                  </a:lnTo>
                  <a:close/>
                  <a:moveTo>
                    <a:pt x="309" y="81"/>
                  </a:moveTo>
                  <a:lnTo>
                    <a:pt x="309" y="89"/>
                  </a:lnTo>
                  <a:lnTo>
                    <a:pt x="306" y="89"/>
                  </a:lnTo>
                  <a:lnTo>
                    <a:pt x="306" y="81"/>
                  </a:lnTo>
                  <a:lnTo>
                    <a:pt x="309" y="81"/>
                  </a:lnTo>
                  <a:close/>
                  <a:moveTo>
                    <a:pt x="308" y="90"/>
                  </a:moveTo>
                  <a:lnTo>
                    <a:pt x="306" y="91"/>
                  </a:lnTo>
                  <a:lnTo>
                    <a:pt x="306" y="89"/>
                  </a:lnTo>
                  <a:lnTo>
                    <a:pt x="307" y="89"/>
                  </a:lnTo>
                  <a:lnTo>
                    <a:pt x="308" y="90"/>
                  </a:lnTo>
                  <a:close/>
                  <a:moveTo>
                    <a:pt x="307" y="88"/>
                  </a:moveTo>
                  <a:lnTo>
                    <a:pt x="311" y="86"/>
                  </a:lnTo>
                  <a:lnTo>
                    <a:pt x="312" y="88"/>
                  </a:lnTo>
                  <a:lnTo>
                    <a:pt x="308" y="90"/>
                  </a:lnTo>
                  <a:lnTo>
                    <a:pt x="307" y="88"/>
                  </a:lnTo>
                  <a:close/>
                  <a:moveTo>
                    <a:pt x="311" y="86"/>
                  </a:moveTo>
                  <a:lnTo>
                    <a:pt x="315" y="84"/>
                  </a:lnTo>
                  <a:lnTo>
                    <a:pt x="316" y="86"/>
                  </a:lnTo>
                  <a:lnTo>
                    <a:pt x="312" y="88"/>
                  </a:lnTo>
                  <a:lnTo>
                    <a:pt x="311" y="86"/>
                  </a:lnTo>
                  <a:close/>
                  <a:moveTo>
                    <a:pt x="315" y="84"/>
                  </a:moveTo>
                  <a:lnTo>
                    <a:pt x="315" y="84"/>
                  </a:lnTo>
                  <a:lnTo>
                    <a:pt x="316" y="85"/>
                  </a:lnTo>
                  <a:lnTo>
                    <a:pt x="315" y="84"/>
                  </a:lnTo>
                  <a:close/>
                  <a:moveTo>
                    <a:pt x="315" y="84"/>
                  </a:moveTo>
                  <a:lnTo>
                    <a:pt x="324" y="81"/>
                  </a:lnTo>
                  <a:lnTo>
                    <a:pt x="324" y="83"/>
                  </a:lnTo>
                  <a:lnTo>
                    <a:pt x="316" y="86"/>
                  </a:lnTo>
                  <a:lnTo>
                    <a:pt x="315" y="84"/>
                  </a:lnTo>
                  <a:close/>
                  <a:moveTo>
                    <a:pt x="324" y="81"/>
                  </a:moveTo>
                  <a:lnTo>
                    <a:pt x="324" y="81"/>
                  </a:lnTo>
                  <a:lnTo>
                    <a:pt x="324" y="82"/>
                  </a:lnTo>
                  <a:lnTo>
                    <a:pt x="324" y="81"/>
                  </a:lnTo>
                  <a:close/>
                  <a:moveTo>
                    <a:pt x="324" y="81"/>
                  </a:moveTo>
                  <a:lnTo>
                    <a:pt x="332" y="79"/>
                  </a:lnTo>
                  <a:lnTo>
                    <a:pt x="333" y="81"/>
                  </a:lnTo>
                  <a:lnTo>
                    <a:pt x="324" y="83"/>
                  </a:lnTo>
                  <a:lnTo>
                    <a:pt x="324" y="81"/>
                  </a:lnTo>
                  <a:close/>
                  <a:moveTo>
                    <a:pt x="332" y="79"/>
                  </a:moveTo>
                  <a:lnTo>
                    <a:pt x="336" y="78"/>
                  </a:lnTo>
                  <a:lnTo>
                    <a:pt x="337" y="80"/>
                  </a:lnTo>
                  <a:lnTo>
                    <a:pt x="333" y="81"/>
                  </a:lnTo>
                  <a:lnTo>
                    <a:pt x="332" y="79"/>
                  </a:lnTo>
                  <a:close/>
                  <a:moveTo>
                    <a:pt x="336" y="78"/>
                  </a:moveTo>
                  <a:lnTo>
                    <a:pt x="340" y="76"/>
                  </a:lnTo>
                  <a:lnTo>
                    <a:pt x="341" y="79"/>
                  </a:lnTo>
                  <a:lnTo>
                    <a:pt x="337" y="80"/>
                  </a:lnTo>
                  <a:lnTo>
                    <a:pt x="336" y="78"/>
                  </a:lnTo>
                  <a:close/>
                  <a:moveTo>
                    <a:pt x="340" y="76"/>
                  </a:moveTo>
                  <a:lnTo>
                    <a:pt x="341" y="76"/>
                  </a:lnTo>
                  <a:lnTo>
                    <a:pt x="341" y="78"/>
                  </a:lnTo>
                  <a:lnTo>
                    <a:pt x="340" y="76"/>
                  </a:lnTo>
                  <a:close/>
                  <a:moveTo>
                    <a:pt x="341" y="76"/>
                  </a:moveTo>
                  <a:lnTo>
                    <a:pt x="349" y="76"/>
                  </a:lnTo>
                  <a:lnTo>
                    <a:pt x="349" y="79"/>
                  </a:lnTo>
                  <a:lnTo>
                    <a:pt x="341" y="79"/>
                  </a:lnTo>
                  <a:lnTo>
                    <a:pt x="341" y="76"/>
                  </a:lnTo>
                  <a:close/>
                  <a:moveTo>
                    <a:pt x="349" y="76"/>
                  </a:moveTo>
                  <a:lnTo>
                    <a:pt x="357" y="76"/>
                  </a:lnTo>
                  <a:lnTo>
                    <a:pt x="357" y="79"/>
                  </a:lnTo>
                  <a:lnTo>
                    <a:pt x="349" y="79"/>
                  </a:lnTo>
                  <a:lnTo>
                    <a:pt x="349" y="76"/>
                  </a:lnTo>
                  <a:close/>
                  <a:moveTo>
                    <a:pt x="357" y="76"/>
                  </a:moveTo>
                  <a:lnTo>
                    <a:pt x="358" y="76"/>
                  </a:lnTo>
                  <a:lnTo>
                    <a:pt x="357" y="78"/>
                  </a:lnTo>
                  <a:lnTo>
                    <a:pt x="357" y="76"/>
                  </a:lnTo>
                  <a:close/>
                  <a:moveTo>
                    <a:pt x="358" y="76"/>
                  </a:moveTo>
                  <a:lnTo>
                    <a:pt x="366" y="78"/>
                  </a:lnTo>
                  <a:lnTo>
                    <a:pt x="366" y="80"/>
                  </a:lnTo>
                  <a:lnTo>
                    <a:pt x="357" y="79"/>
                  </a:lnTo>
                  <a:lnTo>
                    <a:pt x="358" y="76"/>
                  </a:lnTo>
                  <a:close/>
                  <a:moveTo>
                    <a:pt x="366" y="78"/>
                  </a:moveTo>
                  <a:lnTo>
                    <a:pt x="366" y="78"/>
                  </a:lnTo>
                  <a:lnTo>
                    <a:pt x="366" y="79"/>
                  </a:lnTo>
                  <a:lnTo>
                    <a:pt x="366" y="78"/>
                  </a:lnTo>
                  <a:close/>
                  <a:moveTo>
                    <a:pt x="366" y="78"/>
                  </a:moveTo>
                  <a:lnTo>
                    <a:pt x="374" y="80"/>
                  </a:lnTo>
                  <a:lnTo>
                    <a:pt x="374" y="82"/>
                  </a:lnTo>
                  <a:lnTo>
                    <a:pt x="366" y="80"/>
                  </a:lnTo>
                  <a:lnTo>
                    <a:pt x="366" y="78"/>
                  </a:lnTo>
                  <a:close/>
                  <a:moveTo>
                    <a:pt x="374" y="80"/>
                  </a:moveTo>
                  <a:lnTo>
                    <a:pt x="374" y="80"/>
                  </a:lnTo>
                  <a:lnTo>
                    <a:pt x="374" y="81"/>
                  </a:lnTo>
                  <a:lnTo>
                    <a:pt x="374" y="80"/>
                  </a:lnTo>
                  <a:close/>
                  <a:moveTo>
                    <a:pt x="374" y="80"/>
                  </a:moveTo>
                  <a:lnTo>
                    <a:pt x="382" y="82"/>
                  </a:lnTo>
                  <a:lnTo>
                    <a:pt x="381" y="84"/>
                  </a:lnTo>
                  <a:lnTo>
                    <a:pt x="374" y="82"/>
                  </a:lnTo>
                  <a:lnTo>
                    <a:pt x="374" y="80"/>
                  </a:lnTo>
                  <a:close/>
                  <a:moveTo>
                    <a:pt x="382" y="82"/>
                  </a:moveTo>
                  <a:lnTo>
                    <a:pt x="382" y="82"/>
                  </a:lnTo>
                  <a:lnTo>
                    <a:pt x="381" y="83"/>
                  </a:lnTo>
                  <a:lnTo>
                    <a:pt x="382" y="82"/>
                  </a:lnTo>
                  <a:close/>
                  <a:moveTo>
                    <a:pt x="382" y="82"/>
                  </a:moveTo>
                  <a:lnTo>
                    <a:pt x="390" y="85"/>
                  </a:lnTo>
                  <a:lnTo>
                    <a:pt x="389" y="87"/>
                  </a:lnTo>
                  <a:lnTo>
                    <a:pt x="381" y="84"/>
                  </a:lnTo>
                  <a:lnTo>
                    <a:pt x="382" y="82"/>
                  </a:lnTo>
                  <a:close/>
                  <a:moveTo>
                    <a:pt x="390" y="85"/>
                  </a:moveTo>
                  <a:lnTo>
                    <a:pt x="390" y="85"/>
                  </a:lnTo>
                  <a:lnTo>
                    <a:pt x="390" y="86"/>
                  </a:lnTo>
                  <a:lnTo>
                    <a:pt x="390" y="85"/>
                  </a:lnTo>
                  <a:close/>
                  <a:moveTo>
                    <a:pt x="390" y="85"/>
                  </a:moveTo>
                  <a:lnTo>
                    <a:pt x="398" y="89"/>
                  </a:lnTo>
                  <a:lnTo>
                    <a:pt x="397" y="91"/>
                  </a:lnTo>
                  <a:lnTo>
                    <a:pt x="389" y="87"/>
                  </a:lnTo>
                  <a:lnTo>
                    <a:pt x="390" y="85"/>
                  </a:lnTo>
                  <a:close/>
                  <a:moveTo>
                    <a:pt x="398" y="89"/>
                  </a:moveTo>
                  <a:lnTo>
                    <a:pt x="398" y="89"/>
                  </a:lnTo>
                  <a:lnTo>
                    <a:pt x="397" y="90"/>
                  </a:lnTo>
                  <a:lnTo>
                    <a:pt x="398" y="89"/>
                  </a:lnTo>
                  <a:close/>
                  <a:moveTo>
                    <a:pt x="398" y="89"/>
                  </a:moveTo>
                  <a:lnTo>
                    <a:pt x="405" y="94"/>
                  </a:lnTo>
                  <a:lnTo>
                    <a:pt x="404" y="96"/>
                  </a:lnTo>
                  <a:lnTo>
                    <a:pt x="396" y="91"/>
                  </a:lnTo>
                  <a:lnTo>
                    <a:pt x="398" y="89"/>
                  </a:lnTo>
                  <a:close/>
                  <a:moveTo>
                    <a:pt x="405" y="94"/>
                  </a:moveTo>
                  <a:lnTo>
                    <a:pt x="405" y="94"/>
                  </a:lnTo>
                  <a:lnTo>
                    <a:pt x="404" y="95"/>
                  </a:lnTo>
                  <a:lnTo>
                    <a:pt x="405" y="94"/>
                  </a:lnTo>
                  <a:close/>
                  <a:moveTo>
                    <a:pt x="405" y="94"/>
                  </a:moveTo>
                  <a:lnTo>
                    <a:pt x="411" y="100"/>
                  </a:lnTo>
                  <a:lnTo>
                    <a:pt x="410" y="101"/>
                  </a:lnTo>
                  <a:lnTo>
                    <a:pt x="404" y="96"/>
                  </a:lnTo>
                  <a:lnTo>
                    <a:pt x="405" y="94"/>
                  </a:lnTo>
                  <a:close/>
                  <a:moveTo>
                    <a:pt x="411" y="100"/>
                  </a:moveTo>
                  <a:lnTo>
                    <a:pt x="411" y="100"/>
                  </a:lnTo>
                  <a:lnTo>
                    <a:pt x="411" y="101"/>
                  </a:lnTo>
                  <a:lnTo>
                    <a:pt x="411" y="100"/>
                  </a:lnTo>
                  <a:close/>
                  <a:moveTo>
                    <a:pt x="411" y="100"/>
                  </a:moveTo>
                  <a:lnTo>
                    <a:pt x="418" y="106"/>
                  </a:lnTo>
                  <a:lnTo>
                    <a:pt x="416" y="108"/>
                  </a:lnTo>
                  <a:lnTo>
                    <a:pt x="410" y="101"/>
                  </a:lnTo>
                  <a:lnTo>
                    <a:pt x="411" y="100"/>
                  </a:lnTo>
                  <a:close/>
                  <a:moveTo>
                    <a:pt x="418" y="106"/>
                  </a:moveTo>
                  <a:lnTo>
                    <a:pt x="418" y="106"/>
                  </a:lnTo>
                  <a:lnTo>
                    <a:pt x="417" y="107"/>
                  </a:lnTo>
                  <a:lnTo>
                    <a:pt x="418" y="106"/>
                  </a:lnTo>
                  <a:close/>
                  <a:moveTo>
                    <a:pt x="418" y="106"/>
                  </a:moveTo>
                  <a:lnTo>
                    <a:pt x="423" y="113"/>
                  </a:lnTo>
                  <a:lnTo>
                    <a:pt x="421" y="115"/>
                  </a:lnTo>
                  <a:lnTo>
                    <a:pt x="416" y="107"/>
                  </a:lnTo>
                  <a:lnTo>
                    <a:pt x="418" y="106"/>
                  </a:lnTo>
                  <a:close/>
                  <a:moveTo>
                    <a:pt x="423" y="113"/>
                  </a:moveTo>
                  <a:lnTo>
                    <a:pt x="428" y="121"/>
                  </a:lnTo>
                  <a:lnTo>
                    <a:pt x="426" y="122"/>
                  </a:lnTo>
                  <a:lnTo>
                    <a:pt x="421" y="115"/>
                  </a:lnTo>
                  <a:lnTo>
                    <a:pt x="423" y="113"/>
                  </a:lnTo>
                  <a:close/>
                  <a:moveTo>
                    <a:pt x="428" y="121"/>
                  </a:moveTo>
                  <a:lnTo>
                    <a:pt x="428" y="121"/>
                  </a:lnTo>
                  <a:lnTo>
                    <a:pt x="427" y="121"/>
                  </a:lnTo>
                  <a:lnTo>
                    <a:pt x="428" y="121"/>
                  </a:lnTo>
                  <a:close/>
                  <a:moveTo>
                    <a:pt x="428" y="121"/>
                  </a:moveTo>
                  <a:lnTo>
                    <a:pt x="432" y="128"/>
                  </a:lnTo>
                  <a:lnTo>
                    <a:pt x="431" y="129"/>
                  </a:lnTo>
                  <a:lnTo>
                    <a:pt x="426" y="122"/>
                  </a:lnTo>
                  <a:lnTo>
                    <a:pt x="428" y="121"/>
                  </a:lnTo>
                  <a:close/>
                  <a:moveTo>
                    <a:pt x="432" y="128"/>
                  </a:moveTo>
                  <a:lnTo>
                    <a:pt x="433" y="128"/>
                  </a:lnTo>
                  <a:lnTo>
                    <a:pt x="431" y="129"/>
                  </a:lnTo>
                  <a:lnTo>
                    <a:pt x="432" y="128"/>
                  </a:lnTo>
                  <a:close/>
                  <a:moveTo>
                    <a:pt x="433" y="128"/>
                  </a:moveTo>
                  <a:lnTo>
                    <a:pt x="436" y="137"/>
                  </a:lnTo>
                  <a:lnTo>
                    <a:pt x="434" y="137"/>
                  </a:lnTo>
                  <a:lnTo>
                    <a:pt x="430" y="129"/>
                  </a:lnTo>
                  <a:lnTo>
                    <a:pt x="433" y="128"/>
                  </a:lnTo>
                  <a:close/>
                  <a:moveTo>
                    <a:pt x="436" y="137"/>
                  </a:moveTo>
                  <a:lnTo>
                    <a:pt x="436" y="137"/>
                  </a:lnTo>
                  <a:lnTo>
                    <a:pt x="435" y="137"/>
                  </a:lnTo>
                  <a:lnTo>
                    <a:pt x="436" y="137"/>
                  </a:lnTo>
                  <a:close/>
                  <a:moveTo>
                    <a:pt x="436" y="137"/>
                  </a:moveTo>
                  <a:lnTo>
                    <a:pt x="438" y="145"/>
                  </a:lnTo>
                  <a:lnTo>
                    <a:pt x="436" y="146"/>
                  </a:lnTo>
                  <a:lnTo>
                    <a:pt x="434" y="137"/>
                  </a:lnTo>
                  <a:lnTo>
                    <a:pt x="436" y="137"/>
                  </a:lnTo>
                  <a:close/>
                  <a:moveTo>
                    <a:pt x="438" y="145"/>
                  </a:moveTo>
                  <a:lnTo>
                    <a:pt x="438" y="145"/>
                  </a:lnTo>
                  <a:lnTo>
                    <a:pt x="437" y="145"/>
                  </a:lnTo>
                  <a:lnTo>
                    <a:pt x="438" y="145"/>
                  </a:lnTo>
                  <a:close/>
                  <a:moveTo>
                    <a:pt x="438" y="145"/>
                  </a:moveTo>
                  <a:lnTo>
                    <a:pt x="439" y="154"/>
                  </a:lnTo>
                  <a:lnTo>
                    <a:pt x="437" y="154"/>
                  </a:lnTo>
                  <a:lnTo>
                    <a:pt x="436" y="145"/>
                  </a:lnTo>
                  <a:lnTo>
                    <a:pt x="438" y="145"/>
                  </a:lnTo>
                  <a:close/>
                  <a:moveTo>
                    <a:pt x="439" y="154"/>
                  </a:moveTo>
                  <a:lnTo>
                    <a:pt x="439" y="154"/>
                  </a:lnTo>
                  <a:lnTo>
                    <a:pt x="438" y="154"/>
                  </a:lnTo>
                  <a:lnTo>
                    <a:pt x="439" y="154"/>
                  </a:lnTo>
                  <a:close/>
                  <a:moveTo>
                    <a:pt x="439" y="154"/>
                  </a:moveTo>
                  <a:lnTo>
                    <a:pt x="440" y="163"/>
                  </a:lnTo>
                  <a:lnTo>
                    <a:pt x="438" y="163"/>
                  </a:lnTo>
                  <a:lnTo>
                    <a:pt x="437" y="154"/>
                  </a:lnTo>
                  <a:lnTo>
                    <a:pt x="439" y="154"/>
                  </a:lnTo>
                  <a:close/>
                  <a:moveTo>
                    <a:pt x="440" y="163"/>
                  </a:moveTo>
                  <a:lnTo>
                    <a:pt x="440" y="163"/>
                  </a:lnTo>
                  <a:lnTo>
                    <a:pt x="439" y="163"/>
                  </a:lnTo>
                  <a:lnTo>
                    <a:pt x="440" y="163"/>
                  </a:lnTo>
                  <a:close/>
                  <a:moveTo>
                    <a:pt x="440" y="163"/>
                  </a:moveTo>
                  <a:lnTo>
                    <a:pt x="440" y="171"/>
                  </a:lnTo>
                  <a:lnTo>
                    <a:pt x="438" y="171"/>
                  </a:lnTo>
                  <a:lnTo>
                    <a:pt x="438" y="163"/>
                  </a:lnTo>
                  <a:lnTo>
                    <a:pt x="440" y="163"/>
                  </a:lnTo>
                  <a:close/>
                  <a:moveTo>
                    <a:pt x="440" y="171"/>
                  </a:moveTo>
                  <a:lnTo>
                    <a:pt x="440" y="172"/>
                  </a:lnTo>
                  <a:lnTo>
                    <a:pt x="439" y="171"/>
                  </a:lnTo>
                  <a:lnTo>
                    <a:pt x="440" y="171"/>
                  </a:lnTo>
                  <a:close/>
                  <a:moveTo>
                    <a:pt x="440" y="172"/>
                  </a:moveTo>
                  <a:lnTo>
                    <a:pt x="439" y="180"/>
                  </a:lnTo>
                  <a:lnTo>
                    <a:pt x="437" y="180"/>
                  </a:lnTo>
                  <a:lnTo>
                    <a:pt x="438" y="171"/>
                  </a:lnTo>
                  <a:lnTo>
                    <a:pt x="440" y="172"/>
                  </a:lnTo>
                  <a:close/>
                  <a:moveTo>
                    <a:pt x="439" y="180"/>
                  </a:moveTo>
                  <a:lnTo>
                    <a:pt x="439" y="180"/>
                  </a:lnTo>
                  <a:lnTo>
                    <a:pt x="438" y="180"/>
                  </a:lnTo>
                  <a:lnTo>
                    <a:pt x="439" y="180"/>
                  </a:lnTo>
                  <a:close/>
                  <a:moveTo>
                    <a:pt x="439" y="180"/>
                  </a:moveTo>
                  <a:lnTo>
                    <a:pt x="437" y="188"/>
                  </a:lnTo>
                  <a:lnTo>
                    <a:pt x="435" y="188"/>
                  </a:lnTo>
                  <a:lnTo>
                    <a:pt x="437" y="179"/>
                  </a:lnTo>
                  <a:lnTo>
                    <a:pt x="439" y="180"/>
                  </a:lnTo>
                  <a:close/>
                  <a:moveTo>
                    <a:pt x="437" y="188"/>
                  </a:moveTo>
                  <a:lnTo>
                    <a:pt x="437" y="188"/>
                  </a:lnTo>
                  <a:lnTo>
                    <a:pt x="436" y="188"/>
                  </a:lnTo>
                  <a:lnTo>
                    <a:pt x="437" y="188"/>
                  </a:lnTo>
                  <a:close/>
                  <a:moveTo>
                    <a:pt x="437" y="188"/>
                  </a:moveTo>
                  <a:lnTo>
                    <a:pt x="435" y="196"/>
                  </a:lnTo>
                  <a:lnTo>
                    <a:pt x="432" y="195"/>
                  </a:lnTo>
                  <a:lnTo>
                    <a:pt x="435" y="188"/>
                  </a:lnTo>
                  <a:lnTo>
                    <a:pt x="437" y="188"/>
                  </a:lnTo>
                  <a:close/>
                  <a:moveTo>
                    <a:pt x="435" y="196"/>
                  </a:moveTo>
                  <a:lnTo>
                    <a:pt x="435" y="196"/>
                  </a:lnTo>
                  <a:lnTo>
                    <a:pt x="434" y="195"/>
                  </a:lnTo>
                  <a:lnTo>
                    <a:pt x="435" y="196"/>
                  </a:lnTo>
                  <a:close/>
                  <a:moveTo>
                    <a:pt x="435" y="196"/>
                  </a:moveTo>
                  <a:lnTo>
                    <a:pt x="430" y="204"/>
                  </a:lnTo>
                  <a:lnTo>
                    <a:pt x="428" y="203"/>
                  </a:lnTo>
                  <a:lnTo>
                    <a:pt x="433" y="195"/>
                  </a:lnTo>
                  <a:lnTo>
                    <a:pt x="435" y="196"/>
                  </a:lnTo>
                  <a:close/>
                  <a:moveTo>
                    <a:pt x="428" y="203"/>
                  </a:moveTo>
                  <a:lnTo>
                    <a:pt x="428" y="203"/>
                  </a:lnTo>
                  <a:lnTo>
                    <a:pt x="429" y="204"/>
                  </a:lnTo>
                  <a:lnTo>
                    <a:pt x="428" y="203"/>
                  </a:lnTo>
                  <a:close/>
                  <a:moveTo>
                    <a:pt x="430" y="204"/>
                  </a:moveTo>
                  <a:lnTo>
                    <a:pt x="427" y="211"/>
                  </a:lnTo>
                  <a:lnTo>
                    <a:pt x="425" y="211"/>
                  </a:lnTo>
                  <a:lnTo>
                    <a:pt x="428" y="203"/>
                  </a:lnTo>
                  <a:lnTo>
                    <a:pt x="430" y="204"/>
                  </a:lnTo>
                  <a:close/>
                  <a:moveTo>
                    <a:pt x="427" y="211"/>
                  </a:moveTo>
                  <a:lnTo>
                    <a:pt x="427" y="212"/>
                  </a:lnTo>
                  <a:lnTo>
                    <a:pt x="426" y="211"/>
                  </a:lnTo>
                  <a:lnTo>
                    <a:pt x="427" y="211"/>
                  </a:lnTo>
                  <a:close/>
                  <a:moveTo>
                    <a:pt x="427" y="212"/>
                  </a:moveTo>
                  <a:lnTo>
                    <a:pt x="422" y="218"/>
                  </a:lnTo>
                  <a:lnTo>
                    <a:pt x="420" y="217"/>
                  </a:lnTo>
                  <a:lnTo>
                    <a:pt x="425" y="210"/>
                  </a:lnTo>
                  <a:lnTo>
                    <a:pt x="427" y="212"/>
                  </a:lnTo>
                  <a:close/>
                  <a:moveTo>
                    <a:pt x="420" y="217"/>
                  </a:moveTo>
                  <a:lnTo>
                    <a:pt x="420" y="217"/>
                  </a:lnTo>
                  <a:lnTo>
                    <a:pt x="421" y="217"/>
                  </a:lnTo>
                  <a:lnTo>
                    <a:pt x="420" y="217"/>
                  </a:lnTo>
                  <a:close/>
                  <a:moveTo>
                    <a:pt x="422" y="218"/>
                  </a:moveTo>
                  <a:lnTo>
                    <a:pt x="417" y="225"/>
                  </a:lnTo>
                  <a:lnTo>
                    <a:pt x="415" y="224"/>
                  </a:lnTo>
                  <a:lnTo>
                    <a:pt x="420" y="217"/>
                  </a:lnTo>
                  <a:lnTo>
                    <a:pt x="422" y="218"/>
                  </a:lnTo>
                  <a:close/>
                  <a:moveTo>
                    <a:pt x="417" y="225"/>
                  </a:moveTo>
                  <a:lnTo>
                    <a:pt x="417" y="225"/>
                  </a:lnTo>
                  <a:lnTo>
                    <a:pt x="416" y="225"/>
                  </a:lnTo>
                  <a:lnTo>
                    <a:pt x="417" y="225"/>
                  </a:lnTo>
                  <a:close/>
                  <a:moveTo>
                    <a:pt x="417" y="225"/>
                  </a:moveTo>
                  <a:lnTo>
                    <a:pt x="410" y="232"/>
                  </a:lnTo>
                  <a:lnTo>
                    <a:pt x="409" y="230"/>
                  </a:lnTo>
                  <a:lnTo>
                    <a:pt x="415" y="224"/>
                  </a:lnTo>
                  <a:lnTo>
                    <a:pt x="417" y="225"/>
                  </a:lnTo>
                  <a:close/>
                  <a:moveTo>
                    <a:pt x="410" y="232"/>
                  </a:moveTo>
                  <a:lnTo>
                    <a:pt x="410" y="232"/>
                  </a:lnTo>
                  <a:lnTo>
                    <a:pt x="410" y="231"/>
                  </a:lnTo>
                  <a:lnTo>
                    <a:pt x="410" y="232"/>
                  </a:lnTo>
                  <a:close/>
                  <a:moveTo>
                    <a:pt x="410" y="232"/>
                  </a:moveTo>
                  <a:lnTo>
                    <a:pt x="403" y="237"/>
                  </a:lnTo>
                  <a:lnTo>
                    <a:pt x="402" y="235"/>
                  </a:lnTo>
                  <a:lnTo>
                    <a:pt x="409" y="230"/>
                  </a:lnTo>
                  <a:lnTo>
                    <a:pt x="410" y="232"/>
                  </a:lnTo>
                  <a:close/>
                  <a:moveTo>
                    <a:pt x="403" y="237"/>
                  </a:moveTo>
                  <a:lnTo>
                    <a:pt x="403" y="237"/>
                  </a:lnTo>
                  <a:lnTo>
                    <a:pt x="402" y="236"/>
                  </a:lnTo>
                  <a:lnTo>
                    <a:pt x="403" y="237"/>
                  </a:lnTo>
                  <a:close/>
                  <a:moveTo>
                    <a:pt x="403" y="237"/>
                  </a:moveTo>
                  <a:lnTo>
                    <a:pt x="396" y="241"/>
                  </a:lnTo>
                  <a:lnTo>
                    <a:pt x="394" y="239"/>
                  </a:lnTo>
                  <a:lnTo>
                    <a:pt x="402" y="235"/>
                  </a:lnTo>
                  <a:lnTo>
                    <a:pt x="403" y="237"/>
                  </a:lnTo>
                  <a:close/>
                  <a:moveTo>
                    <a:pt x="394" y="241"/>
                  </a:moveTo>
                  <a:lnTo>
                    <a:pt x="393" y="240"/>
                  </a:lnTo>
                  <a:lnTo>
                    <a:pt x="394" y="239"/>
                  </a:lnTo>
                  <a:lnTo>
                    <a:pt x="395" y="240"/>
                  </a:lnTo>
                  <a:lnTo>
                    <a:pt x="394" y="241"/>
                  </a:lnTo>
                  <a:close/>
                  <a:moveTo>
                    <a:pt x="396" y="239"/>
                  </a:moveTo>
                  <a:lnTo>
                    <a:pt x="403" y="244"/>
                  </a:lnTo>
                  <a:lnTo>
                    <a:pt x="402" y="246"/>
                  </a:lnTo>
                  <a:lnTo>
                    <a:pt x="394" y="241"/>
                  </a:lnTo>
                  <a:lnTo>
                    <a:pt x="396" y="239"/>
                  </a:lnTo>
                  <a:close/>
                  <a:moveTo>
                    <a:pt x="403" y="244"/>
                  </a:moveTo>
                  <a:lnTo>
                    <a:pt x="410" y="250"/>
                  </a:lnTo>
                  <a:lnTo>
                    <a:pt x="409" y="252"/>
                  </a:lnTo>
                  <a:lnTo>
                    <a:pt x="402" y="246"/>
                  </a:lnTo>
                  <a:lnTo>
                    <a:pt x="403" y="244"/>
                  </a:lnTo>
                  <a:close/>
                  <a:moveTo>
                    <a:pt x="410" y="250"/>
                  </a:moveTo>
                  <a:lnTo>
                    <a:pt x="410" y="250"/>
                  </a:lnTo>
                  <a:lnTo>
                    <a:pt x="410" y="251"/>
                  </a:lnTo>
                  <a:lnTo>
                    <a:pt x="410" y="250"/>
                  </a:lnTo>
                  <a:close/>
                  <a:moveTo>
                    <a:pt x="410" y="250"/>
                  </a:moveTo>
                  <a:lnTo>
                    <a:pt x="416" y="256"/>
                  </a:lnTo>
                  <a:lnTo>
                    <a:pt x="414" y="258"/>
                  </a:lnTo>
                  <a:lnTo>
                    <a:pt x="409" y="251"/>
                  </a:lnTo>
                  <a:lnTo>
                    <a:pt x="410" y="250"/>
                  </a:lnTo>
                  <a:close/>
                  <a:moveTo>
                    <a:pt x="414" y="258"/>
                  </a:moveTo>
                  <a:lnTo>
                    <a:pt x="414" y="258"/>
                  </a:lnTo>
                  <a:lnTo>
                    <a:pt x="415" y="257"/>
                  </a:lnTo>
                  <a:lnTo>
                    <a:pt x="414" y="258"/>
                  </a:lnTo>
                  <a:close/>
                  <a:moveTo>
                    <a:pt x="416" y="256"/>
                  </a:moveTo>
                  <a:lnTo>
                    <a:pt x="422" y="262"/>
                  </a:lnTo>
                  <a:lnTo>
                    <a:pt x="420" y="264"/>
                  </a:lnTo>
                  <a:lnTo>
                    <a:pt x="414" y="258"/>
                  </a:lnTo>
                  <a:lnTo>
                    <a:pt x="416" y="256"/>
                  </a:lnTo>
                  <a:close/>
                  <a:moveTo>
                    <a:pt x="422" y="262"/>
                  </a:moveTo>
                  <a:lnTo>
                    <a:pt x="422" y="263"/>
                  </a:lnTo>
                  <a:lnTo>
                    <a:pt x="421" y="263"/>
                  </a:lnTo>
                  <a:lnTo>
                    <a:pt x="422" y="262"/>
                  </a:lnTo>
                  <a:close/>
                  <a:moveTo>
                    <a:pt x="422" y="263"/>
                  </a:moveTo>
                  <a:lnTo>
                    <a:pt x="426" y="270"/>
                  </a:lnTo>
                  <a:lnTo>
                    <a:pt x="424" y="271"/>
                  </a:lnTo>
                  <a:lnTo>
                    <a:pt x="420" y="264"/>
                  </a:lnTo>
                  <a:lnTo>
                    <a:pt x="422" y="263"/>
                  </a:lnTo>
                  <a:close/>
                  <a:moveTo>
                    <a:pt x="426" y="270"/>
                  </a:moveTo>
                  <a:lnTo>
                    <a:pt x="430" y="277"/>
                  </a:lnTo>
                  <a:lnTo>
                    <a:pt x="428" y="278"/>
                  </a:lnTo>
                  <a:lnTo>
                    <a:pt x="424" y="271"/>
                  </a:lnTo>
                  <a:lnTo>
                    <a:pt x="426" y="270"/>
                  </a:lnTo>
                  <a:close/>
                  <a:moveTo>
                    <a:pt x="430" y="277"/>
                  </a:moveTo>
                  <a:lnTo>
                    <a:pt x="430" y="277"/>
                  </a:lnTo>
                  <a:lnTo>
                    <a:pt x="429" y="278"/>
                  </a:lnTo>
                  <a:lnTo>
                    <a:pt x="430" y="277"/>
                  </a:lnTo>
                  <a:close/>
                  <a:moveTo>
                    <a:pt x="430" y="277"/>
                  </a:moveTo>
                  <a:lnTo>
                    <a:pt x="434" y="285"/>
                  </a:lnTo>
                  <a:lnTo>
                    <a:pt x="431" y="285"/>
                  </a:lnTo>
                  <a:lnTo>
                    <a:pt x="428" y="278"/>
                  </a:lnTo>
                  <a:lnTo>
                    <a:pt x="430" y="277"/>
                  </a:lnTo>
                  <a:close/>
                  <a:moveTo>
                    <a:pt x="434" y="285"/>
                  </a:moveTo>
                  <a:lnTo>
                    <a:pt x="437" y="292"/>
                  </a:lnTo>
                  <a:lnTo>
                    <a:pt x="435" y="293"/>
                  </a:lnTo>
                  <a:lnTo>
                    <a:pt x="431" y="285"/>
                  </a:lnTo>
                  <a:lnTo>
                    <a:pt x="434" y="285"/>
                  </a:lnTo>
                  <a:close/>
                  <a:moveTo>
                    <a:pt x="437" y="292"/>
                  </a:moveTo>
                  <a:lnTo>
                    <a:pt x="437" y="292"/>
                  </a:lnTo>
                  <a:lnTo>
                    <a:pt x="436" y="292"/>
                  </a:lnTo>
                  <a:lnTo>
                    <a:pt x="437" y="292"/>
                  </a:lnTo>
                  <a:close/>
                  <a:moveTo>
                    <a:pt x="437" y="292"/>
                  </a:moveTo>
                  <a:lnTo>
                    <a:pt x="439" y="300"/>
                  </a:lnTo>
                  <a:lnTo>
                    <a:pt x="437" y="301"/>
                  </a:lnTo>
                  <a:lnTo>
                    <a:pt x="435" y="293"/>
                  </a:lnTo>
                  <a:lnTo>
                    <a:pt x="437" y="292"/>
                  </a:lnTo>
                  <a:close/>
                  <a:moveTo>
                    <a:pt x="439" y="300"/>
                  </a:moveTo>
                  <a:lnTo>
                    <a:pt x="439" y="301"/>
                  </a:lnTo>
                  <a:lnTo>
                    <a:pt x="438" y="301"/>
                  </a:lnTo>
                  <a:lnTo>
                    <a:pt x="439" y="300"/>
                  </a:lnTo>
                  <a:close/>
                  <a:moveTo>
                    <a:pt x="439" y="301"/>
                  </a:moveTo>
                  <a:lnTo>
                    <a:pt x="440" y="309"/>
                  </a:lnTo>
                  <a:lnTo>
                    <a:pt x="438" y="309"/>
                  </a:lnTo>
                  <a:lnTo>
                    <a:pt x="437" y="301"/>
                  </a:lnTo>
                  <a:lnTo>
                    <a:pt x="439" y="301"/>
                  </a:lnTo>
                  <a:close/>
                  <a:moveTo>
                    <a:pt x="440" y="309"/>
                  </a:moveTo>
                  <a:lnTo>
                    <a:pt x="440" y="309"/>
                  </a:lnTo>
                  <a:lnTo>
                    <a:pt x="439" y="309"/>
                  </a:lnTo>
                  <a:lnTo>
                    <a:pt x="440" y="309"/>
                  </a:lnTo>
                  <a:close/>
                  <a:moveTo>
                    <a:pt x="440" y="309"/>
                  </a:moveTo>
                  <a:lnTo>
                    <a:pt x="440" y="317"/>
                  </a:lnTo>
                  <a:lnTo>
                    <a:pt x="438" y="317"/>
                  </a:lnTo>
                  <a:lnTo>
                    <a:pt x="438" y="309"/>
                  </a:lnTo>
                  <a:lnTo>
                    <a:pt x="440" y="309"/>
                  </a:lnTo>
                  <a:close/>
                  <a:moveTo>
                    <a:pt x="440" y="317"/>
                  </a:moveTo>
                  <a:lnTo>
                    <a:pt x="440" y="326"/>
                  </a:lnTo>
                  <a:lnTo>
                    <a:pt x="438" y="326"/>
                  </a:lnTo>
                  <a:lnTo>
                    <a:pt x="438" y="317"/>
                  </a:lnTo>
                  <a:lnTo>
                    <a:pt x="440" y="317"/>
                  </a:lnTo>
                  <a:close/>
                  <a:moveTo>
                    <a:pt x="440" y="326"/>
                  </a:moveTo>
                  <a:lnTo>
                    <a:pt x="440" y="326"/>
                  </a:lnTo>
                  <a:lnTo>
                    <a:pt x="439" y="326"/>
                  </a:lnTo>
                  <a:lnTo>
                    <a:pt x="440" y="326"/>
                  </a:lnTo>
                  <a:close/>
                  <a:moveTo>
                    <a:pt x="440" y="326"/>
                  </a:moveTo>
                  <a:lnTo>
                    <a:pt x="438" y="334"/>
                  </a:lnTo>
                  <a:lnTo>
                    <a:pt x="436" y="334"/>
                  </a:lnTo>
                  <a:lnTo>
                    <a:pt x="438" y="325"/>
                  </a:lnTo>
                  <a:lnTo>
                    <a:pt x="440" y="326"/>
                  </a:lnTo>
                  <a:close/>
                  <a:moveTo>
                    <a:pt x="438" y="334"/>
                  </a:moveTo>
                  <a:lnTo>
                    <a:pt x="436" y="343"/>
                  </a:lnTo>
                  <a:lnTo>
                    <a:pt x="434" y="342"/>
                  </a:lnTo>
                  <a:lnTo>
                    <a:pt x="436" y="334"/>
                  </a:lnTo>
                  <a:lnTo>
                    <a:pt x="438" y="334"/>
                  </a:lnTo>
                  <a:close/>
                  <a:moveTo>
                    <a:pt x="436" y="343"/>
                  </a:moveTo>
                  <a:lnTo>
                    <a:pt x="436" y="343"/>
                  </a:lnTo>
                  <a:lnTo>
                    <a:pt x="435" y="342"/>
                  </a:lnTo>
                  <a:lnTo>
                    <a:pt x="436" y="343"/>
                  </a:lnTo>
                  <a:close/>
                  <a:moveTo>
                    <a:pt x="436" y="343"/>
                  </a:moveTo>
                  <a:lnTo>
                    <a:pt x="434" y="350"/>
                  </a:lnTo>
                  <a:lnTo>
                    <a:pt x="431" y="349"/>
                  </a:lnTo>
                  <a:lnTo>
                    <a:pt x="434" y="342"/>
                  </a:lnTo>
                  <a:lnTo>
                    <a:pt x="436" y="343"/>
                  </a:lnTo>
                  <a:close/>
                  <a:moveTo>
                    <a:pt x="434" y="350"/>
                  </a:moveTo>
                  <a:lnTo>
                    <a:pt x="434" y="350"/>
                  </a:lnTo>
                  <a:lnTo>
                    <a:pt x="433" y="350"/>
                  </a:lnTo>
                  <a:lnTo>
                    <a:pt x="434" y="350"/>
                  </a:lnTo>
                  <a:close/>
                  <a:moveTo>
                    <a:pt x="434" y="350"/>
                  </a:moveTo>
                  <a:lnTo>
                    <a:pt x="429" y="358"/>
                  </a:lnTo>
                  <a:lnTo>
                    <a:pt x="427" y="357"/>
                  </a:lnTo>
                  <a:lnTo>
                    <a:pt x="432" y="349"/>
                  </a:lnTo>
                  <a:lnTo>
                    <a:pt x="434" y="350"/>
                  </a:lnTo>
                  <a:close/>
                  <a:moveTo>
                    <a:pt x="429" y="358"/>
                  </a:moveTo>
                  <a:lnTo>
                    <a:pt x="429" y="359"/>
                  </a:lnTo>
                  <a:lnTo>
                    <a:pt x="428" y="358"/>
                  </a:lnTo>
                  <a:lnTo>
                    <a:pt x="429" y="358"/>
                  </a:lnTo>
                  <a:close/>
                  <a:moveTo>
                    <a:pt x="429" y="359"/>
                  </a:moveTo>
                  <a:lnTo>
                    <a:pt x="425" y="366"/>
                  </a:lnTo>
                  <a:lnTo>
                    <a:pt x="423" y="365"/>
                  </a:lnTo>
                  <a:lnTo>
                    <a:pt x="427" y="357"/>
                  </a:lnTo>
                  <a:lnTo>
                    <a:pt x="429" y="359"/>
                  </a:lnTo>
                  <a:close/>
                  <a:moveTo>
                    <a:pt x="425" y="366"/>
                  </a:moveTo>
                  <a:lnTo>
                    <a:pt x="425" y="366"/>
                  </a:lnTo>
                  <a:lnTo>
                    <a:pt x="424" y="365"/>
                  </a:lnTo>
                  <a:lnTo>
                    <a:pt x="425" y="366"/>
                  </a:lnTo>
                  <a:close/>
                  <a:moveTo>
                    <a:pt x="425" y="366"/>
                  </a:moveTo>
                  <a:lnTo>
                    <a:pt x="420" y="373"/>
                  </a:lnTo>
                  <a:lnTo>
                    <a:pt x="418" y="372"/>
                  </a:lnTo>
                  <a:lnTo>
                    <a:pt x="423" y="365"/>
                  </a:lnTo>
                  <a:lnTo>
                    <a:pt x="425" y="366"/>
                  </a:lnTo>
                  <a:close/>
                  <a:moveTo>
                    <a:pt x="420" y="373"/>
                  </a:moveTo>
                  <a:lnTo>
                    <a:pt x="420" y="373"/>
                  </a:lnTo>
                  <a:lnTo>
                    <a:pt x="419" y="373"/>
                  </a:lnTo>
                  <a:lnTo>
                    <a:pt x="420" y="373"/>
                  </a:lnTo>
                  <a:close/>
                  <a:moveTo>
                    <a:pt x="420" y="373"/>
                  </a:moveTo>
                  <a:lnTo>
                    <a:pt x="414" y="380"/>
                  </a:lnTo>
                  <a:lnTo>
                    <a:pt x="412" y="378"/>
                  </a:lnTo>
                  <a:lnTo>
                    <a:pt x="418" y="372"/>
                  </a:lnTo>
                  <a:lnTo>
                    <a:pt x="420" y="373"/>
                  </a:lnTo>
                  <a:close/>
                  <a:moveTo>
                    <a:pt x="414" y="380"/>
                  </a:moveTo>
                  <a:lnTo>
                    <a:pt x="413" y="380"/>
                  </a:lnTo>
                  <a:lnTo>
                    <a:pt x="413" y="379"/>
                  </a:lnTo>
                  <a:lnTo>
                    <a:pt x="414" y="380"/>
                  </a:lnTo>
                  <a:close/>
                  <a:moveTo>
                    <a:pt x="413" y="380"/>
                  </a:moveTo>
                  <a:lnTo>
                    <a:pt x="407" y="385"/>
                  </a:lnTo>
                  <a:lnTo>
                    <a:pt x="406" y="383"/>
                  </a:lnTo>
                  <a:lnTo>
                    <a:pt x="412" y="378"/>
                  </a:lnTo>
                  <a:lnTo>
                    <a:pt x="413" y="380"/>
                  </a:lnTo>
                  <a:close/>
                  <a:moveTo>
                    <a:pt x="407" y="385"/>
                  </a:moveTo>
                  <a:lnTo>
                    <a:pt x="401" y="390"/>
                  </a:lnTo>
                  <a:lnTo>
                    <a:pt x="399" y="388"/>
                  </a:lnTo>
                  <a:lnTo>
                    <a:pt x="406" y="383"/>
                  </a:lnTo>
                  <a:lnTo>
                    <a:pt x="407" y="385"/>
                  </a:lnTo>
                  <a:close/>
                  <a:moveTo>
                    <a:pt x="401" y="390"/>
                  </a:moveTo>
                  <a:lnTo>
                    <a:pt x="401" y="390"/>
                  </a:lnTo>
                  <a:lnTo>
                    <a:pt x="400" y="389"/>
                  </a:lnTo>
                  <a:lnTo>
                    <a:pt x="401" y="390"/>
                  </a:lnTo>
                  <a:close/>
                  <a:moveTo>
                    <a:pt x="401" y="390"/>
                  </a:moveTo>
                  <a:lnTo>
                    <a:pt x="393" y="394"/>
                  </a:lnTo>
                  <a:lnTo>
                    <a:pt x="392" y="392"/>
                  </a:lnTo>
                  <a:lnTo>
                    <a:pt x="400" y="388"/>
                  </a:lnTo>
                  <a:lnTo>
                    <a:pt x="401" y="390"/>
                  </a:lnTo>
                  <a:close/>
                  <a:moveTo>
                    <a:pt x="393" y="394"/>
                  </a:moveTo>
                  <a:lnTo>
                    <a:pt x="393" y="394"/>
                  </a:lnTo>
                  <a:lnTo>
                    <a:pt x="393" y="393"/>
                  </a:lnTo>
                  <a:lnTo>
                    <a:pt x="393" y="394"/>
                  </a:lnTo>
                  <a:close/>
                  <a:moveTo>
                    <a:pt x="393" y="394"/>
                  </a:moveTo>
                  <a:lnTo>
                    <a:pt x="386" y="398"/>
                  </a:lnTo>
                  <a:lnTo>
                    <a:pt x="385" y="396"/>
                  </a:lnTo>
                  <a:lnTo>
                    <a:pt x="392" y="392"/>
                  </a:lnTo>
                  <a:lnTo>
                    <a:pt x="393" y="394"/>
                  </a:lnTo>
                  <a:close/>
                  <a:moveTo>
                    <a:pt x="386" y="398"/>
                  </a:moveTo>
                  <a:lnTo>
                    <a:pt x="386" y="398"/>
                  </a:lnTo>
                  <a:lnTo>
                    <a:pt x="386" y="397"/>
                  </a:lnTo>
                  <a:lnTo>
                    <a:pt x="386" y="398"/>
                  </a:lnTo>
                  <a:close/>
                  <a:moveTo>
                    <a:pt x="386" y="398"/>
                  </a:moveTo>
                  <a:lnTo>
                    <a:pt x="378" y="401"/>
                  </a:lnTo>
                  <a:lnTo>
                    <a:pt x="377" y="399"/>
                  </a:lnTo>
                  <a:lnTo>
                    <a:pt x="385" y="396"/>
                  </a:lnTo>
                  <a:lnTo>
                    <a:pt x="386" y="398"/>
                  </a:lnTo>
                  <a:close/>
                  <a:moveTo>
                    <a:pt x="378" y="401"/>
                  </a:moveTo>
                  <a:lnTo>
                    <a:pt x="378" y="401"/>
                  </a:lnTo>
                  <a:lnTo>
                    <a:pt x="377" y="400"/>
                  </a:lnTo>
                  <a:lnTo>
                    <a:pt x="378" y="401"/>
                  </a:lnTo>
                  <a:close/>
                  <a:moveTo>
                    <a:pt x="378" y="401"/>
                  </a:moveTo>
                  <a:lnTo>
                    <a:pt x="370" y="403"/>
                  </a:lnTo>
                  <a:lnTo>
                    <a:pt x="370" y="401"/>
                  </a:lnTo>
                  <a:lnTo>
                    <a:pt x="377" y="399"/>
                  </a:lnTo>
                  <a:lnTo>
                    <a:pt x="378" y="401"/>
                  </a:lnTo>
                  <a:close/>
                  <a:moveTo>
                    <a:pt x="370" y="403"/>
                  </a:moveTo>
                  <a:lnTo>
                    <a:pt x="370" y="403"/>
                  </a:lnTo>
                  <a:lnTo>
                    <a:pt x="370" y="402"/>
                  </a:lnTo>
                  <a:lnTo>
                    <a:pt x="370" y="403"/>
                  </a:lnTo>
                  <a:close/>
                  <a:moveTo>
                    <a:pt x="370" y="403"/>
                  </a:moveTo>
                  <a:lnTo>
                    <a:pt x="362" y="404"/>
                  </a:lnTo>
                  <a:lnTo>
                    <a:pt x="361" y="402"/>
                  </a:lnTo>
                  <a:lnTo>
                    <a:pt x="370" y="401"/>
                  </a:lnTo>
                  <a:lnTo>
                    <a:pt x="370" y="403"/>
                  </a:lnTo>
                  <a:close/>
                  <a:moveTo>
                    <a:pt x="362" y="404"/>
                  </a:moveTo>
                  <a:lnTo>
                    <a:pt x="353" y="405"/>
                  </a:lnTo>
                  <a:lnTo>
                    <a:pt x="353" y="403"/>
                  </a:lnTo>
                  <a:lnTo>
                    <a:pt x="361" y="402"/>
                  </a:lnTo>
                  <a:lnTo>
                    <a:pt x="362" y="404"/>
                  </a:lnTo>
                  <a:close/>
                  <a:moveTo>
                    <a:pt x="353" y="405"/>
                  </a:moveTo>
                  <a:lnTo>
                    <a:pt x="353" y="405"/>
                  </a:lnTo>
                  <a:lnTo>
                    <a:pt x="353" y="404"/>
                  </a:lnTo>
                  <a:lnTo>
                    <a:pt x="353" y="405"/>
                  </a:lnTo>
                  <a:close/>
                  <a:moveTo>
                    <a:pt x="353" y="405"/>
                  </a:moveTo>
                  <a:lnTo>
                    <a:pt x="345" y="405"/>
                  </a:lnTo>
                  <a:lnTo>
                    <a:pt x="345" y="403"/>
                  </a:lnTo>
                  <a:lnTo>
                    <a:pt x="353" y="403"/>
                  </a:lnTo>
                  <a:lnTo>
                    <a:pt x="353" y="405"/>
                  </a:lnTo>
                  <a:close/>
                  <a:moveTo>
                    <a:pt x="345" y="405"/>
                  </a:moveTo>
                  <a:lnTo>
                    <a:pt x="345" y="405"/>
                  </a:lnTo>
                  <a:lnTo>
                    <a:pt x="345" y="404"/>
                  </a:lnTo>
                  <a:lnTo>
                    <a:pt x="345" y="405"/>
                  </a:lnTo>
                  <a:close/>
                  <a:moveTo>
                    <a:pt x="345" y="405"/>
                  </a:moveTo>
                  <a:lnTo>
                    <a:pt x="336" y="404"/>
                  </a:lnTo>
                  <a:lnTo>
                    <a:pt x="337" y="402"/>
                  </a:lnTo>
                  <a:lnTo>
                    <a:pt x="345" y="403"/>
                  </a:lnTo>
                  <a:lnTo>
                    <a:pt x="345" y="405"/>
                  </a:lnTo>
                  <a:close/>
                  <a:moveTo>
                    <a:pt x="336" y="404"/>
                  </a:moveTo>
                  <a:lnTo>
                    <a:pt x="336" y="404"/>
                  </a:lnTo>
                  <a:lnTo>
                    <a:pt x="337" y="403"/>
                  </a:lnTo>
                  <a:lnTo>
                    <a:pt x="336" y="404"/>
                  </a:lnTo>
                  <a:close/>
                  <a:moveTo>
                    <a:pt x="336" y="404"/>
                  </a:moveTo>
                  <a:lnTo>
                    <a:pt x="328" y="402"/>
                  </a:lnTo>
                  <a:lnTo>
                    <a:pt x="329" y="400"/>
                  </a:lnTo>
                  <a:lnTo>
                    <a:pt x="337" y="402"/>
                  </a:lnTo>
                  <a:lnTo>
                    <a:pt x="336" y="404"/>
                  </a:lnTo>
                  <a:close/>
                  <a:moveTo>
                    <a:pt x="328" y="402"/>
                  </a:moveTo>
                  <a:lnTo>
                    <a:pt x="328" y="402"/>
                  </a:lnTo>
                  <a:lnTo>
                    <a:pt x="328" y="401"/>
                  </a:lnTo>
                  <a:lnTo>
                    <a:pt x="328" y="402"/>
                  </a:lnTo>
                  <a:close/>
                  <a:moveTo>
                    <a:pt x="328" y="402"/>
                  </a:moveTo>
                  <a:lnTo>
                    <a:pt x="320" y="399"/>
                  </a:lnTo>
                  <a:lnTo>
                    <a:pt x="320" y="397"/>
                  </a:lnTo>
                  <a:lnTo>
                    <a:pt x="329" y="400"/>
                  </a:lnTo>
                  <a:lnTo>
                    <a:pt x="328" y="402"/>
                  </a:lnTo>
                  <a:close/>
                  <a:moveTo>
                    <a:pt x="320" y="399"/>
                  </a:moveTo>
                  <a:lnTo>
                    <a:pt x="311" y="396"/>
                  </a:lnTo>
                  <a:lnTo>
                    <a:pt x="312" y="393"/>
                  </a:lnTo>
                  <a:lnTo>
                    <a:pt x="320" y="397"/>
                  </a:lnTo>
                  <a:lnTo>
                    <a:pt x="320" y="399"/>
                  </a:lnTo>
                  <a:close/>
                  <a:moveTo>
                    <a:pt x="311" y="396"/>
                  </a:moveTo>
                  <a:lnTo>
                    <a:pt x="311" y="395"/>
                  </a:lnTo>
                  <a:lnTo>
                    <a:pt x="312" y="394"/>
                  </a:lnTo>
                  <a:lnTo>
                    <a:pt x="311" y="396"/>
                  </a:lnTo>
                  <a:close/>
                  <a:moveTo>
                    <a:pt x="311" y="395"/>
                  </a:moveTo>
                  <a:lnTo>
                    <a:pt x="307" y="393"/>
                  </a:lnTo>
                  <a:lnTo>
                    <a:pt x="308" y="391"/>
                  </a:lnTo>
                  <a:lnTo>
                    <a:pt x="312" y="393"/>
                  </a:lnTo>
                  <a:lnTo>
                    <a:pt x="311" y="395"/>
                  </a:lnTo>
                  <a:close/>
                  <a:moveTo>
                    <a:pt x="306" y="392"/>
                  </a:moveTo>
                  <a:lnTo>
                    <a:pt x="306" y="391"/>
                  </a:lnTo>
                  <a:lnTo>
                    <a:pt x="308" y="391"/>
                  </a:lnTo>
                  <a:lnTo>
                    <a:pt x="307" y="392"/>
                  </a:lnTo>
                  <a:lnTo>
                    <a:pt x="306" y="392"/>
                  </a:lnTo>
                  <a:close/>
                </a:path>
              </a:pathLst>
            </a:custGeom>
            <a:solidFill>
              <a:srgbClr val="24272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252" name="Rectangle 279"/>
            <p:cNvSpPr>
              <a:spLocks noChangeArrowheads="1"/>
            </p:cNvSpPr>
            <p:nvPr/>
          </p:nvSpPr>
          <p:spPr bwMode="auto">
            <a:xfrm rot="2842267">
              <a:off x="3618840" y="2962051"/>
              <a:ext cx="136953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0" hangingPunct="0"/>
              <a:r>
                <a:rPr lang="en-US" sz="1200" b="1">
                  <a:solidFill>
                    <a:srgbClr val="0000FF"/>
                  </a:solidFill>
                  <a:latin typeface="Cambria" pitchFamily="18" charset="0"/>
                </a:rPr>
                <a:t>Agricultural </a:t>
              </a:r>
            </a:p>
            <a:p>
              <a:pPr algn="ctr" eaLnBrk="0" hangingPunct="0"/>
              <a:r>
                <a:rPr lang="en-US" sz="1200" b="1">
                  <a:solidFill>
                    <a:srgbClr val="0000FF"/>
                  </a:solidFill>
                  <a:latin typeface="Cambria" pitchFamily="18" charset="0"/>
                </a:rPr>
                <a:t>Services</a:t>
              </a:r>
            </a:p>
          </p:txBody>
        </p:sp>
        <p:sp>
          <p:nvSpPr>
            <p:cNvPr id="253" name="Rectangle 281"/>
            <p:cNvSpPr>
              <a:spLocks noChangeArrowheads="1"/>
            </p:cNvSpPr>
            <p:nvPr/>
          </p:nvSpPr>
          <p:spPr bwMode="auto">
            <a:xfrm rot="18581949">
              <a:off x="4085064" y="4244306"/>
              <a:ext cx="666849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 b="1">
                  <a:solidFill>
                    <a:srgbClr val="0000FF"/>
                  </a:solidFill>
                  <a:latin typeface="Cambria" pitchFamily="18" charset="0"/>
                </a:rPr>
                <a:t>Electrical</a:t>
              </a:r>
            </a:p>
          </p:txBody>
        </p:sp>
        <p:sp>
          <p:nvSpPr>
            <p:cNvPr id="254" name="Rectangle 285"/>
            <p:cNvSpPr>
              <a:spLocks noChangeArrowheads="1"/>
            </p:cNvSpPr>
            <p:nvPr/>
          </p:nvSpPr>
          <p:spPr bwMode="auto">
            <a:xfrm>
              <a:off x="2953185" y="2385036"/>
              <a:ext cx="107240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200" b="1" dirty="0">
                  <a:solidFill>
                    <a:srgbClr val="0000FF"/>
                  </a:solidFill>
                  <a:latin typeface="Cambria" pitchFamily="18" charset="0"/>
                </a:rPr>
                <a:t>Manufacturing </a:t>
              </a:r>
            </a:p>
            <a:p>
              <a:pPr algn="ctr" eaLnBrk="0" hangingPunct="0"/>
              <a:r>
                <a:rPr lang="en-US" sz="1200" b="1" dirty="0">
                  <a:solidFill>
                    <a:srgbClr val="0000FF"/>
                  </a:solidFill>
                  <a:latin typeface="Cambria" pitchFamily="18" charset="0"/>
                </a:rPr>
                <a:t>Technologies</a:t>
              </a:r>
              <a:endParaRPr lang="en-US" sz="1200" dirty="0">
                <a:solidFill>
                  <a:srgbClr val="0000FF"/>
                </a:solidFill>
                <a:latin typeface="Cambria" pitchFamily="18" charset="0"/>
              </a:endParaRPr>
            </a:p>
          </p:txBody>
        </p:sp>
        <p:sp>
          <p:nvSpPr>
            <p:cNvPr id="255" name="Rectangle 287"/>
            <p:cNvSpPr>
              <a:spLocks noChangeArrowheads="1"/>
            </p:cNvSpPr>
            <p:nvPr/>
          </p:nvSpPr>
          <p:spPr bwMode="auto">
            <a:xfrm>
              <a:off x="3009767" y="4706679"/>
              <a:ext cx="89287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200" b="1">
                  <a:solidFill>
                    <a:srgbClr val="0000FF"/>
                  </a:solidFill>
                  <a:latin typeface="Cambria" pitchFamily="18" charset="0"/>
                </a:rPr>
                <a:t>Information </a:t>
              </a:r>
            </a:p>
            <a:p>
              <a:pPr algn="ctr" eaLnBrk="0" hangingPunct="0"/>
              <a:r>
                <a:rPr lang="en-US" sz="1200" b="1">
                  <a:solidFill>
                    <a:srgbClr val="0000FF"/>
                  </a:solidFill>
                  <a:latin typeface="Cambria" pitchFamily="18" charset="0"/>
                </a:rPr>
                <a:t>Technology</a:t>
              </a:r>
              <a:endParaRPr lang="en-US">
                <a:solidFill>
                  <a:srgbClr val="0000FF"/>
                </a:solidFill>
                <a:latin typeface="Cambria" pitchFamily="18" charset="0"/>
              </a:endParaRPr>
            </a:p>
          </p:txBody>
        </p:sp>
        <p:sp>
          <p:nvSpPr>
            <p:cNvPr id="256" name="Rectangle 288"/>
            <p:cNvSpPr>
              <a:spLocks noChangeArrowheads="1"/>
            </p:cNvSpPr>
            <p:nvPr/>
          </p:nvSpPr>
          <p:spPr bwMode="auto">
            <a:xfrm>
              <a:off x="2088246" y="2358354"/>
              <a:ext cx="473464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200">
                  <a:latin typeface="Cambria" pitchFamily="18" charset="0"/>
                </a:rPr>
                <a:t>Welder</a:t>
              </a:r>
              <a:endParaRPr lang="en-US" sz="2000">
                <a:latin typeface="Cambria" pitchFamily="18" charset="0"/>
              </a:endParaRPr>
            </a:p>
          </p:txBody>
        </p:sp>
        <p:sp>
          <p:nvSpPr>
            <p:cNvPr id="257" name="Rectangle 290"/>
            <p:cNvSpPr>
              <a:spLocks noChangeArrowheads="1"/>
            </p:cNvSpPr>
            <p:nvPr/>
          </p:nvSpPr>
          <p:spPr bwMode="auto">
            <a:xfrm>
              <a:off x="4744845" y="2385036"/>
              <a:ext cx="685637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200" dirty="0">
                  <a:latin typeface="Cambria" pitchFamily="18" charset="0"/>
                </a:rPr>
                <a:t>Agronomy</a:t>
              </a:r>
              <a:endParaRPr lang="en-US" sz="2000" dirty="0">
                <a:latin typeface="Cambria" pitchFamily="18" charset="0"/>
              </a:endParaRPr>
            </a:p>
          </p:txBody>
        </p:sp>
        <p:sp>
          <p:nvSpPr>
            <p:cNvPr id="258" name="Rectangle 292"/>
            <p:cNvSpPr>
              <a:spLocks noChangeArrowheads="1"/>
            </p:cNvSpPr>
            <p:nvPr/>
          </p:nvSpPr>
          <p:spPr bwMode="auto">
            <a:xfrm>
              <a:off x="5177314" y="3015152"/>
              <a:ext cx="813684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200">
                  <a:latin typeface="Cambria" pitchFamily="18" charset="0"/>
                </a:rPr>
                <a:t>Horticulture</a:t>
              </a:r>
              <a:endParaRPr lang="en-US" sz="2000">
                <a:latin typeface="Cambria" pitchFamily="18" charset="0"/>
              </a:endParaRPr>
            </a:p>
          </p:txBody>
        </p:sp>
        <p:sp>
          <p:nvSpPr>
            <p:cNvPr id="259" name="Rectangle 298"/>
            <p:cNvSpPr>
              <a:spLocks noChangeArrowheads="1"/>
            </p:cNvSpPr>
            <p:nvPr/>
          </p:nvSpPr>
          <p:spPr bwMode="auto">
            <a:xfrm>
              <a:off x="5311993" y="3992138"/>
              <a:ext cx="703719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200">
                  <a:latin typeface="Cambria" pitchFamily="18" charset="0"/>
                </a:rPr>
                <a:t>Electrician</a:t>
              </a:r>
              <a:endParaRPr lang="en-US" sz="2000">
                <a:latin typeface="Cambria" pitchFamily="18" charset="0"/>
              </a:endParaRPr>
            </a:p>
          </p:txBody>
        </p:sp>
        <p:sp>
          <p:nvSpPr>
            <p:cNvPr id="260" name="Rectangle 299"/>
            <p:cNvSpPr>
              <a:spLocks noChangeArrowheads="1"/>
            </p:cNvSpPr>
            <p:nvPr/>
          </p:nvSpPr>
          <p:spPr bwMode="auto">
            <a:xfrm>
              <a:off x="5144953" y="4477728"/>
              <a:ext cx="6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endParaRPr lang="en-US" sz="2400">
                <a:latin typeface="Cambria" pitchFamily="18" charset="0"/>
              </a:endParaRPr>
            </a:p>
          </p:txBody>
        </p:sp>
        <p:sp>
          <p:nvSpPr>
            <p:cNvPr id="261" name="Rectangle 301"/>
            <p:cNvSpPr>
              <a:spLocks noChangeArrowheads="1"/>
            </p:cNvSpPr>
            <p:nvPr/>
          </p:nvSpPr>
          <p:spPr bwMode="auto">
            <a:xfrm>
              <a:off x="5191565" y="4286262"/>
              <a:ext cx="878446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>
                  <a:latin typeface="Cambria" pitchFamily="18" charset="0"/>
                </a:rPr>
                <a:t>House wiring</a:t>
              </a:r>
              <a:endParaRPr lang="en-US" sz="2000">
                <a:latin typeface="Cambria" pitchFamily="18" charset="0"/>
              </a:endParaRPr>
            </a:p>
          </p:txBody>
        </p:sp>
        <p:sp>
          <p:nvSpPr>
            <p:cNvPr id="262" name="Rectangle 279"/>
            <p:cNvSpPr>
              <a:spLocks noChangeArrowheads="1"/>
            </p:cNvSpPr>
            <p:nvPr/>
          </p:nvSpPr>
          <p:spPr bwMode="auto">
            <a:xfrm rot="3263459">
              <a:off x="2132625" y="4210869"/>
              <a:ext cx="310150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200" b="1" dirty="0">
                  <a:solidFill>
                    <a:srgbClr val="0000FF"/>
                  </a:solidFill>
                  <a:latin typeface="Cambria" pitchFamily="18" charset="0"/>
                </a:rPr>
                <a:t>Civil</a:t>
              </a:r>
              <a:endParaRPr lang="en-US" dirty="0">
                <a:solidFill>
                  <a:srgbClr val="0000FF"/>
                </a:solidFill>
                <a:latin typeface="Cambria" pitchFamily="18" charset="0"/>
              </a:endParaRPr>
            </a:p>
          </p:txBody>
        </p:sp>
        <p:sp>
          <p:nvSpPr>
            <p:cNvPr id="263" name="Rectangle 279"/>
            <p:cNvSpPr>
              <a:spLocks noChangeArrowheads="1"/>
            </p:cNvSpPr>
            <p:nvPr/>
          </p:nvSpPr>
          <p:spPr bwMode="auto">
            <a:xfrm rot="18602644">
              <a:off x="1911373" y="2963891"/>
              <a:ext cx="825034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200" b="1">
                  <a:solidFill>
                    <a:srgbClr val="0000FF"/>
                  </a:solidFill>
                  <a:latin typeface="Cambria" pitchFamily="18" charset="0"/>
                </a:rPr>
                <a:t>Automobile</a:t>
              </a:r>
              <a:endParaRPr lang="en-US">
                <a:solidFill>
                  <a:srgbClr val="0000FF"/>
                </a:solidFill>
                <a:latin typeface="Cambria" pitchFamily="18" charset="0"/>
              </a:endParaRPr>
            </a:p>
          </p:txBody>
        </p:sp>
        <p:sp>
          <p:nvSpPr>
            <p:cNvPr id="264" name="Rectangle 301"/>
            <p:cNvSpPr>
              <a:spLocks noChangeArrowheads="1"/>
            </p:cNvSpPr>
            <p:nvPr/>
          </p:nvSpPr>
          <p:spPr bwMode="auto">
            <a:xfrm>
              <a:off x="4312375" y="4968510"/>
              <a:ext cx="70532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200">
                  <a:latin typeface="Cambria" pitchFamily="18" charset="0"/>
                </a:rPr>
                <a:t>Data Entry</a:t>
              </a:r>
            </a:p>
            <a:p>
              <a:pPr algn="ctr" eaLnBrk="0" hangingPunct="0"/>
              <a:r>
                <a:rPr lang="en-US" sz="1200">
                  <a:latin typeface="Cambria" pitchFamily="18" charset="0"/>
                </a:rPr>
                <a:t> Operator</a:t>
              </a:r>
              <a:endParaRPr lang="en-US" sz="2000">
                <a:latin typeface="Cambria" pitchFamily="18" charset="0"/>
              </a:endParaRPr>
            </a:p>
          </p:txBody>
        </p:sp>
        <p:sp>
          <p:nvSpPr>
            <p:cNvPr id="265" name="Rectangle 301"/>
            <p:cNvSpPr>
              <a:spLocks noChangeArrowheads="1"/>
            </p:cNvSpPr>
            <p:nvPr/>
          </p:nvSpPr>
          <p:spPr bwMode="auto">
            <a:xfrm>
              <a:off x="2458934" y="5094533"/>
              <a:ext cx="311880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>
                  <a:latin typeface="Cambria" pitchFamily="18" charset="0"/>
                </a:rPr>
                <a:t>Tally</a:t>
              </a:r>
              <a:endParaRPr lang="en-US" sz="2000">
                <a:latin typeface="Cambria" pitchFamily="18" charset="0"/>
              </a:endParaRPr>
            </a:p>
          </p:txBody>
        </p:sp>
        <p:sp>
          <p:nvSpPr>
            <p:cNvPr id="266" name="Rectangle 301"/>
            <p:cNvSpPr>
              <a:spLocks noChangeArrowheads="1"/>
            </p:cNvSpPr>
            <p:nvPr/>
          </p:nvSpPr>
          <p:spPr bwMode="auto">
            <a:xfrm>
              <a:off x="1461825" y="5004405"/>
              <a:ext cx="519116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>
                  <a:latin typeface="Cambria" pitchFamily="18" charset="0"/>
                </a:rPr>
                <a:t>Scaffold</a:t>
              </a:r>
              <a:endParaRPr lang="en-US" sz="2000">
                <a:latin typeface="Cambria" pitchFamily="18" charset="0"/>
              </a:endParaRPr>
            </a:p>
          </p:txBody>
        </p:sp>
        <p:sp>
          <p:nvSpPr>
            <p:cNvPr id="267" name="Rectangle 301"/>
            <p:cNvSpPr>
              <a:spLocks noChangeArrowheads="1"/>
            </p:cNvSpPr>
            <p:nvPr/>
          </p:nvSpPr>
          <p:spPr bwMode="auto">
            <a:xfrm>
              <a:off x="1094371" y="4349409"/>
              <a:ext cx="434414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200">
                  <a:latin typeface="Cambria" pitchFamily="18" charset="0"/>
                </a:rPr>
                <a:t>Mason</a:t>
              </a:r>
              <a:endParaRPr lang="en-US" sz="2000">
                <a:latin typeface="Cambria" pitchFamily="18" charset="0"/>
              </a:endParaRPr>
            </a:p>
          </p:txBody>
        </p:sp>
        <p:sp>
          <p:nvSpPr>
            <p:cNvPr id="268" name="Rectangle 301"/>
            <p:cNvSpPr>
              <a:spLocks noChangeArrowheads="1"/>
            </p:cNvSpPr>
            <p:nvPr/>
          </p:nvSpPr>
          <p:spPr bwMode="auto">
            <a:xfrm>
              <a:off x="1053147" y="3753958"/>
              <a:ext cx="567463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>
                  <a:latin typeface="Cambria" pitchFamily="18" charset="0"/>
                </a:rPr>
                <a:t>Plumber</a:t>
              </a:r>
              <a:endParaRPr lang="en-US" sz="2000">
                <a:latin typeface="Cambria" pitchFamily="18" charset="0"/>
              </a:endParaRPr>
            </a:p>
          </p:txBody>
        </p:sp>
        <p:sp>
          <p:nvSpPr>
            <p:cNvPr id="269" name="Rectangle 301"/>
            <p:cNvSpPr>
              <a:spLocks noChangeArrowheads="1"/>
            </p:cNvSpPr>
            <p:nvPr/>
          </p:nvSpPr>
          <p:spPr bwMode="auto">
            <a:xfrm>
              <a:off x="914400" y="3141175"/>
              <a:ext cx="9105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200">
                  <a:latin typeface="Cambria" pitchFamily="18" charset="0"/>
                </a:rPr>
                <a:t>Two Wheeler </a:t>
              </a:r>
            </a:p>
            <a:p>
              <a:pPr algn="ctr" eaLnBrk="0" hangingPunct="0"/>
              <a:r>
                <a:rPr lang="en-US" sz="1200">
                  <a:latin typeface="Cambria" pitchFamily="18" charset="0"/>
                </a:rPr>
                <a:t>Mechanic</a:t>
              </a:r>
              <a:endParaRPr lang="en-US" sz="2000">
                <a:latin typeface="Cambria" pitchFamily="18" charset="0"/>
              </a:endParaRPr>
            </a:p>
          </p:txBody>
        </p:sp>
        <p:sp>
          <p:nvSpPr>
            <p:cNvPr id="270" name="Rectangle 301"/>
            <p:cNvSpPr>
              <a:spLocks noChangeArrowheads="1"/>
            </p:cNvSpPr>
            <p:nvPr/>
          </p:nvSpPr>
          <p:spPr bwMode="auto">
            <a:xfrm>
              <a:off x="1223307" y="2385036"/>
              <a:ext cx="62517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200" dirty="0">
                  <a:latin typeface="Cambria" pitchFamily="18" charset="0"/>
                </a:rPr>
                <a:t>Tractor </a:t>
              </a:r>
            </a:p>
            <a:p>
              <a:pPr algn="ctr" eaLnBrk="0" hangingPunct="0"/>
              <a:r>
                <a:rPr lang="en-US" sz="1200" dirty="0">
                  <a:latin typeface="Cambria" pitchFamily="18" charset="0"/>
                </a:rPr>
                <a:t>Mechanic</a:t>
              </a:r>
              <a:endParaRPr lang="en-US" sz="2000" dirty="0">
                <a:latin typeface="Cambria" pitchFamily="18" charset="0"/>
              </a:endParaRPr>
            </a:p>
          </p:txBody>
        </p:sp>
        <p:cxnSp>
          <p:nvCxnSpPr>
            <p:cNvPr id="271" name="Straight Connector 270"/>
            <p:cNvCxnSpPr/>
            <p:nvPr/>
          </p:nvCxnSpPr>
          <p:spPr bwMode="auto">
            <a:xfrm rot="10800000">
              <a:off x="2458995" y="2447933"/>
              <a:ext cx="370703" cy="126010"/>
            </a:xfrm>
            <a:prstGeom prst="line">
              <a:avLst/>
            </a:prstGeom>
            <a:ln w="38100"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2" name="Straight Connector 271"/>
            <p:cNvCxnSpPr/>
            <p:nvPr/>
          </p:nvCxnSpPr>
          <p:spPr bwMode="auto">
            <a:xfrm rot="10800000">
              <a:off x="2644346" y="2258919"/>
              <a:ext cx="247135" cy="164076"/>
            </a:xfrm>
            <a:prstGeom prst="line">
              <a:avLst/>
            </a:prstGeom>
            <a:ln w="38100"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3" name="Straight Connector 272"/>
            <p:cNvCxnSpPr/>
            <p:nvPr/>
          </p:nvCxnSpPr>
          <p:spPr bwMode="auto">
            <a:xfrm rot="5400000" flipH="1" flipV="1">
              <a:off x="1812018" y="4705286"/>
              <a:ext cx="350464" cy="232976"/>
            </a:xfrm>
            <a:prstGeom prst="line">
              <a:avLst/>
            </a:prstGeom>
            <a:ln w="38100"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4" name="Straight Connector 273"/>
            <p:cNvCxnSpPr/>
            <p:nvPr/>
          </p:nvCxnSpPr>
          <p:spPr bwMode="auto">
            <a:xfrm flipV="1">
              <a:off x="2767913" y="5094139"/>
              <a:ext cx="123568" cy="63005"/>
            </a:xfrm>
            <a:prstGeom prst="line">
              <a:avLst/>
            </a:prstGeom>
            <a:ln w="38100"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5" name="Straight Connector 274"/>
            <p:cNvCxnSpPr/>
            <p:nvPr/>
          </p:nvCxnSpPr>
          <p:spPr bwMode="auto">
            <a:xfrm rot="10800000">
              <a:off x="3941805" y="4968129"/>
              <a:ext cx="308919" cy="126010"/>
            </a:xfrm>
            <a:prstGeom prst="line">
              <a:avLst/>
            </a:prstGeom>
            <a:ln w="38100"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6" name="Straight Connector 275"/>
            <p:cNvCxnSpPr/>
            <p:nvPr/>
          </p:nvCxnSpPr>
          <p:spPr bwMode="auto">
            <a:xfrm flipV="1">
              <a:off x="4312508" y="2510938"/>
              <a:ext cx="370703" cy="107633"/>
            </a:xfrm>
            <a:prstGeom prst="line">
              <a:avLst/>
            </a:prstGeom>
            <a:ln w="38100"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7" name="Straight Connector 276"/>
            <p:cNvCxnSpPr/>
            <p:nvPr/>
          </p:nvCxnSpPr>
          <p:spPr bwMode="auto">
            <a:xfrm>
              <a:off x="4868562" y="3077983"/>
              <a:ext cx="247135" cy="0"/>
            </a:xfrm>
            <a:prstGeom prst="line">
              <a:avLst/>
            </a:prstGeom>
            <a:ln w="38100"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 bwMode="auto">
            <a:xfrm>
              <a:off x="4868562" y="4401085"/>
              <a:ext cx="247135" cy="0"/>
            </a:xfrm>
            <a:prstGeom prst="line">
              <a:avLst/>
            </a:prstGeom>
            <a:ln w="38100"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9" name="Straight Connector 278"/>
            <p:cNvCxnSpPr/>
            <p:nvPr/>
          </p:nvCxnSpPr>
          <p:spPr bwMode="auto">
            <a:xfrm>
              <a:off x="4847968" y="4051933"/>
              <a:ext cx="350108" cy="0"/>
            </a:xfrm>
            <a:prstGeom prst="line">
              <a:avLst/>
            </a:prstGeom>
            <a:ln w="38100"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0" name="Straight Connector 279"/>
            <p:cNvCxnSpPr/>
            <p:nvPr/>
          </p:nvCxnSpPr>
          <p:spPr bwMode="auto">
            <a:xfrm flipV="1">
              <a:off x="1532238" y="4408961"/>
              <a:ext cx="396446" cy="55129"/>
            </a:xfrm>
            <a:prstGeom prst="line">
              <a:avLst/>
            </a:prstGeom>
            <a:ln w="38100"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1" name="Straight Connector 280"/>
            <p:cNvCxnSpPr/>
            <p:nvPr/>
          </p:nvCxnSpPr>
          <p:spPr bwMode="auto">
            <a:xfrm>
              <a:off x="1594022" y="3897046"/>
              <a:ext cx="378425" cy="94507"/>
            </a:xfrm>
            <a:prstGeom prst="line">
              <a:avLst/>
            </a:prstGeom>
            <a:ln w="38100"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2" name="Straight Connector 281"/>
            <p:cNvCxnSpPr/>
            <p:nvPr/>
          </p:nvCxnSpPr>
          <p:spPr bwMode="auto">
            <a:xfrm>
              <a:off x="1811552" y="2681576"/>
              <a:ext cx="276739" cy="119447"/>
            </a:xfrm>
            <a:prstGeom prst="line">
              <a:avLst/>
            </a:prstGeom>
            <a:ln w="38100"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 bwMode="auto">
            <a:xfrm>
              <a:off x="1636499" y="3277498"/>
              <a:ext cx="276739" cy="0"/>
            </a:xfrm>
            <a:prstGeom prst="line">
              <a:avLst/>
            </a:prstGeom>
            <a:ln w="38100"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84" name="Rectangle 301"/>
            <p:cNvSpPr>
              <a:spLocks noChangeArrowheads="1"/>
            </p:cNvSpPr>
            <p:nvPr/>
          </p:nvSpPr>
          <p:spPr bwMode="auto">
            <a:xfrm>
              <a:off x="2045651" y="5242585"/>
              <a:ext cx="552139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400">
                  <a:latin typeface="Cambria" pitchFamily="18" charset="0"/>
                </a:rPr>
                <a:t>Welder</a:t>
              </a:r>
              <a:endParaRPr lang="en-US" sz="2400">
                <a:latin typeface="Cambria" pitchFamily="18" charset="0"/>
              </a:endParaRPr>
            </a:p>
          </p:txBody>
        </p:sp>
        <p:cxnSp>
          <p:nvCxnSpPr>
            <p:cNvPr id="285" name="Straight Connector 284"/>
            <p:cNvCxnSpPr>
              <a:stCxn id="284" idx="0"/>
            </p:cNvCxnSpPr>
            <p:nvPr/>
          </p:nvCxnSpPr>
          <p:spPr bwMode="auto">
            <a:xfrm rot="5400000" flipH="1" flipV="1">
              <a:off x="2179675" y="4968415"/>
              <a:ext cx="416216" cy="132125"/>
            </a:xfrm>
            <a:prstGeom prst="line">
              <a:avLst/>
            </a:prstGeom>
            <a:ln w="38100"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86" name="Rectangle 288"/>
            <p:cNvSpPr>
              <a:spLocks noChangeArrowheads="1"/>
            </p:cNvSpPr>
            <p:nvPr/>
          </p:nvSpPr>
          <p:spPr bwMode="auto">
            <a:xfrm>
              <a:off x="2026465" y="1943955"/>
              <a:ext cx="78502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200">
                  <a:latin typeface="Cambria" pitchFamily="18" charset="0"/>
                </a:rPr>
                <a:t>Structural</a:t>
              </a:r>
            </a:p>
            <a:p>
              <a:pPr algn="ctr" eaLnBrk="0" hangingPunct="0"/>
              <a:r>
                <a:rPr lang="en-US" sz="1200">
                  <a:latin typeface="Cambria" pitchFamily="18" charset="0"/>
                </a:rPr>
                <a:t> Fabrication</a:t>
              </a:r>
              <a:endParaRPr lang="en-US" sz="2000">
                <a:latin typeface="Cambria" pitchFamily="18" charset="0"/>
              </a:endParaRPr>
            </a:p>
          </p:txBody>
        </p:sp>
        <p:sp>
          <p:nvSpPr>
            <p:cNvPr id="287" name="Rectangle 288"/>
            <p:cNvSpPr>
              <a:spLocks noChangeArrowheads="1"/>
            </p:cNvSpPr>
            <p:nvPr/>
          </p:nvSpPr>
          <p:spPr bwMode="auto">
            <a:xfrm>
              <a:off x="2644278" y="1439863"/>
              <a:ext cx="562077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200">
                  <a:latin typeface="Cambria" pitchFamily="18" charset="0"/>
                </a:rPr>
                <a:t>Turning </a:t>
              </a:r>
            </a:p>
            <a:p>
              <a:pPr algn="ctr" eaLnBrk="0" hangingPunct="0"/>
              <a:r>
                <a:rPr lang="en-US" sz="1200">
                  <a:latin typeface="Cambria" pitchFamily="18" charset="0"/>
                </a:rPr>
                <a:t>&amp;</a:t>
              </a:r>
            </a:p>
            <a:p>
              <a:pPr algn="ctr" eaLnBrk="0" hangingPunct="0"/>
              <a:r>
                <a:rPr lang="en-US" sz="1200">
                  <a:latin typeface="Cambria" pitchFamily="18" charset="0"/>
                </a:rPr>
                <a:t>Milling</a:t>
              </a:r>
              <a:endParaRPr lang="en-US" sz="2000">
                <a:latin typeface="Cambria" pitchFamily="18" charset="0"/>
              </a:endParaRPr>
            </a:p>
          </p:txBody>
        </p:sp>
        <p:sp>
          <p:nvSpPr>
            <p:cNvPr id="288" name="Rectangle 288"/>
            <p:cNvSpPr>
              <a:spLocks noChangeArrowheads="1"/>
            </p:cNvSpPr>
            <p:nvPr/>
          </p:nvSpPr>
          <p:spPr bwMode="auto">
            <a:xfrm>
              <a:off x="3323873" y="1565886"/>
              <a:ext cx="791695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0" hangingPunct="0"/>
              <a:r>
                <a:rPr lang="en-US" sz="1200" dirty="0">
                  <a:latin typeface="Cambria" pitchFamily="18" charset="0"/>
                </a:rPr>
                <a:t>CNC Milling</a:t>
              </a:r>
            </a:p>
            <a:p>
              <a:pPr algn="ctr" eaLnBrk="0" hangingPunct="0"/>
              <a:r>
                <a:rPr lang="en-US" sz="1200" dirty="0">
                  <a:latin typeface="Cambria" pitchFamily="18" charset="0"/>
                </a:rPr>
                <a:t>&amp;</a:t>
              </a:r>
            </a:p>
            <a:p>
              <a:pPr algn="ctr" eaLnBrk="0" hangingPunct="0"/>
              <a:r>
                <a:rPr lang="en-US" sz="1200" dirty="0">
                  <a:latin typeface="Cambria" pitchFamily="18" charset="0"/>
                </a:rPr>
                <a:t>CNC Turning</a:t>
              </a:r>
              <a:endParaRPr lang="en-US" sz="2000" dirty="0">
                <a:latin typeface="Cambria" pitchFamily="18" charset="0"/>
              </a:endParaRPr>
            </a:p>
          </p:txBody>
        </p:sp>
        <p:sp>
          <p:nvSpPr>
            <p:cNvPr id="289" name="Rectangle 288"/>
            <p:cNvSpPr>
              <a:spLocks noChangeArrowheads="1"/>
            </p:cNvSpPr>
            <p:nvPr/>
          </p:nvSpPr>
          <p:spPr bwMode="auto">
            <a:xfrm>
              <a:off x="4188812" y="1943955"/>
              <a:ext cx="791695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0" hangingPunct="0"/>
              <a:r>
                <a:rPr lang="en-US" sz="1200">
                  <a:latin typeface="Cambria" pitchFamily="18" charset="0"/>
                </a:rPr>
                <a:t>Mechanical</a:t>
              </a:r>
            </a:p>
            <a:p>
              <a:pPr algn="ctr" eaLnBrk="0" hangingPunct="0"/>
              <a:r>
                <a:rPr lang="en-US" sz="1200">
                  <a:latin typeface="Cambria" pitchFamily="18" charset="0"/>
                </a:rPr>
                <a:t>Maintenance</a:t>
              </a:r>
              <a:endParaRPr lang="en-US" sz="2000">
                <a:latin typeface="Cambria" pitchFamily="18" charset="0"/>
              </a:endParaRPr>
            </a:p>
          </p:txBody>
        </p:sp>
        <p:cxnSp>
          <p:nvCxnSpPr>
            <p:cNvPr id="290" name="Straight Connector 289"/>
            <p:cNvCxnSpPr/>
            <p:nvPr/>
          </p:nvCxnSpPr>
          <p:spPr bwMode="auto">
            <a:xfrm flipV="1">
              <a:off x="3941805" y="2258919"/>
              <a:ext cx="247135" cy="233643"/>
            </a:xfrm>
            <a:prstGeom prst="line">
              <a:avLst/>
            </a:prstGeom>
            <a:ln w="38100"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1" name="Straight Connector 290"/>
            <p:cNvCxnSpPr/>
            <p:nvPr/>
          </p:nvCxnSpPr>
          <p:spPr bwMode="auto">
            <a:xfrm rot="16200000" flipV="1">
              <a:off x="2804330" y="2029824"/>
              <a:ext cx="359653" cy="61784"/>
            </a:xfrm>
            <a:prstGeom prst="line">
              <a:avLst/>
            </a:prstGeom>
            <a:ln w="38100"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>
              <a:endCxn id="288" idx="2"/>
            </p:cNvCxnSpPr>
            <p:nvPr/>
          </p:nvCxnSpPr>
          <p:spPr bwMode="auto">
            <a:xfrm rot="16200000" flipH="1">
              <a:off x="3675193" y="2260021"/>
              <a:ext cx="64007" cy="25050"/>
            </a:xfrm>
            <a:prstGeom prst="line">
              <a:avLst/>
            </a:prstGeom>
            <a:ln w="38100"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93" name="Rectangle 292"/>
            <p:cNvSpPr>
              <a:spLocks noChangeArrowheads="1"/>
            </p:cNvSpPr>
            <p:nvPr/>
          </p:nvSpPr>
          <p:spPr bwMode="auto">
            <a:xfrm>
              <a:off x="5053752" y="3456232"/>
              <a:ext cx="952569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200">
                  <a:latin typeface="Cambria" pitchFamily="18" charset="0"/>
                </a:rPr>
                <a:t>Dairy Forming</a:t>
              </a:r>
              <a:endParaRPr lang="en-US" sz="2000">
                <a:latin typeface="Cambria" pitchFamily="18" charset="0"/>
              </a:endParaRPr>
            </a:p>
          </p:txBody>
        </p:sp>
        <p:cxnSp>
          <p:nvCxnSpPr>
            <p:cNvPr id="294" name="Straight Connector 293"/>
            <p:cNvCxnSpPr/>
            <p:nvPr/>
          </p:nvCxnSpPr>
          <p:spPr bwMode="auto">
            <a:xfrm>
              <a:off x="4806779" y="3519017"/>
              <a:ext cx="247135" cy="0"/>
            </a:xfrm>
            <a:prstGeom prst="line">
              <a:avLst/>
            </a:prstGeom>
            <a:ln w="38100"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95" name="Rectangle 301"/>
            <p:cNvSpPr>
              <a:spLocks noChangeArrowheads="1"/>
            </p:cNvSpPr>
            <p:nvPr/>
          </p:nvSpPr>
          <p:spPr bwMode="auto">
            <a:xfrm>
              <a:off x="5053752" y="4653452"/>
              <a:ext cx="94994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>
                  <a:latin typeface="Cambria" pitchFamily="18" charset="0"/>
                </a:rPr>
                <a:t>Rewinding of </a:t>
              </a:r>
            </a:p>
            <a:p>
              <a:pPr eaLnBrk="0" hangingPunct="0"/>
              <a:r>
                <a:rPr lang="en-US" sz="1200">
                  <a:latin typeface="Cambria" pitchFamily="18" charset="0"/>
                </a:rPr>
                <a:t>AC/DC motors</a:t>
              </a:r>
              <a:endParaRPr lang="en-US" sz="2000">
                <a:latin typeface="Cambria" pitchFamily="18" charset="0"/>
              </a:endParaRPr>
            </a:p>
          </p:txBody>
        </p:sp>
        <p:cxnSp>
          <p:nvCxnSpPr>
            <p:cNvPr id="296" name="Straight Connector 295"/>
            <p:cNvCxnSpPr/>
            <p:nvPr/>
          </p:nvCxnSpPr>
          <p:spPr bwMode="auto">
            <a:xfrm>
              <a:off x="4621427" y="4716110"/>
              <a:ext cx="370703" cy="126010"/>
            </a:xfrm>
            <a:prstGeom prst="line">
              <a:avLst/>
            </a:prstGeom>
            <a:ln w="38100"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97" name="Rectangle 301"/>
            <p:cNvSpPr>
              <a:spLocks noChangeArrowheads="1"/>
            </p:cNvSpPr>
            <p:nvPr/>
          </p:nvSpPr>
          <p:spPr bwMode="auto">
            <a:xfrm>
              <a:off x="3818124" y="5409591"/>
              <a:ext cx="80906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200">
                  <a:latin typeface="Cambria" pitchFamily="18" charset="0"/>
                </a:rPr>
                <a:t>Front Office </a:t>
              </a:r>
            </a:p>
            <a:p>
              <a:pPr algn="ctr" eaLnBrk="0" hangingPunct="0"/>
              <a:r>
                <a:rPr lang="en-US" sz="1200">
                  <a:latin typeface="Cambria" pitchFamily="18" charset="0"/>
                </a:rPr>
                <a:t>Assistant</a:t>
              </a:r>
              <a:endParaRPr lang="en-US" sz="2000">
                <a:latin typeface="Cambria" pitchFamily="18" charset="0"/>
              </a:endParaRPr>
            </a:p>
          </p:txBody>
        </p:sp>
        <p:cxnSp>
          <p:nvCxnSpPr>
            <p:cNvPr id="298" name="Straight Connector 297"/>
            <p:cNvCxnSpPr/>
            <p:nvPr/>
          </p:nvCxnSpPr>
          <p:spPr bwMode="auto">
            <a:xfrm rot="16200000" flipV="1">
              <a:off x="3692839" y="5221981"/>
              <a:ext cx="189015" cy="185351"/>
            </a:xfrm>
            <a:prstGeom prst="line">
              <a:avLst/>
            </a:prstGeom>
            <a:ln w="38100"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99" name="Rectangle 301"/>
            <p:cNvSpPr>
              <a:spLocks noChangeArrowheads="1"/>
            </p:cNvSpPr>
            <p:nvPr/>
          </p:nvSpPr>
          <p:spPr bwMode="auto">
            <a:xfrm>
              <a:off x="2829622" y="5535614"/>
              <a:ext cx="595997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>
                  <a:latin typeface="Cambria" pitchFamily="18" charset="0"/>
                </a:rPr>
                <a:t>AutoCAD</a:t>
              </a:r>
              <a:endParaRPr lang="en-US" sz="2000">
                <a:latin typeface="Cambria" pitchFamily="18" charset="0"/>
              </a:endParaRPr>
            </a:p>
          </p:txBody>
        </p:sp>
        <p:cxnSp>
          <p:nvCxnSpPr>
            <p:cNvPr id="300" name="Straight Connector 299"/>
            <p:cNvCxnSpPr>
              <a:stCxn id="299" idx="0"/>
            </p:cNvCxnSpPr>
            <p:nvPr/>
          </p:nvCxnSpPr>
          <p:spPr bwMode="auto">
            <a:xfrm rot="5400000" flipH="1" flipV="1">
              <a:off x="3037780" y="5372995"/>
              <a:ext cx="252461" cy="72779"/>
            </a:xfrm>
            <a:prstGeom prst="line">
              <a:avLst/>
            </a:prstGeom>
            <a:ln w="38100"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03" name="TextBox 302"/>
          <p:cNvSpPr txBox="1"/>
          <p:nvPr/>
        </p:nvSpPr>
        <p:spPr>
          <a:xfrm>
            <a:off x="427704" y="5921514"/>
            <a:ext cx="8305800" cy="7078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4625" indent="-174625" algn="ctr"/>
            <a:r>
              <a:rPr lang="en-US" sz="2000" b="1" dirty="0" smtClean="0">
                <a:latin typeface="Cambria" pitchFamily="18" charset="0"/>
              </a:rPr>
              <a:t>Trained  : 2500; Employed : 2000</a:t>
            </a:r>
          </a:p>
          <a:p>
            <a:pPr marL="174625" indent="-174625" algn="ctr"/>
            <a:r>
              <a:rPr lang="en-US" sz="2000" b="1" dirty="0" smtClean="0">
                <a:latin typeface="Cambria" pitchFamily="18" charset="0"/>
              </a:rPr>
              <a:t>Earning  Rs. 5000-12000 per month, Girls’ ratio 50%</a:t>
            </a:r>
          </a:p>
        </p:txBody>
      </p:sp>
      <p:pic>
        <p:nvPicPr>
          <p:cNvPr id="72706" name="Picture 2" descr="D:\Kamini-Data\SFT Logo f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81748" y="3239690"/>
            <a:ext cx="1371600" cy="722709"/>
          </a:xfrm>
          <a:prstGeom prst="rect">
            <a:avLst/>
          </a:prstGeom>
          <a:noFill/>
        </p:spPr>
      </p:pic>
      <p:sp>
        <p:nvSpPr>
          <p:cNvPr id="305" name="Flowchart: Multidocument 304"/>
          <p:cNvSpPr/>
          <p:nvPr/>
        </p:nvSpPr>
        <p:spPr>
          <a:xfrm>
            <a:off x="14748" y="6477000"/>
            <a:ext cx="671052" cy="351504"/>
          </a:xfrm>
          <a:prstGeom prst="flowChartMultidocumen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fld id="{169B8D8E-99F9-44C8-B5E6-791433CF29A6}" type="slidenum">
              <a:rPr lang="en-US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</a:rPr>
              <a:pPr algn="ctr"/>
              <a:t>5</a:t>
            </a:fld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</a:endParaRPr>
          </a:p>
        </p:txBody>
      </p:sp>
      <p:sp>
        <p:nvSpPr>
          <p:cNvPr id="304" name="Rectangle 2"/>
          <p:cNvSpPr txBox="1">
            <a:spLocks noChangeArrowheads="1"/>
          </p:cNvSpPr>
          <p:nvPr/>
        </p:nvSpPr>
        <p:spPr>
          <a:xfrm>
            <a:off x="1174956" y="260556"/>
            <a:ext cx="5454444" cy="1034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Arial" charset="0"/>
              </a:rPr>
              <a:t>Initiative VIII: Education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latin typeface="Cambria" pitchFamily="18" charset="0"/>
                <a:ea typeface="+mj-ea"/>
                <a:cs typeface="Arial" charset="0"/>
              </a:rPr>
              <a:t>and Skill development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j-ea"/>
              <a:cs typeface="Arial" charset="0"/>
            </a:endParaRPr>
          </a:p>
        </p:txBody>
      </p:sp>
      <p:pic>
        <p:nvPicPr>
          <p:cNvPr id="306" name="Picture 1" descr="D:\Kamini-Data\Literacy Program\Photographs\100_8377.JPG"/>
          <p:cNvPicPr>
            <a:picLocks noChangeAspect="1" noChangeArrowheads="1"/>
          </p:cNvPicPr>
          <p:nvPr/>
        </p:nvPicPr>
        <p:blipFill>
          <a:blip r:embed="rId3" cstate="print"/>
          <a:srcRect t="12759" r="18533" b="12247"/>
          <a:stretch>
            <a:fillRect/>
          </a:stretch>
        </p:blipFill>
        <p:spPr bwMode="auto">
          <a:xfrm>
            <a:off x="6248400" y="1676400"/>
            <a:ext cx="2590800" cy="185057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307" name="Picture 2" descr="E:\Shard Folder\BPO convocation -Sunshine\DKP_4002.JPG"/>
          <p:cNvPicPr>
            <a:picLocks noChangeAspect="1" noChangeArrowheads="1"/>
          </p:cNvPicPr>
          <p:nvPr/>
        </p:nvPicPr>
        <p:blipFill>
          <a:blip r:embed="rId4" cstate="print"/>
          <a:srcRect r="8000"/>
          <a:stretch>
            <a:fillRect/>
          </a:stretch>
        </p:blipFill>
        <p:spPr bwMode="auto">
          <a:xfrm>
            <a:off x="6248400" y="4038600"/>
            <a:ext cx="2560320" cy="1828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71714" y="1524000"/>
            <a:ext cx="8291286" cy="2362200"/>
          </a:xfrm>
        </p:spPr>
        <p:txBody>
          <a:bodyPr/>
          <a:lstStyle/>
          <a:p>
            <a:pPr marL="231775" indent="-231775">
              <a:buFont typeface="Arial" pitchFamily="34" charset="0"/>
              <a:buChar char="•"/>
              <a:defRPr/>
            </a:pPr>
            <a:r>
              <a:rPr lang="en-US" sz="2400" dirty="0" smtClean="0">
                <a:latin typeface="Cambria" pitchFamily="18" charset="0"/>
                <a:cs typeface="Calibri" pitchFamily="34" charset="0"/>
              </a:rPr>
              <a:t>Mobilized &amp; organized 8820+ women in  self help groups</a:t>
            </a:r>
          </a:p>
          <a:p>
            <a:pPr marL="231775" indent="-231775">
              <a:defRPr/>
            </a:pPr>
            <a:r>
              <a:rPr lang="en-US" sz="2400" dirty="0" err="1" smtClean="0">
                <a:latin typeface="Cambria" pitchFamily="18" charset="0"/>
                <a:cs typeface="Calibri" pitchFamily="34" charset="0"/>
              </a:rPr>
              <a:t>Sharda</a:t>
            </a:r>
            <a:r>
              <a:rPr lang="en-US" sz="2400" dirty="0" smtClean="0">
                <a:latin typeface="Cambria" pitchFamily="18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mbria" pitchFamily="18" charset="0"/>
                <a:cs typeface="Calibri" pitchFamily="34" charset="0"/>
              </a:rPr>
              <a:t>Gromodhyog</a:t>
            </a:r>
            <a:r>
              <a:rPr lang="en-US" sz="2400" dirty="0" smtClean="0">
                <a:latin typeface="Cambria" pitchFamily="18" charset="0"/>
                <a:cs typeface="Calibri" pitchFamily="34" charset="0"/>
              </a:rPr>
              <a:t> Society  has achieved business of Rs. 18 Million  till date benefitting 750 women artisans.</a:t>
            </a:r>
          </a:p>
          <a:p>
            <a:pPr marL="231775" indent="-231775">
              <a:defRPr/>
            </a:pPr>
            <a:r>
              <a:rPr lang="en-US" sz="2400" dirty="0" smtClean="0">
                <a:latin typeface="Cambria" pitchFamily="18" charset="0"/>
                <a:cs typeface="Calibri" pitchFamily="34" charset="0"/>
              </a:rPr>
              <a:t>Food processing  &amp; Production of Bio Agri Products initiated</a:t>
            </a:r>
          </a:p>
        </p:txBody>
      </p:sp>
      <p:sp>
        <p:nvSpPr>
          <p:cNvPr id="5" name="Flowchart: Multidocument 4"/>
          <p:cNvSpPr/>
          <p:nvPr/>
        </p:nvSpPr>
        <p:spPr>
          <a:xfrm>
            <a:off x="14748" y="6477000"/>
            <a:ext cx="671052" cy="351504"/>
          </a:xfrm>
          <a:prstGeom prst="flowChartMultidocumen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fld id="{169B8D8E-99F9-44C8-B5E6-791433CF29A6}" type="slidenum">
              <a:rPr lang="en-US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</a:rPr>
              <a:pPr algn="ctr"/>
              <a:t>6</a:t>
            </a:fld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</a:endParaRPr>
          </a:p>
        </p:txBody>
      </p:sp>
      <p:pic>
        <p:nvPicPr>
          <p:cNvPr id="7" name="Picture 2" descr="D:\Kamini-Data\SGS_Handicraft Vertical Head\Handicraft Photos\MGC_8087.JPG"/>
          <p:cNvPicPr>
            <a:picLocks noChangeAspect="1" noChangeArrowheads="1"/>
          </p:cNvPicPr>
          <p:nvPr/>
        </p:nvPicPr>
        <p:blipFill>
          <a:blip r:embed="rId2" cstate="print"/>
          <a:srcRect l="14881" t="5936"/>
          <a:stretch>
            <a:fillRect/>
          </a:stretch>
        </p:blipFill>
        <p:spPr bwMode="auto">
          <a:xfrm>
            <a:off x="457199" y="3429000"/>
            <a:ext cx="4066309" cy="29819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1219200" y="457200"/>
            <a:ext cx="7543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 smtClean="0">
                <a:latin typeface="Cambria" pitchFamily="18" charset="0"/>
                <a:cs typeface="Arial" charset="0"/>
              </a:rPr>
              <a:t>Initiative VI: Livelihood Enhancement</a:t>
            </a:r>
            <a:endParaRPr lang="en-IN" sz="2800" b="1" dirty="0"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0" name="Picture 9" descr="E:\Shard Folder\SGS Photo\DSCN0329.jpg"/>
          <p:cNvPicPr>
            <a:picLocks noChangeAspect="1" noChangeArrowheads="1"/>
          </p:cNvPicPr>
          <p:nvPr/>
        </p:nvPicPr>
        <p:blipFill>
          <a:blip r:embed="rId3" cstate="print"/>
          <a:srcRect r="19444"/>
          <a:stretch>
            <a:fillRect/>
          </a:stretch>
        </p:blipFill>
        <p:spPr bwMode="auto">
          <a:xfrm>
            <a:off x="4800600" y="3429000"/>
            <a:ext cx="3683659" cy="30142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410496" y="1359312"/>
            <a:ext cx="8305800" cy="2277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4625" marR="0" indent="-174625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Cambria" pitchFamily="18" charset="0"/>
                <a:cs typeface="Times New Roman" pitchFamily="18" charset="0"/>
              </a:rPr>
              <a:t>Established  well equipped </a:t>
            </a:r>
            <a:r>
              <a:rPr lang="en-US" sz="2000" b="1" dirty="0" err="1" smtClean="0">
                <a:latin typeface="Cambria" pitchFamily="18" charset="0"/>
                <a:ea typeface="Times New Roman"/>
                <a:cs typeface="Times New Roman"/>
              </a:rPr>
              <a:t>Sharda</a:t>
            </a:r>
            <a:r>
              <a:rPr lang="en-US" sz="2000" b="1" dirty="0" smtClean="0">
                <a:latin typeface="Cambria" pitchFamily="18" charset="0"/>
                <a:ea typeface="Times New Roman"/>
                <a:cs typeface="Times New Roman"/>
              </a:rPr>
              <a:t> Medical Center</a:t>
            </a:r>
            <a:r>
              <a:rPr lang="en-US" sz="2000" dirty="0" smtClean="0">
                <a:latin typeface="Cambria" pitchFamily="18" charset="0"/>
                <a:ea typeface="Times New Roman"/>
                <a:cs typeface="Times New Roman"/>
              </a:rPr>
              <a:t> (18 bedded hospital)</a:t>
            </a:r>
          </a:p>
          <a:p>
            <a:pPr marL="174625" marR="0" indent="-174625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Cambria" pitchFamily="18" charset="0"/>
                <a:ea typeface="Times New Roman"/>
                <a:cs typeface="Times New Roman"/>
              </a:rPr>
              <a:t>Initiated Mobile Medical services for remote area outreach</a:t>
            </a:r>
          </a:p>
          <a:p>
            <a:pPr marL="174625" marR="0" indent="-174625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Cambria" pitchFamily="18" charset="0"/>
                <a:ea typeface="Times New Roman"/>
                <a:cs typeface="Times New Roman"/>
              </a:rPr>
              <a:t>Initiated blood  storage  services to facilitate sickle-cell anemia treatment, Thalassemia and critical operative patients served</a:t>
            </a:r>
          </a:p>
          <a:p>
            <a:pPr marL="176213" indent="-176213">
              <a:spcAft>
                <a:spcPts val="1200"/>
              </a:spcAft>
              <a:buFont typeface="Arial" charset="0"/>
              <a:buChar char="•"/>
            </a:pPr>
            <a:r>
              <a:rPr lang="en-US" sz="2000" dirty="0" smtClean="0">
                <a:latin typeface="Cambria" pitchFamily="18" charset="0"/>
                <a:cs typeface="Times New Roman" pitchFamily="18" charset="0"/>
              </a:rPr>
              <a:t>Extended annually curative services to 6000+ patients</a:t>
            </a:r>
          </a:p>
        </p:txBody>
      </p:sp>
      <p:sp>
        <p:nvSpPr>
          <p:cNvPr id="5" name="Flowchart: Multidocument 4"/>
          <p:cNvSpPr/>
          <p:nvPr/>
        </p:nvSpPr>
        <p:spPr>
          <a:xfrm>
            <a:off x="14748" y="6477000"/>
            <a:ext cx="671052" cy="351504"/>
          </a:xfrm>
          <a:prstGeom prst="flowChartMultidocumen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fld id="{169B8D8E-99F9-44C8-B5E6-791433CF29A6}" type="slidenum">
              <a:rPr lang="en-US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</a:rPr>
              <a:pPr algn="ctr"/>
              <a:t>7</a:t>
            </a:fld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</a:endParaRPr>
          </a:p>
        </p:txBody>
      </p:sp>
      <p:pic>
        <p:nvPicPr>
          <p:cNvPr id="6" name="Picture 2" descr="F:\SFT PPT Final\Health\Medical Services\Medical Camp - C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78317"/>
            <a:ext cx="3657600" cy="25224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Picture 4" descr="E:\Divya HDD\E Drive\Photo SFT\28.5.11 Photo_Sanjeevani Dialysis\DKP_86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810000"/>
            <a:ext cx="4191000" cy="2570233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143000" y="228600"/>
            <a:ext cx="7620000" cy="1066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Arial" charset="0"/>
              </a:rPr>
              <a:t>Initiative VII: Community Health programs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j-ea"/>
              <a:cs typeface="Arial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03"/>
          <p:cNvGrpSpPr/>
          <p:nvPr/>
        </p:nvGrpSpPr>
        <p:grpSpPr>
          <a:xfrm>
            <a:off x="914400" y="1460077"/>
            <a:ext cx="5155611" cy="4407323"/>
            <a:chOff x="914400" y="1371600"/>
            <a:chExt cx="5155611" cy="4407323"/>
          </a:xfrm>
        </p:grpSpPr>
        <p:sp>
          <p:nvSpPr>
            <p:cNvPr id="5" name="Freeform 10"/>
            <p:cNvSpPr>
              <a:spLocks noEditPoints="1"/>
            </p:cNvSpPr>
            <p:nvPr/>
          </p:nvSpPr>
          <p:spPr bwMode="auto">
            <a:xfrm>
              <a:off x="1170335" y="1371600"/>
              <a:ext cx="4383903" cy="4338609"/>
            </a:xfrm>
            <a:custGeom>
              <a:avLst/>
              <a:gdLst>
                <a:gd name="T0" fmla="*/ 2147483647 w 649"/>
                <a:gd name="T1" fmla="*/ 2147483647 h 649"/>
                <a:gd name="T2" fmla="*/ 2147483647 w 649"/>
                <a:gd name="T3" fmla="*/ 0 h 649"/>
                <a:gd name="T4" fmla="*/ 0 w 649"/>
                <a:gd name="T5" fmla="*/ 2147483647 h 649"/>
                <a:gd name="T6" fmla="*/ 2147483647 w 649"/>
                <a:gd name="T7" fmla="*/ 2147483647 h 649"/>
                <a:gd name="T8" fmla="*/ 2147483647 w 649"/>
                <a:gd name="T9" fmla="*/ 2147483647 h 649"/>
                <a:gd name="T10" fmla="*/ 2147483647 w 649"/>
                <a:gd name="T11" fmla="*/ 2147483647 h 649"/>
                <a:gd name="T12" fmla="*/ 2147483647 w 649"/>
                <a:gd name="T13" fmla="*/ 2147483647 h 649"/>
                <a:gd name="T14" fmla="*/ 2147483647 w 649"/>
                <a:gd name="T15" fmla="*/ 2147483647 h 649"/>
                <a:gd name="T16" fmla="*/ 2147483647 w 649"/>
                <a:gd name="T17" fmla="*/ 2147483647 h 649"/>
                <a:gd name="T18" fmla="*/ 2147483647 w 649"/>
                <a:gd name="T19" fmla="*/ 2147483647 h 64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49"/>
                <a:gd name="T31" fmla="*/ 0 h 649"/>
                <a:gd name="T32" fmla="*/ 649 w 649"/>
                <a:gd name="T33" fmla="*/ 649 h 64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49" h="649">
                  <a:moveTo>
                    <a:pt x="649" y="325"/>
                  </a:moveTo>
                  <a:cubicBezTo>
                    <a:pt x="649" y="146"/>
                    <a:pt x="504" y="0"/>
                    <a:pt x="325" y="0"/>
                  </a:cubicBezTo>
                  <a:cubicBezTo>
                    <a:pt x="146" y="0"/>
                    <a:pt x="0" y="146"/>
                    <a:pt x="0" y="325"/>
                  </a:cubicBezTo>
                  <a:cubicBezTo>
                    <a:pt x="0" y="504"/>
                    <a:pt x="146" y="649"/>
                    <a:pt x="325" y="649"/>
                  </a:cubicBezTo>
                  <a:cubicBezTo>
                    <a:pt x="504" y="649"/>
                    <a:pt x="649" y="504"/>
                    <a:pt x="649" y="325"/>
                  </a:cubicBezTo>
                  <a:close/>
                  <a:moveTo>
                    <a:pt x="647" y="325"/>
                  </a:moveTo>
                  <a:cubicBezTo>
                    <a:pt x="647" y="502"/>
                    <a:pt x="503" y="646"/>
                    <a:pt x="325" y="646"/>
                  </a:cubicBezTo>
                  <a:cubicBezTo>
                    <a:pt x="147" y="646"/>
                    <a:pt x="3" y="502"/>
                    <a:pt x="3" y="325"/>
                  </a:cubicBezTo>
                  <a:cubicBezTo>
                    <a:pt x="3" y="147"/>
                    <a:pt x="147" y="3"/>
                    <a:pt x="325" y="3"/>
                  </a:cubicBezTo>
                  <a:cubicBezTo>
                    <a:pt x="503" y="3"/>
                    <a:pt x="647" y="147"/>
                    <a:pt x="647" y="325"/>
                  </a:cubicBezTo>
                  <a:close/>
                </a:path>
              </a:pathLst>
            </a:custGeom>
            <a:solidFill>
              <a:srgbClr val="FDFC7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6" name="Freeform 11"/>
            <p:cNvSpPr>
              <a:spLocks noEditPoints="1"/>
            </p:cNvSpPr>
            <p:nvPr/>
          </p:nvSpPr>
          <p:spPr bwMode="auto">
            <a:xfrm>
              <a:off x="1183845" y="1384971"/>
              <a:ext cx="4363638" cy="4318553"/>
            </a:xfrm>
            <a:custGeom>
              <a:avLst/>
              <a:gdLst>
                <a:gd name="T0" fmla="*/ 2147483647 w 646"/>
                <a:gd name="T1" fmla="*/ 2147483647 h 646"/>
                <a:gd name="T2" fmla="*/ 2147483647 w 646"/>
                <a:gd name="T3" fmla="*/ 0 h 646"/>
                <a:gd name="T4" fmla="*/ 0 w 646"/>
                <a:gd name="T5" fmla="*/ 2147483647 h 646"/>
                <a:gd name="T6" fmla="*/ 2147483647 w 646"/>
                <a:gd name="T7" fmla="*/ 2147483647 h 646"/>
                <a:gd name="T8" fmla="*/ 2147483647 w 646"/>
                <a:gd name="T9" fmla="*/ 2147483647 h 646"/>
                <a:gd name="T10" fmla="*/ 2147483647 w 646"/>
                <a:gd name="T11" fmla="*/ 2147483647 h 646"/>
                <a:gd name="T12" fmla="*/ 2147483647 w 646"/>
                <a:gd name="T13" fmla="*/ 2147483647 h 646"/>
                <a:gd name="T14" fmla="*/ 2147483647 w 646"/>
                <a:gd name="T15" fmla="*/ 2147483647 h 646"/>
                <a:gd name="T16" fmla="*/ 2147483647 w 646"/>
                <a:gd name="T17" fmla="*/ 2147483647 h 646"/>
                <a:gd name="T18" fmla="*/ 2147483647 w 646"/>
                <a:gd name="T19" fmla="*/ 2147483647 h 64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46"/>
                <a:gd name="T31" fmla="*/ 0 h 646"/>
                <a:gd name="T32" fmla="*/ 646 w 646"/>
                <a:gd name="T33" fmla="*/ 646 h 64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46" h="646">
                  <a:moveTo>
                    <a:pt x="646" y="323"/>
                  </a:moveTo>
                  <a:cubicBezTo>
                    <a:pt x="646" y="144"/>
                    <a:pt x="501" y="0"/>
                    <a:pt x="323" y="0"/>
                  </a:cubicBezTo>
                  <a:cubicBezTo>
                    <a:pt x="144" y="0"/>
                    <a:pt x="0" y="144"/>
                    <a:pt x="0" y="323"/>
                  </a:cubicBezTo>
                  <a:cubicBezTo>
                    <a:pt x="0" y="501"/>
                    <a:pt x="144" y="646"/>
                    <a:pt x="323" y="646"/>
                  </a:cubicBezTo>
                  <a:cubicBezTo>
                    <a:pt x="501" y="646"/>
                    <a:pt x="646" y="501"/>
                    <a:pt x="646" y="323"/>
                  </a:cubicBezTo>
                  <a:close/>
                  <a:moveTo>
                    <a:pt x="643" y="323"/>
                  </a:moveTo>
                  <a:cubicBezTo>
                    <a:pt x="643" y="500"/>
                    <a:pt x="500" y="643"/>
                    <a:pt x="323" y="643"/>
                  </a:cubicBezTo>
                  <a:cubicBezTo>
                    <a:pt x="146" y="643"/>
                    <a:pt x="2" y="500"/>
                    <a:pt x="2" y="323"/>
                  </a:cubicBezTo>
                  <a:cubicBezTo>
                    <a:pt x="2" y="146"/>
                    <a:pt x="146" y="2"/>
                    <a:pt x="323" y="2"/>
                  </a:cubicBezTo>
                  <a:cubicBezTo>
                    <a:pt x="500" y="2"/>
                    <a:pt x="643" y="146"/>
                    <a:pt x="643" y="323"/>
                  </a:cubicBezTo>
                  <a:close/>
                </a:path>
              </a:pathLst>
            </a:custGeom>
            <a:solidFill>
              <a:srgbClr val="FDFC7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7" name="Freeform 12"/>
            <p:cNvSpPr>
              <a:spLocks noEditPoints="1"/>
            </p:cNvSpPr>
            <p:nvPr/>
          </p:nvSpPr>
          <p:spPr bwMode="auto">
            <a:xfrm>
              <a:off x="1190599" y="1391655"/>
              <a:ext cx="4350128" cy="4298498"/>
            </a:xfrm>
            <a:custGeom>
              <a:avLst/>
              <a:gdLst>
                <a:gd name="T0" fmla="*/ 2147483647 w 644"/>
                <a:gd name="T1" fmla="*/ 2147483647 h 643"/>
                <a:gd name="T2" fmla="*/ 2147483647 w 644"/>
                <a:gd name="T3" fmla="*/ 0 h 643"/>
                <a:gd name="T4" fmla="*/ 0 w 644"/>
                <a:gd name="T5" fmla="*/ 2147483647 h 643"/>
                <a:gd name="T6" fmla="*/ 2147483647 w 644"/>
                <a:gd name="T7" fmla="*/ 2147483647 h 643"/>
                <a:gd name="T8" fmla="*/ 2147483647 w 644"/>
                <a:gd name="T9" fmla="*/ 2147483647 h 643"/>
                <a:gd name="T10" fmla="*/ 2147483647 w 644"/>
                <a:gd name="T11" fmla="*/ 2147483647 h 643"/>
                <a:gd name="T12" fmla="*/ 2147483647 w 644"/>
                <a:gd name="T13" fmla="*/ 2147483647 h 643"/>
                <a:gd name="T14" fmla="*/ 2147483647 w 644"/>
                <a:gd name="T15" fmla="*/ 2147483647 h 643"/>
                <a:gd name="T16" fmla="*/ 2147483647 w 644"/>
                <a:gd name="T17" fmla="*/ 2147483647 h 643"/>
                <a:gd name="T18" fmla="*/ 2147483647 w 644"/>
                <a:gd name="T19" fmla="*/ 2147483647 h 64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44"/>
                <a:gd name="T31" fmla="*/ 0 h 643"/>
                <a:gd name="T32" fmla="*/ 644 w 644"/>
                <a:gd name="T33" fmla="*/ 643 h 64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44" h="643">
                  <a:moveTo>
                    <a:pt x="644" y="322"/>
                  </a:moveTo>
                  <a:cubicBezTo>
                    <a:pt x="644" y="144"/>
                    <a:pt x="500" y="0"/>
                    <a:pt x="322" y="0"/>
                  </a:cubicBezTo>
                  <a:cubicBezTo>
                    <a:pt x="144" y="0"/>
                    <a:pt x="0" y="144"/>
                    <a:pt x="0" y="322"/>
                  </a:cubicBezTo>
                  <a:cubicBezTo>
                    <a:pt x="0" y="499"/>
                    <a:pt x="144" y="643"/>
                    <a:pt x="322" y="643"/>
                  </a:cubicBezTo>
                  <a:cubicBezTo>
                    <a:pt x="500" y="643"/>
                    <a:pt x="644" y="499"/>
                    <a:pt x="644" y="322"/>
                  </a:cubicBezTo>
                  <a:close/>
                  <a:moveTo>
                    <a:pt x="641" y="322"/>
                  </a:moveTo>
                  <a:cubicBezTo>
                    <a:pt x="641" y="498"/>
                    <a:pt x="498" y="641"/>
                    <a:pt x="322" y="641"/>
                  </a:cubicBezTo>
                  <a:cubicBezTo>
                    <a:pt x="145" y="641"/>
                    <a:pt x="2" y="498"/>
                    <a:pt x="2" y="322"/>
                  </a:cubicBezTo>
                  <a:cubicBezTo>
                    <a:pt x="2" y="145"/>
                    <a:pt x="145" y="3"/>
                    <a:pt x="322" y="3"/>
                  </a:cubicBezTo>
                  <a:cubicBezTo>
                    <a:pt x="498" y="3"/>
                    <a:pt x="641" y="145"/>
                    <a:pt x="641" y="322"/>
                  </a:cubicBezTo>
                  <a:close/>
                </a:path>
              </a:pathLst>
            </a:custGeom>
            <a:solidFill>
              <a:srgbClr val="FDFD7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8" name="Freeform 13"/>
            <p:cNvSpPr>
              <a:spLocks noEditPoints="1"/>
            </p:cNvSpPr>
            <p:nvPr/>
          </p:nvSpPr>
          <p:spPr bwMode="auto">
            <a:xfrm>
              <a:off x="1197354" y="1398340"/>
              <a:ext cx="4329864" cy="4285128"/>
            </a:xfrm>
            <a:custGeom>
              <a:avLst/>
              <a:gdLst>
                <a:gd name="T0" fmla="*/ 2147483647 w 641"/>
                <a:gd name="T1" fmla="*/ 2147483647 h 641"/>
                <a:gd name="T2" fmla="*/ 2147483647 w 641"/>
                <a:gd name="T3" fmla="*/ 0 h 641"/>
                <a:gd name="T4" fmla="*/ 0 w 641"/>
                <a:gd name="T5" fmla="*/ 2147483647 h 641"/>
                <a:gd name="T6" fmla="*/ 2147483647 w 641"/>
                <a:gd name="T7" fmla="*/ 2147483647 h 641"/>
                <a:gd name="T8" fmla="*/ 2147483647 w 641"/>
                <a:gd name="T9" fmla="*/ 2147483647 h 641"/>
                <a:gd name="T10" fmla="*/ 2147483647 w 641"/>
                <a:gd name="T11" fmla="*/ 2147483647 h 641"/>
                <a:gd name="T12" fmla="*/ 2147483647 w 641"/>
                <a:gd name="T13" fmla="*/ 2147483647 h 641"/>
                <a:gd name="T14" fmla="*/ 2147483647 w 641"/>
                <a:gd name="T15" fmla="*/ 2147483647 h 641"/>
                <a:gd name="T16" fmla="*/ 2147483647 w 641"/>
                <a:gd name="T17" fmla="*/ 2147483647 h 641"/>
                <a:gd name="T18" fmla="*/ 2147483647 w 641"/>
                <a:gd name="T19" fmla="*/ 2147483647 h 64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41"/>
                <a:gd name="T31" fmla="*/ 0 h 641"/>
                <a:gd name="T32" fmla="*/ 641 w 641"/>
                <a:gd name="T33" fmla="*/ 641 h 64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41" h="641">
                  <a:moveTo>
                    <a:pt x="641" y="321"/>
                  </a:moveTo>
                  <a:cubicBezTo>
                    <a:pt x="641" y="144"/>
                    <a:pt x="498" y="0"/>
                    <a:pt x="321" y="0"/>
                  </a:cubicBezTo>
                  <a:cubicBezTo>
                    <a:pt x="144" y="0"/>
                    <a:pt x="0" y="144"/>
                    <a:pt x="0" y="321"/>
                  </a:cubicBezTo>
                  <a:cubicBezTo>
                    <a:pt x="0" y="498"/>
                    <a:pt x="144" y="641"/>
                    <a:pt x="321" y="641"/>
                  </a:cubicBezTo>
                  <a:cubicBezTo>
                    <a:pt x="498" y="641"/>
                    <a:pt x="641" y="498"/>
                    <a:pt x="641" y="321"/>
                  </a:cubicBezTo>
                  <a:close/>
                  <a:moveTo>
                    <a:pt x="639" y="321"/>
                  </a:moveTo>
                  <a:cubicBezTo>
                    <a:pt x="639" y="496"/>
                    <a:pt x="496" y="639"/>
                    <a:pt x="321" y="639"/>
                  </a:cubicBezTo>
                  <a:cubicBezTo>
                    <a:pt x="145" y="639"/>
                    <a:pt x="3" y="496"/>
                    <a:pt x="3" y="321"/>
                  </a:cubicBezTo>
                  <a:cubicBezTo>
                    <a:pt x="3" y="145"/>
                    <a:pt x="145" y="3"/>
                    <a:pt x="321" y="3"/>
                  </a:cubicBezTo>
                  <a:cubicBezTo>
                    <a:pt x="496" y="3"/>
                    <a:pt x="639" y="145"/>
                    <a:pt x="639" y="321"/>
                  </a:cubicBezTo>
                  <a:close/>
                </a:path>
              </a:pathLst>
            </a:custGeom>
            <a:solidFill>
              <a:srgbClr val="FDFD7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9" name="Freeform 14"/>
            <p:cNvSpPr>
              <a:spLocks noEditPoints="1"/>
            </p:cNvSpPr>
            <p:nvPr/>
          </p:nvSpPr>
          <p:spPr bwMode="auto">
            <a:xfrm>
              <a:off x="1204109" y="1411711"/>
              <a:ext cx="4316354" cy="4265073"/>
            </a:xfrm>
            <a:custGeom>
              <a:avLst/>
              <a:gdLst>
                <a:gd name="T0" fmla="*/ 2147483647 w 639"/>
                <a:gd name="T1" fmla="*/ 2147483647 h 638"/>
                <a:gd name="T2" fmla="*/ 2147483647 w 639"/>
                <a:gd name="T3" fmla="*/ 0 h 638"/>
                <a:gd name="T4" fmla="*/ 0 w 639"/>
                <a:gd name="T5" fmla="*/ 2147483647 h 638"/>
                <a:gd name="T6" fmla="*/ 2147483647 w 639"/>
                <a:gd name="T7" fmla="*/ 2147483647 h 638"/>
                <a:gd name="T8" fmla="*/ 2147483647 w 639"/>
                <a:gd name="T9" fmla="*/ 2147483647 h 638"/>
                <a:gd name="T10" fmla="*/ 2147483647 w 639"/>
                <a:gd name="T11" fmla="*/ 2147483647 h 638"/>
                <a:gd name="T12" fmla="*/ 2147483647 w 639"/>
                <a:gd name="T13" fmla="*/ 2147483647 h 638"/>
                <a:gd name="T14" fmla="*/ 2147483647 w 639"/>
                <a:gd name="T15" fmla="*/ 2147483647 h 638"/>
                <a:gd name="T16" fmla="*/ 2147483647 w 639"/>
                <a:gd name="T17" fmla="*/ 2147483647 h 638"/>
                <a:gd name="T18" fmla="*/ 2147483647 w 639"/>
                <a:gd name="T19" fmla="*/ 2147483647 h 6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39"/>
                <a:gd name="T31" fmla="*/ 0 h 638"/>
                <a:gd name="T32" fmla="*/ 639 w 639"/>
                <a:gd name="T33" fmla="*/ 638 h 63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39" h="638">
                  <a:moveTo>
                    <a:pt x="639" y="319"/>
                  </a:moveTo>
                  <a:cubicBezTo>
                    <a:pt x="639" y="142"/>
                    <a:pt x="496" y="0"/>
                    <a:pt x="320" y="0"/>
                  </a:cubicBezTo>
                  <a:cubicBezTo>
                    <a:pt x="143" y="0"/>
                    <a:pt x="0" y="142"/>
                    <a:pt x="0" y="319"/>
                  </a:cubicBezTo>
                  <a:cubicBezTo>
                    <a:pt x="0" y="495"/>
                    <a:pt x="143" y="638"/>
                    <a:pt x="320" y="638"/>
                  </a:cubicBezTo>
                  <a:cubicBezTo>
                    <a:pt x="496" y="638"/>
                    <a:pt x="639" y="495"/>
                    <a:pt x="639" y="319"/>
                  </a:cubicBezTo>
                  <a:close/>
                  <a:moveTo>
                    <a:pt x="637" y="319"/>
                  </a:moveTo>
                  <a:cubicBezTo>
                    <a:pt x="637" y="494"/>
                    <a:pt x="495" y="635"/>
                    <a:pt x="320" y="635"/>
                  </a:cubicBezTo>
                  <a:cubicBezTo>
                    <a:pt x="145" y="635"/>
                    <a:pt x="3" y="494"/>
                    <a:pt x="3" y="319"/>
                  </a:cubicBezTo>
                  <a:cubicBezTo>
                    <a:pt x="3" y="144"/>
                    <a:pt x="145" y="2"/>
                    <a:pt x="320" y="2"/>
                  </a:cubicBezTo>
                  <a:cubicBezTo>
                    <a:pt x="495" y="2"/>
                    <a:pt x="637" y="144"/>
                    <a:pt x="637" y="319"/>
                  </a:cubicBezTo>
                  <a:close/>
                </a:path>
              </a:pathLst>
            </a:custGeom>
            <a:solidFill>
              <a:srgbClr val="FDFD7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0" name="Freeform 15"/>
            <p:cNvSpPr>
              <a:spLocks noEditPoints="1"/>
            </p:cNvSpPr>
            <p:nvPr/>
          </p:nvSpPr>
          <p:spPr bwMode="auto">
            <a:xfrm>
              <a:off x="1217618" y="1418396"/>
              <a:ext cx="4296090" cy="4251703"/>
            </a:xfrm>
            <a:custGeom>
              <a:avLst/>
              <a:gdLst>
                <a:gd name="T0" fmla="*/ 2147483647 w 636"/>
                <a:gd name="T1" fmla="*/ 2147483647 h 636"/>
                <a:gd name="T2" fmla="*/ 2147483647 w 636"/>
                <a:gd name="T3" fmla="*/ 0 h 636"/>
                <a:gd name="T4" fmla="*/ 0 w 636"/>
                <a:gd name="T5" fmla="*/ 2147483647 h 636"/>
                <a:gd name="T6" fmla="*/ 2147483647 w 636"/>
                <a:gd name="T7" fmla="*/ 2147483647 h 636"/>
                <a:gd name="T8" fmla="*/ 2147483647 w 636"/>
                <a:gd name="T9" fmla="*/ 2147483647 h 636"/>
                <a:gd name="T10" fmla="*/ 2147483647 w 636"/>
                <a:gd name="T11" fmla="*/ 2147483647 h 636"/>
                <a:gd name="T12" fmla="*/ 2147483647 w 636"/>
                <a:gd name="T13" fmla="*/ 2147483647 h 636"/>
                <a:gd name="T14" fmla="*/ 2147483647 w 636"/>
                <a:gd name="T15" fmla="*/ 2147483647 h 636"/>
                <a:gd name="T16" fmla="*/ 2147483647 w 636"/>
                <a:gd name="T17" fmla="*/ 2147483647 h 636"/>
                <a:gd name="T18" fmla="*/ 2147483647 w 636"/>
                <a:gd name="T19" fmla="*/ 2147483647 h 6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36"/>
                <a:gd name="T31" fmla="*/ 0 h 636"/>
                <a:gd name="T32" fmla="*/ 636 w 636"/>
                <a:gd name="T33" fmla="*/ 636 h 6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36" h="636">
                  <a:moveTo>
                    <a:pt x="636" y="318"/>
                  </a:moveTo>
                  <a:cubicBezTo>
                    <a:pt x="636" y="142"/>
                    <a:pt x="493" y="0"/>
                    <a:pt x="318" y="0"/>
                  </a:cubicBezTo>
                  <a:cubicBezTo>
                    <a:pt x="142" y="0"/>
                    <a:pt x="0" y="142"/>
                    <a:pt x="0" y="318"/>
                  </a:cubicBezTo>
                  <a:cubicBezTo>
                    <a:pt x="0" y="493"/>
                    <a:pt x="142" y="636"/>
                    <a:pt x="318" y="636"/>
                  </a:cubicBezTo>
                  <a:cubicBezTo>
                    <a:pt x="493" y="636"/>
                    <a:pt x="636" y="493"/>
                    <a:pt x="636" y="318"/>
                  </a:cubicBezTo>
                  <a:close/>
                  <a:moveTo>
                    <a:pt x="633" y="318"/>
                  </a:moveTo>
                  <a:cubicBezTo>
                    <a:pt x="633" y="492"/>
                    <a:pt x="492" y="633"/>
                    <a:pt x="318" y="633"/>
                  </a:cubicBezTo>
                  <a:cubicBezTo>
                    <a:pt x="144" y="633"/>
                    <a:pt x="2" y="492"/>
                    <a:pt x="2" y="318"/>
                  </a:cubicBezTo>
                  <a:cubicBezTo>
                    <a:pt x="2" y="144"/>
                    <a:pt x="144" y="2"/>
                    <a:pt x="318" y="2"/>
                  </a:cubicBezTo>
                  <a:cubicBezTo>
                    <a:pt x="492" y="2"/>
                    <a:pt x="633" y="144"/>
                    <a:pt x="633" y="318"/>
                  </a:cubicBezTo>
                  <a:close/>
                </a:path>
              </a:pathLst>
            </a:custGeom>
            <a:solidFill>
              <a:srgbClr val="FDFD7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1" name="Freeform 16"/>
            <p:cNvSpPr>
              <a:spLocks noEditPoints="1"/>
            </p:cNvSpPr>
            <p:nvPr/>
          </p:nvSpPr>
          <p:spPr bwMode="auto">
            <a:xfrm>
              <a:off x="1224374" y="1425080"/>
              <a:ext cx="4282580" cy="4231648"/>
            </a:xfrm>
            <a:custGeom>
              <a:avLst/>
              <a:gdLst>
                <a:gd name="T0" fmla="*/ 2147483647 w 634"/>
                <a:gd name="T1" fmla="*/ 2147483647 h 633"/>
                <a:gd name="T2" fmla="*/ 2147483647 w 634"/>
                <a:gd name="T3" fmla="*/ 0 h 633"/>
                <a:gd name="T4" fmla="*/ 0 w 634"/>
                <a:gd name="T5" fmla="*/ 2147483647 h 633"/>
                <a:gd name="T6" fmla="*/ 2147483647 w 634"/>
                <a:gd name="T7" fmla="*/ 2147483647 h 633"/>
                <a:gd name="T8" fmla="*/ 2147483647 w 634"/>
                <a:gd name="T9" fmla="*/ 2147483647 h 633"/>
                <a:gd name="T10" fmla="*/ 2147483647 w 634"/>
                <a:gd name="T11" fmla="*/ 2147483647 h 633"/>
                <a:gd name="T12" fmla="*/ 2147483647 w 634"/>
                <a:gd name="T13" fmla="*/ 2147483647 h 633"/>
                <a:gd name="T14" fmla="*/ 2147483647 w 634"/>
                <a:gd name="T15" fmla="*/ 2147483647 h 633"/>
                <a:gd name="T16" fmla="*/ 2147483647 w 634"/>
                <a:gd name="T17" fmla="*/ 2147483647 h 633"/>
                <a:gd name="T18" fmla="*/ 2147483647 w 634"/>
                <a:gd name="T19" fmla="*/ 2147483647 h 63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34"/>
                <a:gd name="T31" fmla="*/ 0 h 633"/>
                <a:gd name="T32" fmla="*/ 634 w 634"/>
                <a:gd name="T33" fmla="*/ 633 h 63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34" h="633">
                  <a:moveTo>
                    <a:pt x="634" y="317"/>
                  </a:moveTo>
                  <a:cubicBezTo>
                    <a:pt x="634" y="142"/>
                    <a:pt x="492" y="0"/>
                    <a:pt x="317" y="0"/>
                  </a:cubicBezTo>
                  <a:cubicBezTo>
                    <a:pt x="142" y="0"/>
                    <a:pt x="0" y="142"/>
                    <a:pt x="0" y="317"/>
                  </a:cubicBezTo>
                  <a:cubicBezTo>
                    <a:pt x="0" y="492"/>
                    <a:pt x="142" y="633"/>
                    <a:pt x="317" y="633"/>
                  </a:cubicBezTo>
                  <a:cubicBezTo>
                    <a:pt x="492" y="633"/>
                    <a:pt x="634" y="492"/>
                    <a:pt x="634" y="317"/>
                  </a:cubicBezTo>
                  <a:close/>
                  <a:moveTo>
                    <a:pt x="631" y="317"/>
                  </a:moveTo>
                  <a:cubicBezTo>
                    <a:pt x="631" y="490"/>
                    <a:pt x="490" y="631"/>
                    <a:pt x="317" y="631"/>
                  </a:cubicBezTo>
                  <a:cubicBezTo>
                    <a:pt x="143" y="631"/>
                    <a:pt x="2" y="490"/>
                    <a:pt x="2" y="317"/>
                  </a:cubicBezTo>
                  <a:cubicBezTo>
                    <a:pt x="2" y="143"/>
                    <a:pt x="143" y="3"/>
                    <a:pt x="317" y="3"/>
                  </a:cubicBezTo>
                  <a:cubicBezTo>
                    <a:pt x="490" y="3"/>
                    <a:pt x="631" y="143"/>
                    <a:pt x="631" y="317"/>
                  </a:cubicBezTo>
                  <a:close/>
                </a:path>
              </a:pathLst>
            </a:custGeom>
            <a:solidFill>
              <a:srgbClr val="FDFD7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2" name="Freeform 17"/>
            <p:cNvSpPr>
              <a:spLocks noEditPoints="1"/>
            </p:cNvSpPr>
            <p:nvPr/>
          </p:nvSpPr>
          <p:spPr bwMode="auto">
            <a:xfrm>
              <a:off x="1231128" y="1431765"/>
              <a:ext cx="4262315" cy="4218277"/>
            </a:xfrm>
            <a:custGeom>
              <a:avLst/>
              <a:gdLst>
                <a:gd name="T0" fmla="*/ 2147483647 w 631"/>
                <a:gd name="T1" fmla="*/ 2147483647 h 631"/>
                <a:gd name="T2" fmla="*/ 2147483647 w 631"/>
                <a:gd name="T3" fmla="*/ 0 h 631"/>
                <a:gd name="T4" fmla="*/ 0 w 631"/>
                <a:gd name="T5" fmla="*/ 2147483647 h 631"/>
                <a:gd name="T6" fmla="*/ 2147483647 w 631"/>
                <a:gd name="T7" fmla="*/ 2147483647 h 631"/>
                <a:gd name="T8" fmla="*/ 2147483647 w 631"/>
                <a:gd name="T9" fmla="*/ 2147483647 h 631"/>
                <a:gd name="T10" fmla="*/ 2147483647 w 631"/>
                <a:gd name="T11" fmla="*/ 2147483647 h 631"/>
                <a:gd name="T12" fmla="*/ 2147483647 w 631"/>
                <a:gd name="T13" fmla="*/ 2147483647 h 631"/>
                <a:gd name="T14" fmla="*/ 2147483647 w 631"/>
                <a:gd name="T15" fmla="*/ 2147483647 h 631"/>
                <a:gd name="T16" fmla="*/ 2147483647 w 631"/>
                <a:gd name="T17" fmla="*/ 2147483647 h 631"/>
                <a:gd name="T18" fmla="*/ 2147483647 w 631"/>
                <a:gd name="T19" fmla="*/ 2147483647 h 63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31"/>
                <a:gd name="T31" fmla="*/ 0 h 631"/>
                <a:gd name="T32" fmla="*/ 631 w 631"/>
                <a:gd name="T33" fmla="*/ 631 h 63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31" h="631">
                  <a:moveTo>
                    <a:pt x="631" y="316"/>
                  </a:moveTo>
                  <a:cubicBezTo>
                    <a:pt x="631" y="142"/>
                    <a:pt x="490" y="0"/>
                    <a:pt x="316" y="0"/>
                  </a:cubicBezTo>
                  <a:cubicBezTo>
                    <a:pt x="142" y="0"/>
                    <a:pt x="0" y="142"/>
                    <a:pt x="0" y="316"/>
                  </a:cubicBezTo>
                  <a:cubicBezTo>
                    <a:pt x="0" y="490"/>
                    <a:pt x="142" y="631"/>
                    <a:pt x="316" y="631"/>
                  </a:cubicBezTo>
                  <a:cubicBezTo>
                    <a:pt x="490" y="631"/>
                    <a:pt x="631" y="490"/>
                    <a:pt x="631" y="316"/>
                  </a:cubicBezTo>
                  <a:close/>
                  <a:moveTo>
                    <a:pt x="629" y="316"/>
                  </a:moveTo>
                  <a:cubicBezTo>
                    <a:pt x="629" y="489"/>
                    <a:pt x="489" y="629"/>
                    <a:pt x="316" y="629"/>
                  </a:cubicBezTo>
                  <a:cubicBezTo>
                    <a:pt x="143" y="629"/>
                    <a:pt x="3" y="489"/>
                    <a:pt x="3" y="316"/>
                  </a:cubicBezTo>
                  <a:cubicBezTo>
                    <a:pt x="3" y="143"/>
                    <a:pt x="143" y="3"/>
                    <a:pt x="316" y="3"/>
                  </a:cubicBezTo>
                  <a:cubicBezTo>
                    <a:pt x="489" y="3"/>
                    <a:pt x="629" y="143"/>
                    <a:pt x="629" y="316"/>
                  </a:cubicBezTo>
                  <a:close/>
                </a:path>
              </a:pathLst>
            </a:custGeom>
            <a:solidFill>
              <a:srgbClr val="FDFD7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3" name="Freeform 18"/>
            <p:cNvSpPr>
              <a:spLocks noEditPoints="1"/>
            </p:cNvSpPr>
            <p:nvPr/>
          </p:nvSpPr>
          <p:spPr bwMode="auto">
            <a:xfrm>
              <a:off x="1237883" y="1445136"/>
              <a:ext cx="4248806" cy="4198222"/>
            </a:xfrm>
            <a:custGeom>
              <a:avLst/>
              <a:gdLst>
                <a:gd name="T0" fmla="*/ 2147483647 w 629"/>
                <a:gd name="T1" fmla="*/ 2147483647 h 628"/>
                <a:gd name="T2" fmla="*/ 2147483647 w 629"/>
                <a:gd name="T3" fmla="*/ 0 h 628"/>
                <a:gd name="T4" fmla="*/ 0 w 629"/>
                <a:gd name="T5" fmla="*/ 2147483647 h 628"/>
                <a:gd name="T6" fmla="*/ 2147483647 w 629"/>
                <a:gd name="T7" fmla="*/ 2147483647 h 628"/>
                <a:gd name="T8" fmla="*/ 2147483647 w 629"/>
                <a:gd name="T9" fmla="*/ 2147483647 h 628"/>
                <a:gd name="T10" fmla="*/ 2147483647 w 629"/>
                <a:gd name="T11" fmla="*/ 2147483647 h 628"/>
                <a:gd name="T12" fmla="*/ 2147483647 w 629"/>
                <a:gd name="T13" fmla="*/ 2147483647 h 628"/>
                <a:gd name="T14" fmla="*/ 2147483647 w 629"/>
                <a:gd name="T15" fmla="*/ 2147483647 h 628"/>
                <a:gd name="T16" fmla="*/ 2147483647 w 629"/>
                <a:gd name="T17" fmla="*/ 2147483647 h 628"/>
                <a:gd name="T18" fmla="*/ 2147483647 w 629"/>
                <a:gd name="T19" fmla="*/ 2147483647 h 6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29"/>
                <a:gd name="T31" fmla="*/ 0 h 628"/>
                <a:gd name="T32" fmla="*/ 629 w 629"/>
                <a:gd name="T33" fmla="*/ 628 h 62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29" h="628">
                  <a:moveTo>
                    <a:pt x="629" y="314"/>
                  </a:moveTo>
                  <a:cubicBezTo>
                    <a:pt x="629" y="140"/>
                    <a:pt x="488" y="0"/>
                    <a:pt x="315" y="0"/>
                  </a:cubicBezTo>
                  <a:cubicBezTo>
                    <a:pt x="141" y="0"/>
                    <a:pt x="0" y="140"/>
                    <a:pt x="0" y="314"/>
                  </a:cubicBezTo>
                  <a:cubicBezTo>
                    <a:pt x="0" y="487"/>
                    <a:pt x="141" y="628"/>
                    <a:pt x="315" y="628"/>
                  </a:cubicBezTo>
                  <a:cubicBezTo>
                    <a:pt x="488" y="628"/>
                    <a:pt x="629" y="487"/>
                    <a:pt x="629" y="314"/>
                  </a:cubicBezTo>
                  <a:close/>
                  <a:moveTo>
                    <a:pt x="627" y="314"/>
                  </a:moveTo>
                  <a:cubicBezTo>
                    <a:pt x="627" y="486"/>
                    <a:pt x="487" y="625"/>
                    <a:pt x="315" y="625"/>
                  </a:cubicBezTo>
                  <a:cubicBezTo>
                    <a:pt x="143" y="625"/>
                    <a:pt x="3" y="486"/>
                    <a:pt x="3" y="314"/>
                  </a:cubicBezTo>
                  <a:cubicBezTo>
                    <a:pt x="3" y="142"/>
                    <a:pt x="143" y="2"/>
                    <a:pt x="315" y="2"/>
                  </a:cubicBezTo>
                  <a:cubicBezTo>
                    <a:pt x="487" y="2"/>
                    <a:pt x="627" y="142"/>
                    <a:pt x="627" y="314"/>
                  </a:cubicBezTo>
                  <a:close/>
                </a:path>
              </a:pathLst>
            </a:custGeom>
            <a:solidFill>
              <a:srgbClr val="FDFD7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4" name="Freeform 19"/>
            <p:cNvSpPr>
              <a:spLocks noEditPoints="1"/>
            </p:cNvSpPr>
            <p:nvPr/>
          </p:nvSpPr>
          <p:spPr bwMode="auto">
            <a:xfrm>
              <a:off x="1251393" y="1451821"/>
              <a:ext cx="4228541" cy="4184852"/>
            </a:xfrm>
            <a:custGeom>
              <a:avLst/>
              <a:gdLst>
                <a:gd name="T0" fmla="*/ 2147483647 w 626"/>
                <a:gd name="T1" fmla="*/ 2147483647 h 626"/>
                <a:gd name="T2" fmla="*/ 2147483647 w 626"/>
                <a:gd name="T3" fmla="*/ 0 h 626"/>
                <a:gd name="T4" fmla="*/ 0 w 626"/>
                <a:gd name="T5" fmla="*/ 2147483647 h 626"/>
                <a:gd name="T6" fmla="*/ 2147483647 w 626"/>
                <a:gd name="T7" fmla="*/ 2147483647 h 626"/>
                <a:gd name="T8" fmla="*/ 2147483647 w 626"/>
                <a:gd name="T9" fmla="*/ 2147483647 h 626"/>
                <a:gd name="T10" fmla="*/ 2147483647 w 626"/>
                <a:gd name="T11" fmla="*/ 2147483647 h 626"/>
                <a:gd name="T12" fmla="*/ 2147483647 w 626"/>
                <a:gd name="T13" fmla="*/ 2147483647 h 626"/>
                <a:gd name="T14" fmla="*/ 2147483647 w 626"/>
                <a:gd name="T15" fmla="*/ 2147483647 h 626"/>
                <a:gd name="T16" fmla="*/ 2147483647 w 626"/>
                <a:gd name="T17" fmla="*/ 2147483647 h 626"/>
                <a:gd name="T18" fmla="*/ 2147483647 w 626"/>
                <a:gd name="T19" fmla="*/ 2147483647 h 6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26"/>
                <a:gd name="T31" fmla="*/ 0 h 626"/>
                <a:gd name="T32" fmla="*/ 626 w 626"/>
                <a:gd name="T33" fmla="*/ 626 h 62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26" h="626">
                  <a:moveTo>
                    <a:pt x="626" y="313"/>
                  </a:moveTo>
                  <a:cubicBezTo>
                    <a:pt x="626" y="140"/>
                    <a:pt x="486" y="0"/>
                    <a:pt x="313" y="0"/>
                  </a:cubicBez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6" y="626"/>
                    <a:pt x="626" y="486"/>
                    <a:pt x="626" y="313"/>
                  </a:cubicBezTo>
                  <a:close/>
                  <a:moveTo>
                    <a:pt x="623" y="313"/>
                  </a:moveTo>
                  <a:cubicBezTo>
                    <a:pt x="623" y="484"/>
                    <a:pt x="484" y="623"/>
                    <a:pt x="313" y="623"/>
                  </a:cubicBezTo>
                  <a:cubicBezTo>
                    <a:pt x="141" y="623"/>
                    <a:pt x="2" y="484"/>
                    <a:pt x="2" y="313"/>
                  </a:cubicBezTo>
                  <a:cubicBezTo>
                    <a:pt x="2" y="141"/>
                    <a:pt x="141" y="2"/>
                    <a:pt x="313" y="2"/>
                  </a:cubicBezTo>
                  <a:cubicBezTo>
                    <a:pt x="484" y="2"/>
                    <a:pt x="623" y="141"/>
                    <a:pt x="623" y="313"/>
                  </a:cubicBezTo>
                  <a:close/>
                </a:path>
              </a:pathLst>
            </a:custGeom>
            <a:solidFill>
              <a:srgbClr val="FDFD7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5" name="Freeform 20"/>
            <p:cNvSpPr>
              <a:spLocks noEditPoints="1"/>
            </p:cNvSpPr>
            <p:nvPr/>
          </p:nvSpPr>
          <p:spPr bwMode="auto">
            <a:xfrm>
              <a:off x="1258148" y="1458506"/>
              <a:ext cx="4215031" cy="4164797"/>
            </a:xfrm>
            <a:custGeom>
              <a:avLst/>
              <a:gdLst>
                <a:gd name="T0" fmla="*/ 2147483647 w 624"/>
                <a:gd name="T1" fmla="*/ 2147483647 h 623"/>
                <a:gd name="T2" fmla="*/ 2147483647 w 624"/>
                <a:gd name="T3" fmla="*/ 0 h 623"/>
                <a:gd name="T4" fmla="*/ 0 w 624"/>
                <a:gd name="T5" fmla="*/ 2147483647 h 623"/>
                <a:gd name="T6" fmla="*/ 2147483647 w 624"/>
                <a:gd name="T7" fmla="*/ 2147483647 h 623"/>
                <a:gd name="T8" fmla="*/ 2147483647 w 624"/>
                <a:gd name="T9" fmla="*/ 2147483647 h 623"/>
                <a:gd name="T10" fmla="*/ 2147483647 w 624"/>
                <a:gd name="T11" fmla="*/ 2147483647 h 623"/>
                <a:gd name="T12" fmla="*/ 2147483647 w 624"/>
                <a:gd name="T13" fmla="*/ 2147483647 h 623"/>
                <a:gd name="T14" fmla="*/ 2147483647 w 624"/>
                <a:gd name="T15" fmla="*/ 2147483647 h 623"/>
                <a:gd name="T16" fmla="*/ 2147483647 w 624"/>
                <a:gd name="T17" fmla="*/ 2147483647 h 623"/>
                <a:gd name="T18" fmla="*/ 2147483647 w 624"/>
                <a:gd name="T19" fmla="*/ 2147483647 h 6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24"/>
                <a:gd name="T31" fmla="*/ 0 h 623"/>
                <a:gd name="T32" fmla="*/ 624 w 624"/>
                <a:gd name="T33" fmla="*/ 623 h 62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24" h="623">
                  <a:moveTo>
                    <a:pt x="624" y="312"/>
                  </a:moveTo>
                  <a:cubicBezTo>
                    <a:pt x="624" y="140"/>
                    <a:pt x="484" y="0"/>
                    <a:pt x="312" y="0"/>
                  </a:cubicBez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4" y="623"/>
                    <a:pt x="624" y="484"/>
                    <a:pt x="624" y="312"/>
                  </a:cubicBezTo>
                  <a:close/>
                  <a:moveTo>
                    <a:pt x="621" y="312"/>
                  </a:moveTo>
                  <a:cubicBezTo>
                    <a:pt x="621" y="482"/>
                    <a:pt x="483" y="621"/>
                    <a:pt x="312" y="621"/>
                  </a:cubicBezTo>
                  <a:cubicBezTo>
                    <a:pt x="141" y="621"/>
                    <a:pt x="3" y="482"/>
                    <a:pt x="3" y="312"/>
                  </a:cubicBezTo>
                  <a:cubicBezTo>
                    <a:pt x="3" y="141"/>
                    <a:pt x="141" y="3"/>
                    <a:pt x="312" y="3"/>
                  </a:cubicBezTo>
                  <a:cubicBezTo>
                    <a:pt x="483" y="3"/>
                    <a:pt x="621" y="141"/>
                    <a:pt x="621" y="312"/>
                  </a:cubicBezTo>
                  <a:close/>
                </a:path>
              </a:pathLst>
            </a:custGeom>
            <a:solidFill>
              <a:srgbClr val="FDFD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6" name="Freeform 21"/>
            <p:cNvSpPr>
              <a:spLocks noEditPoints="1"/>
            </p:cNvSpPr>
            <p:nvPr/>
          </p:nvSpPr>
          <p:spPr bwMode="auto">
            <a:xfrm>
              <a:off x="1264902" y="1465191"/>
              <a:ext cx="4194767" cy="4151427"/>
            </a:xfrm>
            <a:custGeom>
              <a:avLst/>
              <a:gdLst>
                <a:gd name="T0" fmla="*/ 2147483647 w 621"/>
                <a:gd name="T1" fmla="*/ 2147483647 h 621"/>
                <a:gd name="T2" fmla="*/ 2147483647 w 621"/>
                <a:gd name="T3" fmla="*/ 0 h 621"/>
                <a:gd name="T4" fmla="*/ 0 w 621"/>
                <a:gd name="T5" fmla="*/ 2147483647 h 621"/>
                <a:gd name="T6" fmla="*/ 2147483647 w 621"/>
                <a:gd name="T7" fmla="*/ 2147483647 h 621"/>
                <a:gd name="T8" fmla="*/ 2147483647 w 621"/>
                <a:gd name="T9" fmla="*/ 2147483647 h 621"/>
                <a:gd name="T10" fmla="*/ 2147483647 w 621"/>
                <a:gd name="T11" fmla="*/ 2147483647 h 621"/>
                <a:gd name="T12" fmla="*/ 2147483647 w 621"/>
                <a:gd name="T13" fmla="*/ 2147483647 h 621"/>
                <a:gd name="T14" fmla="*/ 2147483647 w 621"/>
                <a:gd name="T15" fmla="*/ 2147483647 h 621"/>
                <a:gd name="T16" fmla="*/ 2147483647 w 621"/>
                <a:gd name="T17" fmla="*/ 2147483647 h 621"/>
                <a:gd name="T18" fmla="*/ 2147483647 w 621"/>
                <a:gd name="T19" fmla="*/ 2147483647 h 6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21"/>
                <a:gd name="T31" fmla="*/ 0 h 621"/>
                <a:gd name="T32" fmla="*/ 621 w 621"/>
                <a:gd name="T33" fmla="*/ 621 h 6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21" h="621">
                  <a:moveTo>
                    <a:pt x="621" y="311"/>
                  </a:moveTo>
                  <a:cubicBezTo>
                    <a:pt x="621" y="139"/>
                    <a:pt x="482" y="0"/>
                    <a:pt x="311" y="0"/>
                  </a:cubicBezTo>
                  <a:cubicBezTo>
                    <a:pt x="139" y="0"/>
                    <a:pt x="0" y="139"/>
                    <a:pt x="0" y="311"/>
                  </a:cubicBezTo>
                  <a:cubicBezTo>
                    <a:pt x="0" y="482"/>
                    <a:pt x="139" y="621"/>
                    <a:pt x="311" y="621"/>
                  </a:cubicBezTo>
                  <a:cubicBezTo>
                    <a:pt x="482" y="621"/>
                    <a:pt x="621" y="482"/>
                    <a:pt x="621" y="311"/>
                  </a:cubicBezTo>
                  <a:close/>
                  <a:moveTo>
                    <a:pt x="619" y="311"/>
                  </a:moveTo>
                  <a:cubicBezTo>
                    <a:pt x="619" y="481"/>
                    <a:pt x="481" y="619"/>
                    <a:pt x="311" y="619"/>
                  </a:cubicBezTo>
                  <a:cubicBezTo>
                    <a:pt x="141" y="619"/>
                    <a:pt x="3" y="481"/>
                    <a:pt x="3" y="311"/>
                  </a:cubicBezTo>
                  <a:cubicBezTo>
                    <a:pt x="3" y="141"/>
                    <a:pt x="141" y="3"/>
                    <a:pt x="311" y="3"/>
                  </a:cubicBezTo>
                  <a:cubicBezTo>
                    <a:pt x="481" y="3"/>
                    <a:pt x="619" y="141"/>
                    <a:pt x="619" y="311"/>
                  </a:cubicBezTo>
                  <a:close/>
                </a:path>
              </a:pathLst>
            </a:custGeom>
            <a:solidFill>
              <a:srgbClr val="FDFD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7" name="Freeform 22"/>
            <p:cNvSpPr>
              <a:spLocks noEditPoints="1"/>
            </p:cNvSpPr>
            <p:nvPr/>
          </p:nvSpPr>
          <p:spPr bwMode="auto">
            <a:xfrm>
              <a:off x="1278412" y="1478561"/>
              <a:ext cx="4174502" cy="4131372"/>
            </a:xfrm>
            <a:custGeom>
              <a:avLst/>
              <a:gdLst>
                <a:gd name="T0" fmla="*/ 2147483647 w 618"/>
                <a:gd name="T1" fmla="*/ 2147483647 h 618"/>
                <a:gd name="T2" fmla="*/ 2147483647 w 618"/>
                <a:gd name="T3" fmla="*/ 0 h 618"/>
                <a:gd name="T4" fmla="*/ 0 w 618"/>
                <a:gd name="T5" fmla="*/ 2147483647 h 618"/>
                <a:gd name="T6" fmla="*/ 2147483647 w 618"/>
                <a:gd name="T7" fmla="*/ 2147483647 h 618"/>
                <a:gd name="T8" fmla="*/ 2147483647 w 618"/>
                <a:gd name="T9" fmla="*/ 2147483647 h 618"/>
                <a:gd name="T10" fmla="*/ 2147483647 w 618"/>
                <a:gd name="T11" fmla="*/ 2147483647 h 618"/>
                <a:gd name="T12" fmla="*/ 2147483647 w 618"/>
                <a:gd name="T13" fmla="*/ 2147483647 h 618"/>
                <a:gd name="T14" fmla="*/ 2147483647 w 618"/>
                <a:gd name="T15" fmla="*/ 2147483647 h 618"/>
                <a:gd name="T16" fmla="*/ 2147483647 w 618"/>
                <a:gd name="T17" fmla="*/ 2147483647 h 618"/>
                <a:gd name="T18" fmla="*/ 2147483647 w 618"/>
                <a:gd name="T19" fmla="*/ 2147483647 h 6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18"/>
                <a:gd name="T31" fmla="*/ 0 h 618"/>
                <a:gd name="T32" fmla="*/ 618 w 618"/>
                <a:gd name="T33" fmla="*/ 618 h 6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18" h="618">
                  <a:moveTo>
                    <a:pt x="618" y="309"/>
                  </a:moveTo>
                  <a:cubicBezTo>
                    <a:pt x="618" y="138"/>
                    <a:pt x="480" y="0"/>
                    <a:pt x="309" y="0"/>
                  </a:cubicBezTo>
                  <a:cubicBezTo>
                    <a:pt x="138" y="0"/>
                    <a:pt x="0" y="138"/>
                    <a:pt x="0" y="309"/>
                  </a:cubicBezTo>
                  <a:cubicBezTo>
                    <a:pt x="0" y="479"/>
                    <a:pt x="138" y="618"/>
                    <a:pt x="309" y="618"/>
                  </a:cubicBezTo>
                  <a:cubicBezTo>
                    <a:pt x="480" y="618"/>
                    <a:pt x="618" y="479"/>
                    <a:pt x="618" y="309"/>
                  </a:cubicBezTo>
                  <a:close/>
                  <a:moveTo>
                    <a:pt x="615" y="309"/>
                  </a:moveTo>
                  <a:cubicBezTo>
                    <a:pt x="615" y="478"/>
                    <a:pt x="478" y="615"/>
                    <a:pt x="309" y="615"/>
                  </a:cubicBezTo>
                  <a:cubicBezTo>
                    <a:pt x="139" y="615"/>
                    <a:pt x="2" y="478"/>
                    <a:pt x="2" y="309"/>
                  </a:cubicBezTo>
                  <a:cubicBezTo>
                    <a:pt x="2" y="139"/>
                    <a:pt x="139" y="2"/>
                    <a:pt x="309" y="2"/>
                  </a:cubicBezTo>
                  <a:cubicBezTo>
                    <a:pt x="478" y="2"/>
                    <a:pt x="615" y="139"/>
                    <a:pt x="615" y="309"/>
                  </a:cubicBezTo>
                  <a:close/>
                </a:path>
              </a:pathLst>
            </a:custGeom>
            <a:solidFill>
              <a:srgbClr val="FDFD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8" name="Freeform 23"/>
            <p:cNvSpPr>
              <a:spLocks noEditPoints="1"/>
            </p:cNvSpPr>
            <p:nvPr/>
          </p:nvSpPr>
          <p:spPr bwMode="auto">
            <a:xfrm>
              <a:off x="1285167" y="1485247"/>
              <a:ext cx="4160993" cy="4118001"/>
            </a:xfrm>
            <a:custGeom>
              <a:avLst/>
              <a:gdLst>
                <a:gd name="T0" fmla="*/ 2147483647 w 616"/>
                <a:gd name="T1" fmla="*/ 2147483647 h 616"/>
                <a:gd name="T2" fmla="*/ 2147483647 w 616"/>
                <a:gd name="T3" fmla="*/ 0 h 616"/>
                <a:gd name="T4" fmla="*/ 0 w 616"/>
                <a:gd name="T5" fmla="*/ 2147483647 h 616"/>
                <a:gd name="T6" fmla="*/ 2147483647 w 616"/>
                <a:gd name="T7" fmla="*/ 2147483647 h 616"/>
                <a:gd name="T8" fmla="*/ 2147483647 w 616"/>
                <a:gd name="T9" fmla="*/ 2147483647 h 616"/>
                <a:gd name="T10" fmla="*/ 2147483647 w 616"/>
                <a:gd name="T11" fmla="*/ 2147483647 h 616"/>
                <a:gd name="T12" fmla="*/ 2147483647 w 616"/>
                <a:gd name="T13" fmla="*/ 2147483647 h 616"/>
                <a:gd name="T14" fmla="*/ 2147483647 w 616"/>
                <a:gd name="T15" fmla="*/ 2147483647 h 616"/>
                <a:gd name="T16" fmla="*/ 2147483647 w 616"/>
                <a:gd name="T17" fmla="*/ 2147483647 h 616"/>
                <a:gd name="T18" fmla="*/ 2147483647 w 616"/>
                <a:gd name="T19" fmla="*/ 2147483647 h 6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16"/>
                <a:gd name="T31" fmla="*/ 0 h 616"/>
                <a:gd name="T32" fmla="*/ 616 w 616"/>
                <a:gd name="T33" fmla="*/ 616 h 61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16" h="616">
                  <a:moveTo>
                    <a:pt x="616" y="308"/>
                  </a:moveTo>
                  <a:cubicBezTo>
                    <a:pt x="616" y="138"/>
                    <a:pt x="478" y="0"/>
                    <a:pt x="308" y="0"/>
                  </a:cubicBezTo>
                  <a:cubicBezTo>
                    <a:pt x="138" y="0"/>
                    <a:pt x="0" y="138"/>
                    <a:pt x="0" y="308"/>
                  </a:cubicBezTo>
                  <a:cubicBezTo>
                    <a:pt x="0" y="478"/>
                    <a:pt x="138" y="616"/>
                    <a:pt x="308" y="616"/>
                  </a:cubicBezTo>
                  <a:cubicBezTo>
                    <a:pt x="478" y="616"/>
                    <a:pt x="616" y="478"/>
                    <a:pt x="616" y="308"/>
                  </a:cubicBezTo>
                  <a:close/>
                  <a:moveTo>
                    <a:pt x="613" y="308"/>
                  </a:moveTo>
                  <a:cubicBezTo>
                    <a:pt x="613" y="476"/>
                    <a:pt x="476" y="613"/>
                    <a:pt x="308" y="613"/>
                  </a:cubicBezTo>
                  <a:cubicBezTo>
                    <a:pt x="139" y="613"/>
                    <a:pt x="2" y="476"/>
                    <a:pt x="2" y="308"/>
                  </a:cubicBezTo>
                  <a:cubicBezTo>
                    <a:pt x="2" y="139"/>
                    <a:pt x="139" y="2"/>
                    <a:pt x="308" y="2"/>
                  </a:cubicBezTo>
                  <a:cubicBezTo>
                    <a:pt x="476" y="2"/>
                    <a:pt x="613" y="139"/>
                    <a:pt x="613" y="308"/>
                  </a:cubicBezTo>
                  <a:close/>
                </a:path>
              </a:pathLst>
            </a:custGeom>
            <a:solidFill>
              <a:srgbClr val="FDFD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9" name="Freeform 24"/>
            <p:cNvSpPr>
              <a:spLocks noEditPoints="1"/>
            </p:cNvSpPr>
            <p:nvPr/>
          </p:nvSpPr>
          <p:spPr bwMode="auto">
            <a:xfrm>
              <a:off x="1291922" y="1491931"/>
              <a:ext cx="4140728" cy="4097946"/>
            </a:xfrm>
            <a:custGeom>
              <a:avLst/>
              <a:gdLst>
                <a:gd name="T0" fmla="*/ 2147483647 w 613"/>
                <a:gd name="T1" fmla="*/ 2147483647 h 613"/>
                <a:gd name="T2" fmla="*/ 2147483647 w 613"/>
                <a:gd name="T3" fmla="*/ 0 h 613"/>
                <a:gd name="T4" fmla="*/ 0 w 613"/>
                <a:gd name="T5" fmla="*/ 2147483647 h 613"/>
                <a:gd name="T6" fmla="*/ 2147483647 w 613"/>
                <a:gd name="T7" fmla="*/ 2147483647 h 613"/>
                <a:gd name="T8" fmla="*/ 2147483647 w 613"/>
                <a:gd name="T9" fmla="*/ 2147483647 h 613"/>
                <a:gd name="T10" fmla="*/ 2147483647 w 613"/>
                <a:gd name="T11" fmla="*/ 2147483647 h 613"/>
                <a:gd name="T12" fmla="*/ 2147483647 w 613"/>
                <a:gd name="T13" fmla="*/ 2147483647 h 613"/>
                <a:gd name="T14" fmla="*/ 2147483647 w 613"/>
                <a:gd name="T15" fmla="*/ 2147483647 h 613"/>
                <a:gd name="T16" fmla="*/ 2147483647 w 613"/>
                <a:gd name="T17" fmla="*/ 2147483647 h 613"/>
                <a:gd name="T18" fmla="*/ 2147483647 w 613"/>
                <a:gd name="T19" fmla="*/ 2147483647 h 6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13"/>
                <a:gd name="T31" fmla="*/ 0 h 613"/>
                <a:gd name="T32" fmla="*/ 613 w 613"/>
                <a:gd name="T33" fmla="*/ 613 h 6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13" h="613">
                  <a:moveTo>
                    <a:pt x="613" y="307"/>
                  </a:moveTo>
                  <a:cubicBezTo>
                    <a:pt x="613" y="137"/>
                    <a:pt x="476" y="0"/>
                    <a:pt x="307" y="0"/>
                  </a:cubicBezTo>
                  <a:cubicBezTo>
                    <a:pt x="137" y="0"/>
                    <a:pt x="0" y="137"/>
                    <a:pt x="0" y="307"/>
                  </a:cubicBezTo>
                  <a:cubicBezTo>
                    <a:pt x="0" y="476"/>
                    <a:pt x="137" y="613"/>
                    <a:pt x="307" y="613"/>
                  </a:cubicBezTo>
                  <a:cubicBezTo>
                    <a:pt x="476" y="613"/>
                    <a:pt x="613" y="476"/>
                    <a:pt x="613" y="307"/>
                  </a:cubicBezTo>
                  <a:close/>
                  <a:moveTo>
                    <a:pt x="611" y="307"/>
                  </a:moveTo>
                  <a:cubicBezTo>
                    <a:pt x="611" y="475"/>
                    <a:pt x="475" y="611"/>
                    <a:pt x="307" y="611"/>
                  </a:cubicBezTo>
                  <a:cubicBezTo>
                    <a:pt x="139" y="611"/>
                    <a:pt x="3" y="475"/>
                    <a:pt x="3" y="307"/>
                  </a:cubicBezTo>
                  <a:cubicBezTo>
                    <a:pt x="3" y="139"/>
                    <a:pt x="139" y="3"/>
                    <a:pt x="307" y="3"/>
                  </a:cubicBezTo>
                  <a:cubicBezTo>
                    <a:pt x="475" y="3"/>
                    <a:pt x="611" y="139"/>
                    <a:pt x="611" y="307"/>
                  </a:cubicBezTo>
                  <a:close/>
                </a:path>
              </a:pathLst>
            </a:custGeom>
            <a:solidFill>
              <a:srgbClr val="FDFD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20" name="Freeform 25"/>
            <p:cNvSpPr>
              <a:spLocks noEditPoints="1"/>
            </p:cNvSpPr>
            <p:nvPr/>
          </p:nvSpPr>
          <p:spPr bwMode="auto">
            <a:xfrm>
              <a:off x="1298677" y="1498616"/>
              <a:ext cx="4127218" cy="4084576"/>
            </a:xfrm>
            <a:custGeom>
              <a:avLst/>
              <a:gdLst>
                <a:gd name="T0" fmla="*/ 2147483647 w 611"/>
                <a:gd name="T1" fmla="*/ 2147483647 h 611"/>
                <a:gd name="T2" fmla="*/ 2147483647 w 611"/>
                <a:gd name="T3" fmla="*/ 0 h 611"/>
                <a:gd name="T4" fmla="*/ 0 w 611"/>
                <a:gd name="T5" fmla="*/ 2147483647 h 611"/>
                <a:gd name="T6" fmla="*/ 2147483647 w 611"/>
                <a:gd name="T7" fmla="*/ 2147483647 h 611"/>
                <a:gd name="T8" fmla="*/ 2147483647 w 611"/>
                <a:gd name="T9" fmla="*/ 2147483647 h 611"/>
                <a:gd name="T10" fmla="*/ 2147483647 w 611"/>
                <a:gd name="T11" fmla="*/ 2147483647 h 611"/>
                <a:gd name="T12" fmla="*/ 2147483647 w 611"/>
                <a:gd name="T13" fmla="*/ 2147483647 h 611"/>
                <a:gd name="T14" fmla="*/ 2147483647 w 611"/>
                <a:gd name="T15" fmla="*/ 2147483647 h 611"/>
                <a:gd name="T16" fmla="*/ 2147483647 w 611"/>
                <a:gd name="T17" fmla="*/ 2147483647 h 611"/>
                <a:gd name="T18" fmla="*/ 2147483647 w 611"/>
                <a:gd name="T19" fmla="*/ 2147483647 h 6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11"/>
                <a:gd name="T31" fmla="*/ 0 h 611"/>
                <a:gd name="T32" fmla="*/ 611 w 611"/>
                <a:gd name="T33" fmla="*/ 611 h 61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11" h="611">
                  <a:moveTo>
                    <a:pt x="611" y="306"/>
                  </a:moveTo>
                  <a:cubicBezTo>
                    <a:pt x="611" y="137"/>
                    <a:pt x="474" y="0"/>
                    <a:pt x="306" y="0"/>
                  </a:cubicBezTo>
                  <a:cubicBezTo>
                    <a:pt x="137" y="0"/>
                    <a:pt x="0" y="137"/>
                    <a:pt x="0" y="306"/>
                  </a:cubicBezTo>
                  <a:cubicBezTo>
                    <a:pt x="0" y="474"/>
                    <a:pt x="137" y="611"/>
                    <a:pt x="306" y="611"/>
                  </a:cubicBezTo>
                  <a:cubicBezTo>
                    <a:pt x="474" y="611"/>
                    <a:pt x="611" y="474"/>
                    <a:pt x="611" y="306"/>
                  </a:cubicBezTo>
                  <a:close/>
                  <a:moveTo>
                    <a:pt x="609" y="306"/>
                  </a:moveTo>
                  <a:cubicBezTo>
                    <a:pt x="609" y="473"/>
                    <a:pt x="473" y="608"/>
                    <a:pt x="306" y="608"/>
                  </a:cubicBezTo>
                  <a:cubicBezTo>
                    <a:pt x="139" y="608"/>
                    <a:pt x="3" y="473"/>
                    <a:pt x="3" y="306"/>
                  </a:cubicBezTo>
                  <a:cubicBezTo>
                    <a:pt x="3" y="139"/>
                    <a:pt x="139" y="3"/>
                    <a:pt x="306" y="3"/>
                  </a:cubicBezTo>
                  <a:cubicBezTo>
                    <a:pt x="473" y="3"/>
                    <a:pt x="609" y="139"/>
                    <a:pt x="609" y="306"/>
                  </a:cubicBezTo>
                  <a:close/>
                </a:path>
              </a:pathLst>
            </a:custGeom>
            <a:solidFill>
              <a:srgbClr val="FDFD7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21" name="Freeform 26"/>
            <p:cNvSpPr>
              <a:spLocks noEditPoints="1"/>
            </p:cNvSpPr>
            <p:nvPr/>
          </p:nvSpPr>
          <p:spPr bwMode="auto">
            <a:xfrm>
              <a:off x="1312187" y="1511987"/>
              <a:ext cx="4106954" cy="4064521"/>
            </a:xfrm>
            <a:custGeom>
              <a:avLst/>
              <a:gdLst>
                <a:gd name="T0" fmla="*/ 2147483647 w 608"/>
                <a:gd name="T1" fmla="*/ 2147483647 h 608"/>
                <a:gd name="T2" fmla="*/ 2147483647 w 608"/>
                <a:gd name="T3" fmla="*/ 0 h 608"/>
                <a:gd name="T4" fmla="*/ 0 w 608"/>
                <a:gd name="T5" fmla="*/ 2147483647 h 608"/>
                <a:gd name="T6" fmla="*/ 2147483647 w 608"/>
                <a:gd name="T7" fmla="*/ 2147483647 h 608"/>
                <a:gd name="T8" fmla="*/ 2147483647 w 608"/>
                <a:gd name="T9" fmla="*/ 2147483647 h 608"/>
                <a:gd name="T10" fmla="*/ 2147483647 w 608"/>
                <a:gd name="T11" fmla="*/ 2147483647 h 608"/>
                <a:gd name="T12" fmla="*/ 2147483647 w 608"/>
                <a:gd name="T13" fmla="*/ 2147483647 h 608"/>
                <a:gd name="T14" fmla="*/ 2147483647 w 608"/>
                <a:gd name="T15" fmla="*/ 2147483647 h 608"/>
                <a:gd name="T16" fmla="*/ 2147483647 w 608"/>
                <a:gd name="T17" fmla="*/ 2147483647 h 608"/>
                <a:gd name="T18" fmla="*/ 2147483647 w 608"/>
                <a:gd name="T19" fmla="*/ 2147483647 h 60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08"/>
                <a:gd name="T31" fmla="*/ 0 h 608"/>
                <a:gd name="T32" fmla="*/ 608 w 608"/>
                <a:gd name="T33" fmla="*/ 608 h 60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08" h="608">
                  <a:moveTo>
                    <a:pt x="608" y="304"/>
                  </a:moveTo>
                  <a:cubicBezTo>
                    <a:pt x="608" y="136"/>
                    <a:pt x="472" y="0"/>
                    <a:pt x="304" y="0"/>
                  </a:cubicBezTo>
                  <a:cubicBezTo>
                    <a:pt x="136" y="0"/>
                    <a:pt x="0" y="136"/>
                    <a:pt x="0" y="304"/>
                  </a:cubicBezTo>
                  <a:cubicBezTo>
                    <a:pt x="0" y="472"/>
                    <a:pt x="136" y="608"/>
                    <a:pt x="304" y="608"/>
                  </a:cubicBezTo>
                  <a:cubicBezTo>
                    <a:pt x="472" y="608"/>
                    <a:pt x="608" y="472"/>
                    <a:pt x="608" y="304"/>
                  </a:cubicBezTo>
                  <a:close/>
                  <a:moveTo>
                    <a:pt x="605" y="304"/>
                  </a:moveTo>
                  <a:cubicBezTo>
                    <a:pt x="605" y="470"/>
                    <a:pt x="470" y="605"/>
                    <a:pt x="304" y="605"/>
                  </a:cubicBezTo>
                  <a:cubicBezTo>
                    <a:pt x="137" y="605"/>
                    <a:pt x="2" y="470"/>
                    <a:pt x="2" y="304"/>
                  </a:cubicBezTo>
                  <a:cubicBezTo>
                    <a:pt x="2" y="137"/>
                    <a:pt x="137" y="2"/>
                    <a:pt x="304" y="2"/>
                  </a:cubicBezTo>
                  <a:cubicBezTo>
                    <a:pt x="470" y="2"/>
                    <a:pt x="605" y="137"/>
                    <a:pt x="605" y="304"/>
                  </a:cubicBezTo>
                  <a:close/>
                </a:path>
              </a:pathLst>
            </a:custGeom>
            <a:solidFill>
              <a:srgbClr val="FDFD7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22" name="Freeform 27"/>
            <p:cNvSpPr>
              <a:spLocks noEditPoints="1"/>
            </p:cNvSpPr>
            <p:nvPr/>
          </p:nvSpPr>
          <p:spPr bwMode="auto">
            <a:xfrm>
              <a:off x="1318941" y="1518672"/>
              <a:ext cx="4093444" cy="4044466"/>
            </a:xfrm>
            <a:custGeom>
              <a:avLst/>
              <a:gdLst>
                <a:gd name="T0" fmla="*/ 2147483647 w 606"/>
                <a:gd name="T1" fmla="*/ 2147483647 h 605"/>
                <a:gd name="T2" fmla="*/ 2147483647 w 606"/>
                <a:gd name="T3" fmla="*/ 0 h 605"/>
                <a:gd name="T4" fmla="*/ 0 w 606"/>
                <a:gd name="T5" fmla="*/ 2147483647 h 605"/>
                <a:gd name="T6" fmla="*/ 2147483647 w 606"/>
                <a:gd name="T7" fmla="*/ 2147483647 h 605"/>
                <a:gd name="T8" fmla="*/ 2147483647 w 606"/>
                <a:gd name="T9" fmla="*/ 2147483647 h 605"/>
                <a:gd name="T10" fmla="*/ 2147483647 w 606"/>
                <a:gd name="T11" fmla="*/ 2147483647 h 605"/>
                <a:gd name="T12" fmla="*/ 2147483647 w 606"/>
                <a:gd name="T13" fmla="*/ 2147483647 h 605"/>
                <a:gd name="T14" fmla="*/ 2147483647 w 606"/>
                <a:gd name="T15" fmla="*/ 2147483647 h 605"/>
                <a:gd name="T16" fmla="*/ 2147483647 w 606"/>
                <a:gd name="T17" fmla="*/ 2147483647 h 605"/>
                <a:gd name="T18" fmla="*/ 2147483647 w 606"/>
                <a:gd name="T19" fmla="*/ 2147483647 h 60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06"/>
                <a:gd name="T31" fmla="*/ 0 h 605"/>
                <a:gd name="T32" fmla="*/ 606 w 606"/>
                <a:gd name="T33" fmla="*/ 605 h 60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06" h="605">
                  <a:moveTo>
                    <a:pt x="606" y="303"/>
                  </a:moveTo>
                  <a:cubicBezTo>
                    <a:pt x="606" y="136"/>
                    <a:pt x="470" y="0"/>
                    <a:pt x="303" y="0"/>
                  </a:cubicBezTo>
                  <a:cubicBezTo>
                    <a:pt x="136" y="0"/>
                    <a:pt x="0" y="136"/>
                    <a:pt x="0" y="303"/>
                  </a:cubicBezTo>
                  <a:cubicBezTo>
                    <a:pt x="0" y="470"/>
                    <a:pt x="136" y="605"/>
                    <a:pt x="303" y="605"/>
                  </a:cubicBezTo>
                  <a:cubicBezTo>
                    <a:pt x="470" y="605"/>
                    <a:pt x="606" y="470"/>
                    <a:pt x="606" y="303"/>
                  </a:cubicBezTo>
                  <a:close/>
                  <a:moveTo>
                    <a:pt x="603" y="303"/>
                  </a:moveTo>
                  <a:cubicBezTo>
                    <a:pt x="603" y="469"/>
                    <a:pt x="469" y="603"/>
                    <a:pt x="303" y="603"/>
                  </a:cubicBezTo>
                  <a:cubicBezTo>
                    <a:pt x="137" y="603"/>
                    <a:pt x="2" y="469"/>
                    <a:pt x="2" y="303"/>
                  </a:cubicBezTo>
                  <a:cubicBezTo>
                    <a:pt x="2" y="137"/>
                    <a:pt x="137" y="3"/>
                    <a:pt x="303" y="3"/>
                  </a:cubicBezTo>
                  <a:cubicBezTo>
                    <a:pt x="469" y="3"/>
                    <a:pt x="603" y="137"/>
                    <a:pt x="603" y="303"/>
                  </a:cubicBezTo>
                  <a:close/>
                </a:path>
              </a:pathLst>
            </a:custGeom>
            <a:solidFill>
              <a:srgbClr val="FDFD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23" name="Freeform 28"/>
            <p:cNvSpPr>
              <a:spLocks noEditPoints="1"/>
            </p:cNvSpPr>
            <p:nvPr/>
          </p:nvSpPr>
          <p:spPr bwMode="auto">
            <a:xfrm>
              <a:off x="1325696" y="1525356"/>
              <a:ext cx="4073179" cy="4031096"/>
            </a:xfrm>
            <a:custGeom>
              <a:avLst/>
              <a:gdLst>
                <a:gd name="T0" fmla="*/ 2147483647 w 603"/>
                <a:gd name="T1" fmla="*/ 2147483647 h 603"/>
                <a:gd name="T2" fmla="*/ 2147483647 w 603"/>
                <a:gd name="T3" fmla="*/ 0 h 603"/>
                <a:gd name="T4" fmla="*/ 0 w 603"/>
                <a:gd name="T5" fmla="*/ 2147483647 h 603"/>
                <a:gd name="T6" fmla="*/ 2147483647 w 603"/>
                <a:gd name="T7" fmla="*/ 2147483647 h 603"/>
                <a:gd name="T8" fmla="*/ 2147483647 w 603"/>
                <a:gd name="T9" fmla="*/ 2147483647 h 603"/>
                <a:gd name="T10" fmla="*/ 2147483647 w 603"/>
                <a:gd name="T11" fmla="*/ 2147483647 h 603"/>
                <a:gd name="T12" fmla="*/ 2147483647 w 603"/>
                <a:gd name="T13" fmla="*/ 2147483647 h 603"/>
                <a:gd name="T14" fmla="*/ 2147483647 w 603"/>
                <a:gd name="T15" fmla="*/ 2147483647 h 603"/>
                <a:gd name="T16" fmla="*/ 2147483647 w 603"/>
                <a:gd name="T17" fmla="*/ 2147483647 h 603"/>
                <a:gd name="T18" fmla="*/ 2147483647 w 603"/>
                <a:gd name="T19" fmla="*/ 2147483647 h 60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03"/>
                <a:gd name="T31" fmla="*/ 0 h 603"/>
                <a:gd name="T32" fmla="*/ 603 w 603"/>
                <a:gd name="T33" fmla="*/ 603 h 60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03" h="603">
                  <a:moveTo>
                    <a:pt x="603" y="302"/>
                  </a:moveTo>
                  <a:cubicBezTo>
                    <a:pt x="603" y="135"/>
                    <a:pt x="468" y="0"/>
                    <a:pt x="302" y="0"/>
                  </a:cubicBezTo>
                  <a:cubicBezTo>
                    <a:pt x="135" y="0"/>
                    <a:pt x="0" y="135"/>
                    <a:pt x="0" y="302"/>
                  </a:cubicBezTo>
                  <a:cubicBezTo>
                    <a:pt x="0" y="468"/>
                    <a:pt x="135" y="603"/>
                    <a:pt x="302" y="603"/>
                  </a:cubicBezTo>
                  <a:cubicBezTo>
                    <a:pt x="468" y="603"/>
                    <a:pt x="603" y="468"/>
                    <a:pt x="603" y="302"/>
                  </a:cubicBezTo>
                  <a:close/>
                  <a:moveTo>
                    <a:pt x="601" y="302"/>
                  </a:moveTo>
                  <a:cubicBezTo>
                    <a:pt x="601" y="467"/>
                    <a:pt x="467" y="601"/>
                    <a:pt x="302" y="601"/>
                  </a:cubicBezTo>
                  <a:cubicBezTo>
                    <a:pt x="137" y="601"/>
                    <a:pt x="3" y="467"/>
                    <a:pt x="3" y="302"/>
                  </a:cubicBezTo>
                  <a:cubicBezTo>
                    <a:pt x="3" y="137"/>
                    <a:pt x="137" y="3"/>
                    <a:pt x="302" y="3"/>
                  </a:cubicBezTo>
                  <a:cubicBezTo>
                    <a:pt x="467" y="3"/>
                    <a:pt x="601" y="137"/>
                    <a:pt x="601" y="302"/>
                  </a:cubicBezTo>
                  <a:close/>
                </a:path>
              </a:pathLst>
            </a:custGeom>
            <a:solidFill>
              <a:srgbClr val="FDFD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24" name="Freeform 29"/>
            <p:cNvSpPr>
              <a:spLocks noEditPoints="1"/>
            </p:cNvSpPr>
            <p:nvPr/>
          </p:nvSpPr>
          <p:spPr bwMode="auto">
            <a:xfrm>
              <a:off x="1332451" y="1538727"/>
              <a:ext cx="4059670" cy="4011040"/>
            </a:xfrm>
            <a:custGeom>
              <a:avLst/>
              <a:gdLst>
                <a:gd name="T0" fmla="*/ 2147483647 w 601"/>
                <a:gd name="T1" fmla="*/ 2147483647 h 600"/>
                <a:gd name="T2" fmla="*/ 2147483647 w 601"/>
                <a:gd name="T3" fmla="*/ 0 h 600"/>
                <a:gd name="T4" fmla="*/ 0 w 601"/>
                <a:gd name="T5" fmla="*/ 2147483647 h 600"/>
                <a:gd name="T6" fmla="*/ 2147483647 w 601"/>
                <a:gd name="T7" fmla="*/ 2147483647 h 600"/>
                <a:gd name="T8" fmla="*/ 2147483647 w 601"/>
                <a:gd name="T9" fmla="*/ 2147483647 h 600"/>
                <a:gd name="T10" fmla="*/ 2147483647 w 601"/>
                <a:gd name="T11" fmla="*/ 2147483647 h 600"/>
                <a:gd name="T12" fmla="*/ 2147483647 w 601"/>
                <a:gd name="T13" fmla="*/ 2147483647 h 600"/>
                <a:gd name="T14" fmla="*/ 2147483647 w 601"/>
                <a:gd name="T15" fmla="*/ 2147483647 h 600"/>
                <a:gd name="T16" fmla="*/ 2147483647 w 601"/>
                <a:gd name="T17" fmla="*/ 2147483647 h 600"/>
                <a:gd name="T18" fmla="*/ 2147483647 w 601"/>
                <a:gd name="T19" fmla="*/ 2147483647 h 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01"/>
                <a:gd name="T31" fmla="*/ 0 h 600"/>
                <a:gd name="T32" fmla="*/ 601 w 601"/>
                <a:gd name="T33" fmla="*/ 600 h 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01" h="600">
                  <a:moveTo>
                    <a:pt x="601" y="300"/>
                  </a:moveTo>
                  <a:cubicBezTo>
                    <a:pt x="601" y="134"/>
                    <a:pt x="467" y="0"/>
                    <a:pt x="301" y="0"/>
                  </a:cubicBezTo>
                  <a:cubicBezTo>
                    <a:pt x="135" y="0"/>
                    <a:pt x="0" y="134"/>
                    <a:pt x="0" y="300"/>
                  </a:cubicBezTo>
                  <a:cubicBezTo>
                    <a:pt x="0" y="466"/>
                    <a:pt x="135" y="600"/>
                    <a:pt x="301" y="600"/>
                  </a:cubicBezTo>
                  <a:cubicBezTo>
                    <a:pt x="467" y="600"/>
                    <a:pt x="601" y="466"/>
                    <a:pt x="601" y="300"/>
                  </a:cubicBezTo>
                  <a:close/>
                  <a:moveTo>
                    <a:pt x="599" y="300"/>
                  </a:moveTo>
                  <a:cubicBezTo>
                    <a:pt x="599" y="464"/>
                    <a:pt x="465" y="597"/>
                    <a:pt x="301" y="597"/>
                  </a:cubicBezTo>
                  <a:cubicBezTo>
                    <a:pt x="136" y="597"/>
                    <a:pt x="3" y="464"/>
                    <a:pt x="3" y="300"/>
                  </a:cubicBezTo>
                  <a:cubicBezTo>
                    <a:pt x="3" y="135"/>
                    <a:pt x="136" y="2"/>
                    <a:pt x="301" y="2"/>
                  </a:cubicBezTo>
                  <a:cubicBezTo>
                    <a:pt x="465" y="2"/>
                    <a:pt x="599" y="135"/>
                    <a:pt x="599" y="300"/>
                  </a:cubicBezTo>
                  <a:close/>
                </a:path>
              </a:pathLst>
            </a:custGeom>
            <a:solidFill>
              <a:srgbClr val="FDFD7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25" name="Freeform 30"/>
            <p:cNvSpPr>
              <a:spLocks noEditPoints="1"/>
            </p:cNvSpPr>
            <p:nvPr/>
          </p:nvSpPr>
          <p:spPr bwMode="auto">
            <a:xfrm>
              <a:off x="1345961" y="1545412"/>
              <a:ext cx="4039405" cy="3997670"/>
            </a:xfrm>
            <a:custGeom>
              <a:avLst/>
              <a:gdLst>
                <a:gd name="T0" fmla="*/ 2147483647 w 598"/>
                <a:gd name="T1" fmla="*/ 2147483647 h 598"/>
                <a:gd name="T2" fmla="*/ 2147483647 w 598"/>
                <a:gd name="T3" fmla="*/ 0 h 598"/>
                <a:gd name="T4" fmla="*/ 0 w 598"/>
                <a:gd name="T5" fmla="*/ 2147483647 h 598"/>
                <a:gd name="T6" fmla="*/ 2147483647 w 598"/>
                <a:gd name="T7" fmla="*/ 2147483647 h 598"/>
                <a:gd name="T8" fmla="*/ 2147483647 w 598"/>
                <a:gd name="T9" fmla="*/ 2147483647 h 598"/>
                <a:gd name="T10" fmla="*/ 2147483647 w 598"/>
                <a:gd name="T11" fmla="*/ 2147483647 h 598"/>
                <a:gd name="T12" fmla="*/ 2147483647 w 598"/>
                <a:gd name="T13" fmla="*/ 2147483647 h 598"/>
                <a:gd name="T14" fmla="*/ 2147483647 w 598"/>
                <a:gd name="T15" fmla="*/ 2147483647 h 598"/>
                <a:gd name="T16" fmla="*/ 2147483647 w 598"/>
                <a:gd name="T17" fmla="*/ 2147483647 h 598"/>
                <a:gd name="T18" fmla="*/ 2147483647 w 598"/>
                <a:gd name="T19" fmla="*/ 2147483647 h 59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98"/>
                <a:gd name="T31" fmla="*/ 0 h 598"/>
                <a:gd name="T32" fmla="*/ 598 w 598"/>
                <a:gd name="T33" fmla="*/ 598 h 59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98" h="598">
                  <a:moveTo>
                    <a:pt x="598" y="299"/>
                  </a:moveTo>
                  <a:cubicBezTo>
                    <a:pt x="598" y="134"/>
                    <a:pt x="464" y="0"/>
                    <a:pt x="299" y="0"/>
                  </a:cubicBezTo>
                  <a:cubicBezTo>
                    <a:pt x="134" y="0"/>
                    <a:pt x="0" y="134"/>
                    <a:pt x="0" y="299"/>
                  </a:cubicBezTo>
                  <a:cubicBezTo>
                    <a:pt x="0" y="464"/>
                    <a:pt x="134" y="598"/>
                    <a:pt x="299" y="598"/>
                  </a:cubicBezTo>
                  <a:cubicBezTo>
                    <a:pt x="464" y="598"/>
                    <a:pt x="598" y="464"/>
                    <a:pt x="598" y="299"/>
                  </a:cubicBezTo>
                  <a:close/>
                  <a:moveTo>
                    <a:pt x="595" y="299"/>
                  </a:moveTo>
                  <a:cubicBezTo>
                    <a:pt x="595" y="462"/>
                    <a:pt x="463" y="595"/>
                    <a:pt x="299" y="595"/>
                  </a:cubicBezTo>
                  <a:cubicBezTo>
                    <a:pt x="135" y="595"/>
                    <a:pt x="2" y="462"/>
                    <a:pt x="2" y="299"/>
                  </a:cubicBezTo>
                  <a:cubicBezTo>
                    <a:pt x="2" y="135"/>
                    <a:pt x="135" y="2"/>
                    <a:pt x="299" y="2"/>
                  </a:cubicBezTo>
                  <a:cubicBezTo>
                    <a:pt x="463" y="2"/>
                    <a:pt x="595" y="135"/>
                    <a:pt x="595" y="299"/>
                  </a:cubicBezTo>
                  <a:close/>
                </a:path>
              </a:pathLst>
            </a:custGeom>
            <a:solidFill>
              <a:srgbClr val="FDFD7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26" name="Freeform 31"/>
            <p:cNvSpPr>
              <a:spLocks noEditPoints="1"/>
            </p:cNvSpPr>
            <p:nvPr/>
          </p:nvSpPr>
          <p:spPr bwMode="auto">
            <a:xfrm>
              <a:off x="1352716" y="1552097"/>
              <a:ext cx="4025895" cy="3977615"/>
            </a:xfrm>
            <a:custGeom>
              <a:avLst/>
              <a:gdLst>
                <a:gd name="T0" fmla="*/ 2147483647 w 596"/>
                <a:gd name="T1" fmla="*/ 2147483647 h 595"/>
                <a:gd name="T2" fmla="*/ 2147483647 w 596"/>
                <a:gd name="T3" fmla="*/ 0 h 595"/>
                <a:gd name="T4" fmla="*/ 0 w 596"/>
                <a:gd name="T5" fmla="*/ 2147483647 h 595"/>
                <a:gd name="T6" fmla="*/ 2147483647 w 596"/>
                <a:gd name="T7" fmla="*/ 2147483647 h 595"/>
                <a:gd name="T8" fmla="*/ 2147483647 w 596"/>
                <a:gd name="T9" fmla="*/ 2147483647 h 595"/>
                <a:gd name="T10" fmla="*/ 2147483647 w 596"/>
                <a:gd name="T11" fmla="*/ 2147483647 h 595"/>
                <a:gd name="T12" fmla="*/ 2147483647 w 596"/>
                <a:gd name="T13" fmla="*/ 2147483647 h 595"/>
                <a:gd name="T14" fmla="*/ 2147483647 w 596"/>
                <a:gd name="T15" fmla="*/ 2147483647 h 595"/>
                <a:gd name="T16" fmla="*/ 2147483647 w 596"/>
                <a:gd name="T17" fmla="*/ 2147483647 h 595"/>
                <a:gd name="T18" fmla="*/ 2147483647 w 596"/>
                <a:gd name="T19" fmla="*/ 2147483647 h 59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96"/>
                <a:gd name="T31" fmla="*/ 0 h 595"/>
                <a:gd name="T32" fmla="*/ 596 w 596"/>
                <a:gd name="T33" fmla="*/ 595 h 59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96" h="595">
                  <a:moveTo>
                    <a:pt x="596" y="298"/>
                  </a:moveTo>
                  <a:cubicBezTo>
                    <a:pt x="596" y="133"/>
                    <a:pt x="462" y="0"/>
                    <a:pt x="298" y="0"/>
                  </a:cubicBezTo>
                  <a:cubicBezTo>
                    <a:pt x="133" y="0"/>
                    <a:pt x="0" y="133"/>
                    <a:pt x="0" y="298"/>
                  </a:cubicBezTo>
                  <a:cubicBezTo>
                    <a:pt x="0" y="462"/>
                    <a:pt x="133" y="595"/>
                    <a:pt x="298" y="595"/>
                  </a:cubicBezTo>
                  <a:cubicBezTo>
                    <a:pt x="462" y="595"/>
                    <a:pt x="596" y="462"/>
                    <a:pt x="596" y="298"/>
                  </a:cubicBezTo>
                  <a:close/>
                  <a:moveTo>
                    <a:pt x="593" y="298"/>
                  </a:moveTo>
                  <a:cubicBezTo>
                    <a:pt x="593" y="461"/>
                    <a:pt x="461" y="593"/>
                    <a:pt x="298" y="593"/>
                  </a:cubicBezTo>
                  <a:cubicBezTo>
                    <a:pt x="135" y="593"/>
                    <a:pt x="2" y="461"/>
                    <a:pt x="2" y="298"/>
                  </a:cubicBezTo>
                  <a:cubicBezTo>
                    <a:pt x="2" y="135"/>
                    <a:pt x="135" y="3"/>
                    <a:pt x="298" y="3"/>
                  </a:cubicBezTo>
                  <a:cubicBezTo>
                    <a:pt x="461" y="3"/>
                    <a:pt x="593" y="135"/>
                    <a:pt x="593" y="298"/>
                  </a:cubicBezTo>
                  <a:close/>
                </a:path>
              </a:pathLst>
            </a:custGeom>
            <a:solidFill>
              <a:srgbClr val="FDFD7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27" name="Freeform 32"/>
            <p:cNvSpPr>
              <a:spLocks noEditPoints="1"/>
            </p:cNvSpPr>
            <p:nvPr/>
          </p:nvSpPr>
          <p:spPr bwMode="auto">
            <a:xfrm>
              <a:off x="1359471" y="1558782"/>
              <a:ext cx="4005631" cy="3964245"/>
            </a:xfrm>
            <a:custGeom>
              <a:avLst/>
              <a:gdLst>
                <a:gd name="T0" fmla="*/ 2147483647 w 593"/>
                <a:gd name="T1" fmla="*/ 2147483647 h 593"/>
                <a:gd name="T2" fmla="*/ 2147483647 w 593"/>
                <a:gd name="T3" fmla="*/ 0 h 593"/>
                <a:gd name="T4" fmla="*/ 0 w 593"/>
                <a:gd name="T5" fmla="*/ 2147483647 h 593"/>
                <a:gd name="T6" fmla="*/ 2147483647 w 593"/>
                <a:gd name="T7" fmla="*/ 2147483647 h 593"/>
                <a:gd name="T8" fmla="*/ 2147483647 w 593"/>
                <a:gd name="T9" fmla="*/ 2147483647 h 593"/>
                <a:gd name="T10" fmla="*/ 2147483647 w 593"/>
                <a:gd name="T11" fmla="*/ 2147483647 h 593"/>
                <a:gd name="T12" fmla="*/ 2147483647 w 593"/>
                <a:gd name="T13" fmla="*/ 2147483647 h 593"/>
                <a:gd name="T14" fmla="*/ 2147483647 w 593"/>
                <a:gd name="T15" fmla="*/ 2147483647 h 593"/>
                <a:gd name="T16" fmla="*/ 2147483647 w 593"/>
                <a:gd name="T17" fmla="*/ 2147483647 h 593"/>
                <a:gd name="T18" fmla="*/ 2147483647 w 593"/>
                <a:gd name="T19" fmla="*/ 2147483647 h 59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93"/>
                <a:gd name="T31" fmla="*/ 0 h 593"/>
                <a:gd name="T32" fmla="*/ 593 w 593"/>
                <a:gd name="T33" fmla="*/ 593 h 59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93" h="593">
                  <a:moveTo>
                    <a:pt x="593" y="297"/>
                  </a:moveTo>
                  <a:cubicBezTo>
                    <a:pt x="593" y="133"/>
                    <a:pt x="461" y="0"/>
                    <a:pt x="297" y="0"/>
                  </a:cubicBezTo>
                  <a:cubicBezTo>
                    <a:pt x="133" y="0"/>
                    <a:pt x="0" y="133"/>
                    <a:pt x="0" y="297"/>
                  </a:cubicBezTo>
                  <a:cubicBezTo>
                    <a:pt x="0" y="460"/>
                    <a:pt x="133" y="593"/>
                    <a:pt x="297" y="593"/>
                  </a:cubicBezTo>
                  <a:cubicBezTo>
                    <a:pt x="461" y="593"/>
                    <a:pt x="593" y="460"/>
                    <a:pt x="593" y="297"/>
                  </a:cubicBezTo>
                  <a:close/>
                  <a:moveTo>
                    <a:pt x="591" y="297"/>
                  </a:moveTo>
                  <a:cubicBezTo>
                    <a:pt x="591" y="459"/>
                    <a:pt x="459" y="591"/>
                    <a:pt x="297" y="591"/>
                  </a:cubicBezTo>
                  <a:cubicBezTo>
                    <a:pt x="134" y="591"/>
                    <a:pt x="3" y="459"/>
                    <a:pt x="3" y="297"/>
                  </a:cubicBezTo>
                  <a:cubicBezTo>
                    <a:pt x="3" y="134"/>
                    <a:pt x="134" y="3"/>
                    <a:pt x="297" y="3"/>
                  </a:cubicBezTo>
                  <a:cubicBezTo>
                    <a:pt x="459" y="3"/>
                    <a:pt x="591" y="134"/>
                    <a:pt x="591" y="297"/>
                  </a:cubicBezTo>
                  <a:close/>
                </a:path>
              </a:pathLst>
            </a:custGeom>
            <a:solidFill>
              <a:srgbClr val="FDFD7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28" name="Freeform 33"/>
            <p:cNvSpPr>
              <a:spLocks noEditPoints="1"/>
            </p:cNvSpPr>
            <p:nvPr/>
          </p:nvSpPr>
          <p:spPr bwMode="auto">
            <a:xfrm>
              <a:off x="1366225" y="1572152"/>
              <a:ext cx="3992121" cy="3944190"/>
            </a:xfrm>
            <a:custGeom>
              <a:avLst/>
              <a:gdLst>
                <a:gd name="T0" fmla="*/ 2147483647 w 591"/>
                <a:gd name="T1" fmla="*/ 2147483647 h 590"/>
                <a:gd name="T2" fmla="*/ 2147483647 w 591"/>
                <a:gd name="T3" fmla="*/ 0 h 590"/>
                <a:gd name="T4" fmla="*/ 0 w 591"/>
                <a:gd name="T5" fmla="*/ 2147483647 h 590"/>
                <a:gd name="T6" fmla="*/ 2147483647 w 591"/>
                <a:gd name="T7" fmla="*/ 2147483647 h 590"/>
                <a:gd name="T8" fmla="*/ 2147483647 w 591"/>
                <a:gd name="T9" fmla="*/ 2147483647 h 590"/>
                <a:gd name="T10" fmla="*/ 2147483647 w 591"/>
                <a:gd name="T11" fmla="*/ 2147483647 h 590"/>
                <a:gd name="T12" fmla="*/ 2147483647 w 591"/>
                <a:gd name="T13" fmla="*/ 2147483647 h 590"/>
                <a:gd name="T14" fmla="*/ 2147483647 w 591"/>
                <a:gd name="T15" fmla="*/ 2147483647 h 590"/>
                <a:gd name="T16" fmla="*/ 2147483647 w 591"/>
                <a:gd name="T17" fmla="*/ 2147483647 h 590"/>
                <a:gd name="T18" fmla="*/ 2147483647 w 591"/>
                <a:gd name="T19" fmla="*/ 2147483647 h 59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91"/>
                <a:gd name="T31" fmla="*/ 0 h 590"/>
                <a:gd name="T32" fmla="*/ 591 w 591"/>
                <a:gd name="T33" fmla="*/ 590 h 59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91" h="590">
                  <a:moveTo>
                    <a:pt x="591" y="295"/>
                  </a:moveTo>
                  <a:cubicBezTo>
                    <a:pt x="591" y="132"/>
                    <a:pt x="459" y="0"/>
                    <a:pt x="296" y="0"/>
                  </a:cubicBezTo>
                  <a:cubicBezTo>
                    <a:pt x="133" y="0"/>
                    <a:pt x="0" y="132"/>
                    <a:pt x="0" y="295"/>
                  </a:cubicBezTo>
                  <a:cubicBezTo>
                    <a:pt x="0" y="458"/>
                    <a:pt x="133" y="590"/>
                    <a:pt x="296" y="590"/>
                  </a:cubicBezTo>
                  <a:cubicBezTo>
                    <a:pt x="459" y="590"/>
                    <a:pt x="591" y="458"/>
                    <a:pt x="591" y="295"/>
                  </a:cubicBezTo>
                  <a:close/>
                  <a:moveTo>
                    <a:pt x="589" y="295"/>
                  </a:moveTo>
                  <a:cubicBezTo>
                    <a:pt x="589" y="456"/>
                    <a:pt x="457" y="587"/>
                    <a:pt x="296" y="587"/>
                  </a:cubicBezTo>
                  <a:cubicBezTo>
                    <a:pt x="134" y="587"/>
                    <a:pt x="3" y="456"/>
                    <a:pt x="3" y="295"/>
                  </a:cubicBezTo>
                  <a:cubicBezTo>
                    <a:pt x="3" y="133"/>
                    <a:pt x="134" y="2"/>
                    <a:pt x="296" y="2"/>
                  </a:cubicBezTo>
                  <a:cubicBezTo>
                    <a:pt x="457" y="2"/>
                    <a:pt x="589" y="133"/>
                    <a:pt x="589" y="295"/>
                  </a:cubicBezTo>
                  <a:close/>
                </a:path>
              </a:pathLst>
            </a:custGeom>
            <a:solidFill>
              <a:srgbClr val="FDFD7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29" name="Freeform 34"/>
            <p:cNvSpPr>
              <a:spLocks noEditPoints="1"/>
            </p:cNvSpPr>
            <p:nvPr/>
          </p:nvSpPr>
          <p:spPr bwMode="auto">
            <a:xfrm>
              <a:off x="1379735" y="1578837"/>
              <a:ext cx="3971857" cy="3930820"/>
            </a:xfrm>
            <a:custGeom>
              <a:avLst/>
              <a:gdLst>
                <a:gd name="T0" fmla="*/ 2147483647 w 588"/>
                <a:gd name="T1" fmla="*/ 2147483647 h 588"/>
                <a:gd name="T2" fmla="*/ 2147483647 w 588"/>
                <a:gd name="T3" fmla="*/ 0 h 588"/>
                <a:gd name="T4" fmla="*/ 0 w 588"/>
                <a:gd name="T5" fmla="*/ 2147483647 h 588"/>
                <a:gd name="T6" fmla="*/ 2147483647 w 588"/>
                <a:gd name="T7" fmla="*/ 2147483647 h 588"/>
                <a:gd name="T8" fmla="*/ 2147483647 w 588"/>
                <a:gd name="T9" fmla="*/ 2147483647 h 588"/>
                <a:gd name="T10" fmla="*/ 2147483647 w 588"/>
                <a:gd name="T11" fmla="*/ 2147483647 h 588"/>
                <a:gd name="T12" fmla="*/ 2147483647 w 588"/>
                <a:gd name="T13" fmla="*/ 2147483647 h 588"/>
                <a:gd name="T14" fmla="*/ 2147483647 w 588"/>
                <a:gd name="T15" fmla="*/ 2147483647 h 588"/>
                <a:gd name="T16" fmla="*/ 2147483647 w 588"/>
                <a:gd name="T17" fmla="*/ 2147483647 h 588"/>
                <a:gd name="T18" fmla="*/ 2147483647 w 588"/>
                <a:gd name="T19" fmla="*/ 2147483647 h 58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88"/>
                <a:gd name="T31" fmla="*/ 0 h 588"/>
                <a:gd name="T32" fmla="*/ 588 w 588"/>
                <a:gd name="T33" fmla="*/ 588 h 58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88" h="588">
                  <a:moveTo>
                    <a:pt x="588" y="294"/>
                  </a:moveTo>
                  <a:cubicBezTo>
                    <a:pt x="588" y="131"/>
                    <a:pt x="456" y="0"/>
                    <a:pt x="294" y="0"/>
                  </a:cubicBezTo>
                  <a:cubicBezTo>
                    <a:pt x="131" y="0"/>
                    <a:pt x="0" y="131"/>
                    <a:pt x="0" y="294"/>
                  </a:cubicBezTo>
                  <a:cubicBezTo>
                    <a:pt x="0" y="456"/>
                    <a:pt x="131" y="588"/>
                    <a:pt x="294" y="588"/>
                  </a:cubicBezTo>
                  <a:cubicBezTo>
                    <a:pt x="456" y="588"/>
                    <a:pt x="588" y="456"/>
                    <a:pt x="588" y="294"/>
                  </a:cubicBezTo>
                  <a:close/>
                  <a:moveTo>
                    <a:pt x="585" y="294"/>
                  </a:moveTo>
                  <a:cubicBezTo>
                    <a:pt x="585" y="455"/>
                    <a:pt x="455" y="585"/>
                    <a:pt x="294" y="585"/>
                  </a:cubicBezTo>
                  <a:cubicBezTo>
                    <a:pt x="133" y="585"/>
                    <a:pt x="2" y="455"/>
                    <a:pt x="2" y="294"/>
                  </a:cubicBezTo>
                  <a:cubicBezTo>
                    <a:pt x="2" y="133"/>
                    <a:pt x="133" y="2"/>
                    <a:pt x="294" y="2"/>
                  </a:cubicBezTo>
                  <a:cubicBezTo>
                    <a:pt x="455" y="2"/>
                    <a:pt x="585" y="133"/>
                    <a:pt x="585" y="294"/>
                  </a:cubicBezTo>
                  <a:close/>
                </a:path>
              </a:pathLst>
            </a:custGeom>
            <a:solidFill>
              <a:srgbClr val="FDFD7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30" name="Freeform 35"/>
            <p:cNvSpPr>
              <a:spLocks noEditPoints="1"/>
            </p:cNvSpPr>
            <p:nvPr/>
          </p:nvSpPr>
          <p:spPr bwMode="auto">
            <a:xfrm>
              <a:off x="1386490" y="1585522"/>
              <a:ext cx="3958347" cy="3910764"/>
            </a:xfrm>
            <a:custGeom>
              <a:avLst/>
              <a:gdLst>
                <a:gd name="T0" fmla="*/ 2147483647 w 586"/>
                <a:gd name="T1" fmla="*/ 2147483647 h 585"/>
                <a:gd name="T2" fmla="*/ 2147483647 w 586"/>
                <a:gd name="T3" fmla="*/ 0 h 585"/>
                <a:gd name="T4" fmla="*/ 0 w 586"/>
                <a:gd name="T5" fmla="*/ 2147483647 h 585"/>
                <a:gd name="T6" fmla="*/ 2147483647 w 586"/>
                <a:gd name="T7" fmla="*/ 2147483647 h 585"/>
                <a:gd name="T8" fmla="*/ 2147483647 w 586"/>
                <a:gd name="T9" fmla="*/ 2147483647 h 585"/>
                <a:gd name="T10" fmla="*/ 2147483647 w 586"/>
                <a:gd name="T11" fmla="*/ 2147483647 h 585"/>
                <a:gd name="T12" fmla="*/ 2147483647 w 586"/>
                <a:gd name="T13" fmla="*/ 2147483647 h 585"/>
                <a:gd name="T14" fmla="*/ 2147483647 w 586"/>
                <a:gd name="T15" fmla="*/ 2147483647 h 585"/>
                <a:gd name="T16" fmla="*/ 2147483647 w 586"/>
                <a:gd name="T17" fmla="*/ 2147483647 h 585"/>
                <a:gd name="T18" fmla="*/ 2147483647 w 586"/>
                <a:gd name="T19" fmla="*/ 2147483647 h 58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86"/>
                <a:gd name="T31" fmla="*/ 0 h 585"/>
                <a:gd name="T32" fmla="*/ 586 w 586"/>
                <a:gd name="T33" fmla="*/ 585 h 58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86" h="585">
                  <a:moveTo>
                    <a:pt x="586" y="293"/>
                  </a:moveTo>
                  <a:cubicBezTo>
                    <a:pt x="586" y="131"/>
                    <a:pt x="454" y="0"/>
                    <a:pt x="293" y="0"/>
                  </a:cubicBezTo>
                  <a:cubicBezTo>
                    <a:pt x="131" y="0"/>
                    <a:pt x="0" y="131"/>
                    <a:pt x="0" y="293"/>
                  </a:cubicBezTo>
                  <a:cubicBezTo>
                    <a:pt x="0" y="454"/>
                    <a:pt x="131" y="585"/>
                    <a:pt x="293" y="585"/>
                  </a:cubicBezTo>
                  <a:cubicBezTo>
                    <a:pt x="454" y="585"/>
                    <a:pt x="586" y="454"/>
                    <a:pt x="586" y="293"/>
                  </a:cubicBezTo>
                  <a:close/>
                  <a:moveTo>
                    <a:pt x="583" y="293"/>
                  </a:moveTo>
                  <a:cubicBezTo>
                    <a:pt x="583" y="453"/>
                    <a:pt x="453" y="583"/>
                    <a:pt x="293" y="583"/>
                  </a:cubicBezTo>
                  <a:cubicBezTo>
                    <a:pt x="133" y="583"/>
                    <a:pt x="3" y="453"/>
                    <a:pt x="3" y="293"/>
                  </a:cubicBezTo>
                  <a:cubicBezTo>
                    <a:pt x="3" y="133"/>
                    <a:pt x="133" y="3"/>
                    <a:pt x="293" y="3"/>
                  </a:cubicBezTo>
                  <a:cubicBezTo>
                    <a:pt x="453" y="3"/>
                    <a:pt x="583" y="133"/>
                    <a:pt x="583" y="293"/>
                  </a:cubicBezTo>
                  <a:close/>
                </a:path>
              </a:pathLst>
            </a:custGeom>
            <a:solidFill>
              <a:srgbClr val="FDFD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31" name="Freeform 36"/>
            <p:cNvSpPr>
              <a:spLocks noEditPoints="1"/>
            </p:cNvSpPr>
            <p:nvPr/>
          </p:nvSpPr>
          <p:spPr bwMode="auto">
            <a:xfrm>
              <a:off x="1393245" y="1592207"/>
              <a:ext cx="3938082" cy="3897395"/>
            </a:xfrm>
            <a:custGeom>
              <a:avLst/>
              <a:gdLst>
                <a:gd name="T0" fmla="*/ 2147483647 w 583"/>
                <a:gd name="T1" fmla="*/ 2147483647 h 583"/>
                <a:gd name="T2" fmla="*/ 2147483647 w 583"/>
                <a:gd name="T3" fmla="*/ 0 h 583"/>
                <a:gd name="T4" fmla="*/ 0 w 583"/>
                <a:gd name="T5" fmla="*/ 2147483647 h 583"/>
                <a:gd name="T6" fmla="*/ 2147483647 w 583"/>
                <a:gd name="T7" fmla="*/ 2147483647 h 583"/>
                <a:gd name="T8" fmla="*/ 2147483647 w 583"/>
                <a:gd name="T9" fmla="*/ 2147483647 h 583"/>
                <a:gd name="T10" fmla="*/ 2147483647 w 583"/>
                <a:gd name="T11" fmla="*/ 2147483647 h 583"/>
                <a:gd name="T12" fmla="*/ 2147483647 w 583"/>
                <a:gd name="T13" fmla="*/ 2147483647 h 583"/>
                <a:gd name="T14" fmla="*/ 2147483647 w 583"/>
                <a:gd name="T15" fmla="*/ 2147483647 h 583"/>
                <a:gd name="T16" fmla="*/ 2147483647 w 583"/>
                <a:gd name="T17" fmla="*/ 2147483647 h 583"/>
                <a:gd name="T18" fmla="*/ 2147483647 w 583"/>
                <a:gd name="T19" fmla="*/ 2147483647 h 58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83"/>
                <a:gd name="T31" fmla="*/ 0 h 583"/>
                <a:gd name="T32" fmla="*/ 583 w 583"/>
                <a:gd name="T33" fmla="*/ 583 h 58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83" h="583">
                  <a:moveTo>
                    <a:pt x="583" y="292"/>
                  </a:moveTo>
                  <a:cubicBezTo>
                    <a:pt x="583" y="131"/>
                    <a:pt x="453" y="0"/>
                    <a:pt x="292" y="0"/>
                  </a:cubicBezTo>
                  <a:cubicBezTo>
                    <a:pt x="131" y="0"/>
                    <a:pt x="0" y="131"/>
                    <a:pt x="0" y="292"/>
                  </a:cubicBezTo>
                  <a:cubicBezTo>
                    <a:pt x="0" y="453"/>
                    <a:pt x="131" y="583"/>
                    <a:pt x="292" y="583"/>
                  </a:cubicBezTo>
                  <a:cubicBezTo>
                    <a:pt x="453" y="583"/>
                    <a:pt x="583" y="453"/>
                    <a:pt x="583" y="292"/>
                  </a:cubicBezTo>
                  <a:close/>
                  <a:moveTo>
                    <a:pt x="581" y="292"/>
                  </a:moveTo>
                  <a:cubicBezTo>
                    <a:pt x="581" y="451"/>
                    <a:pt x="451" y="581"/>
                    <a:pt x="292" y="581"/>
                  </a:cubicBezTo>
                  <a:cubicBezTo>
                    <a:pt x="132" y="581"/>
                    <a:pt x="3" y="451"/>
                    <a:pt x="3" y="292"/>
                  </a:cubicBezTo>
                  <a:cubicBezTo>
                    <a:pt x="3" y="132"/>
                    <a:pt x="132" y="3"/>
                    <a:pt x="292" y="3"/>
                  </a:cubicBezTo>
                  <a:cubicBezTo>
                    <a:pt x="451" y="3"/>
                    <a:pt x="581" y="132"/>
                    <a:pt x="581" y="292"/>
                  </a:cubicBezTo>
                  <a:close/>
                </a:path>
              </a:pathLst>
            </a:custGeom>
            <a:solidFill>
              <a:srgbClr val="FDFD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32" name="Freeform 37"/>
            <p:cNvSpPr>
              <a:spLocks noEditPoints="1"/>
            </p:cNvSpPr>
            <p:nvPr/>
          </p:nvSpPr>
          <p:spPr bwMode="auto">
            <a:xfrm>
              <a:off x="1406755" y="1605577"/>
              <a:ext cx="3917818" cy="3877339"/>
            </a:xfrm>
            <a:custGeom>
              <a:avLst/>
              <a:gdLst>
                <a:gd name="T0" fmla="*/ 2147483647 w 580"/>
                <a:gd name="T1" fmla="*/ 2147483647 h 580"/>
                <a:gd name="T2" fmla="*/ 2147483647 w 580"/>
                <a:gd name="T3" fmla="*/ 0 h 580"/>
                <a:gd name="T4" fmla="*/ 0 w 580"/>
                <a:gd name="T5" fmla="*/ 2147483647 h 580"/>
                <a:gd name="T6" fmla="*/ 2147483647 w 580"/>
                <a:gd name="T7" fmla="*/ 2147483647 h 580"/>
                <a:gd name="T8" fmla="*/ 2147483647 w 580"/>
                <a:gd name="T9" fmla="*/ 2147483647 h 580"/>
                <a:gd name="T10" fmla="*/ 2147483647 w 580"/>
                <a:gd name="T11" fmla="*/ 2147483647 h 580"/>
                <a:gd name="T12" fmla="*/ 2147483647 w 580"/>
                <a:gd name="T13" fmla="*/ 2147483647 h 580"/>
                <a:gd name="T14" fmla="*/ 2147483647 w 580"/>
                <a:gd name="T15" fmla="*/ 2147483647 h 580"/>
                <a:gd name="T16" fmla="*/ 2147483647 w 580"/>
                <a:gd name="T17" fmla="*/ 2147483647 h 580"/>
                <a:gd name="T18" fmla="*/ 2147483647 w 580"/>
                <a:gd name="T19" fmla="*/ 2147483647 h 5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80"/>
                <a:gd name="T31" fmla="*/ 0 h 580"/>
                <a:gd name="T32" fmla="*/ 580 w 580"/>
                <a:gd name="T33" fmla="*/ 580 h 58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80" h="580">
                  <a:moveTo>
                    <a:pt x="580" y="290"/>
                  </a:moveTo>
                  <a:cubicBezTo>
                    <a:pt x="580" y="130"/>
                    <a:pt x="450" y="0"/>
                    <a:pt x="290" y="0"/>
                  </a:cubicBezTo>
                  <a:cubicBezTo>
                    <a:pt x="130" y="0"/>
                    <a:pt x="0" y="130"/>
                    <a:pt x="0" y="290"/>
                  </a:cubicBezTo>
                  <a:cubicBezTo>
                    <a:pt x="0" y="450"/>
                    <a:pt x="130" y="580"/>
                    <a:pt x="290" y="580"/>
                  </a:cubicBezTo>
                  <a:cubicBezTo>
                    <a:pt x="450" y="580"/>
                    <a:pt x="580" y="450"/>
                    <a:pt x="580" y="290"/>
                  </a:cubicBezTo>
                  <a:close/>
                  <a:moveTo>
                    <a:pt x="577" y="290"/>
                  </a:moveTo>
                  <a:cubicBezTo>
                    <a:pt x="577" y="449"/>
                    <a:pt x="449" y="577"/>
                    <a:pt x="290" y="577"/>
                  </a:cubicBezTo>
                  <a:cubicBezTo>
                    <a:pt x="131" y="577"/>
                    <a:pt x="2" y="449"/>
                    <a:pt x="2" y="290"/>
                  </a:cubicBezTo>
                  <a:cubicBezTo>
                    <a:pt x="2" y="131"/>
                    <a:pt x="131" y="2"/>
                    <a:pt x="290" y="2"/>
                  </a:cubicBezTo>
                  <a:cubicBezTo>
                    <a:pt x="449" y="2"/>
                    <a:pt x="577" y="131"/>
                    <a:pt x="577" y="290"/>
                  </a:cubicBezTo>
                  <a:close/>
                </a:path>
              </a:pathLst>
            </a:custGeom>
            <a:solidFill>
              <a:srgbClr val="FDFD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33" name="Freeform 38"/>
            <p:cNvSpPr>
              <a:spLocks noEditPoints="1"/>
            </p:cNvSpPr>
            <p:nvPr/>
          </p:nvSpPr>
          <p:spPr bwMode="auto">
            <a:xfrm>
              <a:off x="1470432" y="1565886"/>
              <a:ext cx="3904308" cy="3863969"/>
            </a:xfrm>
            <a:custGeom>
              <a:avLst/>
              <a:gdLst>
                <a:gd name="T0" fmla="*/ 2147483647 w 578"/>
                <a:gd name="T1" fmla="*/ 2147483647 h 578"/>
                <a:gd name="T2" fmla="*/ 2147483647 w 578"/>
                <a:gd name="T3" fmla="*/ 0 h 578"/>
                <a:gd name="T4" fmla="*/ 0 w 578"/>
                <a:gd name="T5" fmla="*/ 2147483647 h 578"/>
                <a:gd name="T6" fmla="*/ 2147483647 w 578"/>
                <a:gd name="T7" fmla="*/ 2147483647 h 578"/>
                <a:gd name="T8" fmla="*/ 2147483647 w 578"/>
                <a:gd name="T9" fmla="*/ 2147483647 h 578"/>
                <a:gd name="T10" fmla="*/ 2147483647 w 578"/>
                <a:gd name="T11" fmla="*/ 2147483647 h 578"/>
                <a:gd name="T12" fmla="*/ 2147483647 w 578"/>
                <a:gd name="T13" fmla="*/ 2147483647 h 578"/>
                <a:gd name="T14" fmla="*/ 2147483647 w 578"/>
                <a:gd name="T15" fmla="*/ 2147483647 h 578"/>
                <a:gd name="T16" fmla="*/ 2147483647 w 578"/>
                <a:gd name="T17" fmla="*/ 2147483647 h 578"/>
                <a:gd name="T18" fmla="*/ 2147483647 w 578"/>
                <a:gd name="T19" fmla="*/ 2147483647 h 57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78"/>
                <a:gd name="T31" fmla="*/ 0 h 578"/>
                <a:gd name="T32" fmla="*/ 578 w 578"/>
                <a:gd name="T33" fmla="*/ 578 h 57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78" h="578">
                  <a:moveTo>
                    <a:pt x="578" y="289"/>
                  </a:moveTo>
                  <a:cubicBezTo>
                    <a:pt x="578" y="129"/>
                    <a:pt x="448" y="0"/>
                    <a:pt x="289" y="0"/>
                  </a:cubicBezTo>
                  <a:cubicBezTo>
                    <a:pt x="129" y="0"/>
                    <a:pt x="0" y="129"/>
                    <a:pt x="0" y="289"/>
                  </a:cubicBezTo>
                  <a:cubicBezTo>
                    <a:pt x="0" y="448"/>
                    <a:pt x="129" y="578"/>
                    <a:pt x="289" y="578"/>
                  </a:cubicBezTo>
                  <a:cubicBezTo>
                    <a:pt x="448" y="578"/>
                    <a:pt x="578" y="448"/>
                    <a:pt x="578" y="289"/>
                  </a:cubicBezTo>
                  <a:close/>
                  <a:moveTo>
                    <a:pt x="575" y="289"/>
                  </a:moveTo>
                  <a:cubicBezTo>
                    <a:pt x="575" y="447"/>
                    <a:pt x="447" y="575"/>
                    <a:pt x="289" y="575"/>
                  </a:cubicBezTo>
                  <a:cubicBezTo>
                    <a:pt x="131" y="575"/>
                    <a:pt x="2" y="447"/>
                    <a:pt x="2" y="289"/>
                  </a:cubicBezTo>
                  <a:cubicBezTo>
                    <a:pt x="2" y="131"/>
                    <a:pt x="131" y="2"/>
                    <a:pt x="289" y="2"/>
                  </a:cubicBezTo>
                  <a:cubicBezTo>
                    <a:pt x="447" y="2"/>
                    <a:pt x="575" y="131"/>
                    <a:pt x="575" y="289"/>
                  </a:cubicBezTo>
                  <a:close/>
                </a:path>
              </a:pathLst>
            </a:custGeom>
            <a:solidFill>
              <a:srgbClr val="FDFD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34" name="Freeform 39"/>
            <p:cNvSpPr>
              <a:spLocks noEditPoints="1"/>
            </p:cNvSpPr>
            <p:nvPr/>
          </p:nvSpPr>
          <p:spPr bwMode="auto">
            <a:xfrm>
              <a:off x="1420265" y="1618948"/>
              <a:ext cx="3884044" cy="3843913"/>
            </a:xfrm>
            <a:custGeom>
              <a:avLst/>
              <a:gdLst>
                <a:gd name="T0" fmla="*/ 2147483647 w 575"/>
                <a:gd name="T1" fmla="*/ 2147483647 h 575"/>
                <a:gd name="T2" fmla="*/ 2147483647 w 575"/>
                <a:gd name="T3" fmla="*/ 0 h 575"/>
                <a:gd name="T4" fmla="*/ 0 w 575"/>
                <a:gd name="T5" fmla="*/ 2147483647 h 575"/>
                <a:gd name="T6" fmla="*/ 2147483647 w 575"/>
                <a:gd name="T7" fmla="*/ 2147483647 h 575"/>
                <a:gd name="T8" fmla="*/ 2147483647 w 575"/>
                <a:gd name="T9" fmla="*/ 2147483647 h 575"/>
                <a:gd name="T10" fmla="*/ 2147483647 w 575"/>
                <a:gd name="T11" fmla="*/ 2147483647 h 575"/>
                <a:gd name="T12" fmla="*/ 2147483647 w 575"/>
                <a:gd name="T13" fmla="*/ 2147483647 h 575"/>
                <a:gd name="T14" fmla="*/ 2147483647 w 575"/>
                <a:gd name="T15" fmla="*/ 2147483647 h 575"/>
                <a:gd name="T16" fmla="*/ 2147483647 w 575"/>
                <a:gd name="T17" fmla="*/ 2147483647 h 575"/>
                <a:gd name="T18" fmla="*/ 2147483647 w 575"/>
                <a:gd name="T19" fmla="*/ 2147483647 h 57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75"/>
                <a:gd name="T31" fmla="*/ 0 h 575"/>
                <a:gd name="T32" fmla="*/ 575 w 575"/>
                <a:gd name="T33" fmla="*/ 575 h 57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75" h="575">
                  <a:moveTo>
                    <a:pt x="575" y="288"/>
                  </a:moveTo>
                  <a:cubicBezTo>
                    <a:pt x="575" y="129"/>
                    <a:pt x="447" y="0"/>
                    <a:pt x="288" y="0"/>
                  </a:cubicBezTo>
                  <a:cubicBezTo>
                    <a:pt x="129" y="0"/>
                    <a:pt x="0" y="129"/>
                    <a:pt x="0" y="288"/>
                  </a:cubicBezTo>
                  <a:cubicBezTo>
                    <a:pt x="0" y="447"/>
                    <a:pt x="129" y="575"/>
                    <a:pt x="288" y="575"/>
                  </a:cubicBezTo>
                  <a:cubicBezTo>
                    <a:pt x="447" y="575"/>
                    <a:pt x="575" y="447"/>
                    <a:pt x="575" y="288"/>
                  </a:cubicBezTo>
                  <a:close/>
                  <a:moveTo>
                    <a:pt x="573" y="288"/>
                  </a:moveTo>
                  <a:cubicBezTo>
                    <a:pt x="573" y="445"/>
                    <a:pt x="445" y="573"/>
                    <a:pt x="288" y="573"/>
                  </a:cubicBezTo>
                  <a:cubicBezTo>
                    <a:pt x="130" y="573"/>
                    <a:pt x="3" y="445"/>
                    <a:pt x="3" y="288"/>
                  </a:cubicBezTo>
                  <a:cubicBezTo>
                    <a:pt x="3" y="130"/>
                    <a:pt x="130" y="3"/>
                    <a:pt x="288" y="3"/>
                  </a:cubicBezTo>
                  <a:cubicBezTo>
                    <a:pt x="445" y="3"/>
                    <a:pt x="573" y="130"/>
                    <a:pt x="573" y="288"/>
                  </a:cubicBezTo>
                  <a:close/>
                </a:path>
              </a:pathLst>
            </a:custGeom>
            <a:solidFill>
              <a:srgbClr val="FDFD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35" name="Freeform 40"/>
            <p:cNvSpPr>
              <a:spLocks noEditPoints="1"/>
            </p:cNvSpPr>
            <p:nvPr/>
          </p:nvSpPr>
          <p:spPr bwMode="auto">
            <a:xfrm>
              <a:off x="1427019" y="1625633"/>
              <a:ext cx="3870534" cy="3830544"/>
            </a:xfrm>
            <a:custGeom>
              <a:avLst/>
              <a:gdLst>
                <a:gd name="T0" fmla="*/ 2147483647 w 573"/>
                <a:gd name="T1" fmla="*/ 2147483647 h 573"/>
                <a:gd name="T2" fmla="*/ 2147483647 w 573"/>
                <a:gd name="T3" fmla="*/ 0 h 573"/>
                <a:gd name="T4" fmla="*/ 0 w 573"/>
                <a:gd name="T5" fmla="*/ 2147483647 h 573"/>
                <a:gd name="T6" fmla="*/ 2147483647 w 573"/>
                <a:gd name="T7" fmla="*/ 2147483647 h 573"/>
                <a:gd name="T8" fmla="*/ 2147483647 w 573"/>
                <a:gd name="T9" fmla="*/ 2147483647 h 573"/>
                <a:gd name="T10" fmla="*/ 2147483647 w 573"/>
                <a:gd name="T11" fmla="*/ 2147483647 h 573"/>
                <a:gd name="T12" fmla="*/ 2147483647 w 573"/>
                <a:gd name="T13" fmla="*/ 2147483647 h 573"/>
                <a:gd name="T14" fmla="*/ 2147483647 w 573"/>
                <a:gd name="T15" fmla="*/ 2147483647 h 573"/>
                <a:gd name="T16" fmla="*/ 2147483647 w 573"/>
                <a:gd name="T17" fmla="*/ 2147483647 h 573"/>
                <a:gd name="T18" fmla="*/ 2147483647 w 573"/>
                <a:gd name="T19" fmla="*/ 2147483647 h 57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73"/>
                <a:gd name="T31" fmla="*/ 0 h 573"/>
                <a:gd name="T32" fmla="*/ 573 w 573"/>
                <a:gd name="T33" fmla="*/ 573 h 57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73" h="573">
                  <a:moveTo>
                    <a:pt x="573" y="287"/>
                  </a:moveTo>
                  <a:cubicBezTo>
                    <a:pt x="573" y="129"/>
                    <a:pt x="445" y="0"/>
                    <a:pt x="287" y="0"/>
                  </a:cubicBezTo>
                  <a:cubicBezTo>
                    <a:pt x="129" y="0"/>
                    <a:pt x="0" y="129"/>
                    <a:pt x="0" y="287"/>
                  </a:cubicBezTo>
                  <a:cubicBezTo>
                    <a:pt x="0" y="445"/>
                    <a:pt x="129" y="573"/>
                    <a:pt x="287" y="573"/>
                  </a:cubicBezTo>
                  <a:cubicBezTo>
                    <a:pt x="445" y="573"/>
                    <a:pt x="573" y="445"/>
                    <a:pt x="573" y="287"/>
                  </a:cubicBezTo>
                  <a:close/>
                  <a:moveTo>
                    <a:pt x="571" y="287"/>
                  </a:moveTo>
                  <a:cubicBezTo>
                    <a:pt x="571" y="443"/>
                    <a:pt x="444" y="570"/>
                    <a:pt x="287" y="570"/>
                  </a:cubicBezTo>
                  <a:cubicBezTo>
                    <a:pt x="130" y="570"/>
                    <a:pt x="3" y="443"/>
                    <a:pt x="3" y="287"/>
                  </a:cubicBezTo>
                  <a:cubicBezTo>
                    <a:pt x="3" y="130"/>
                    <a:pt x="130" y="3"/>
                    <a:pt x="287" y="3"/>
                  </a:cubicBezTo>
                  <a:cubicBezTo>
                    <a:pt x="444" y="3"/>
                    <a:pt x="571" y="130"/>
                    <a:pt x="571" y="287"/>
                  </a:cubicBezTo>
                  <a:close/>
                </a:path>
              </a:pathLst>
            </a:custGeom>
            <a:solidFill>
              <a:srgbClr val="FDFD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36" name="Freeform 41"/>
            <p:cNvSpPr>
              <a:spLocks noEditPoints="1"/>
            </p:cNvSpPr>
            <p:nvPr/>
          </p:nvSpPr>
          <p:spPr bwMode="auto">
            <a:xfrm>
              <a:off x="1440529" y="1639003"/>
              <a:ext cx="3850269" cy="3810488"/>
            </a:xfrm>
            <a:custGeom>
              <a:avLst/>
              <a:gdLst>
                <a:gd name="T0" fmla="*/ 2147483647 w 570"/>
                <a:gd name="T1" fmla="*/ 2147483647 h 570"/>
                <a:gd name="T2" fmla="*/ 2147483647 w 570"/>
                <a:gd name="T3" fmla="*/ 0 h 570"/>
                <a:gd name="T4" fmla="*/ 0 w 570"/>
                <a:gd name="T5" fmla="*/ 2147483647 h 570"/>
                <a:gd name="T6" fmla="*/ 2147483647 w 570"/>
                <a:gd name="T7" fmla="*/ 2147483647 h 570"/>
                <a:gd name="T8" fmla="*/ 2147483647 w 570"/>
                <a:gd name="T9" fmla="*/ 2147483647 h 570"/>
                <a:gd name="T10" fmla="*/ 2147483647 w 570"/>
                <a:gd name="T11" fmla="*/ 2147483647 h 570"/>
                <a:gd name="T12" fmla="*/ 2147483647 w 570"/>
                <a:gd name="T13" fmla="*/ 2147483647 h 570"/>
                <a:gd name="T14" fmla="*/ 2147483647 w 570"/>
                <a:gd name="T15" fmla="*/ 2147483647 h 570"/>
                <a:gd name="T16" fmla="*/ 2147483647 w 570"/>
                <a:gd name="T17" fmla="*/ 2147483647 h 570"/>
                <a:gd name="T18" fmla="*/ 2147483647 w 570"/>
                <a:gd name="T19" fmla="*/ 2147483647 h 57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70"/>
                <a:gd name="T31" fmla="*/ 0 h 570"/>
                <a:gd name="T32" fmla="*/ 570 w 570"/>
                <a:gd name="T33" fmla="*/ 570 h 57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70" h="570">
                  <a:moveTo>
                    <a:pt x="570" y="285"/>
                  </a:moveTo>
                  <a:cubicBezTo>
                    <a:pt x="570" y="127"/>
                    <a:pt x="442" y="0"/>
                    <a:pt x="285" y="0"/>
                  </a:cubicBezTo>
                  <a:cubicBezTo>
                    <a:pt x="127" y="0"/>
                    <a:pt x="0" y="127"/>
                    <a:pt x="0" y="285"/>
                  </a:cubicBezTo>
                  <a:cubicBezTo>
                    <a:pt x="0" y="442"/>
                    <a:pt x="127" y="570"/>
                    <a:pt x="285" y="570"/>
                  </a:cubicBezTo>
                  <a:cubicBezTo>
                    <a:pt x="442" y="570"/>
                    <a:pt x="570" y="442"/>
                    <a:pt x="570" y="285"/>
                  </a:cubicBezTo>
                  <a:close/>
                  <a:moveTo>
                    <a:pt x="567" y="285"/>
                  </a:moveTo>
                  <a:cubicBezTo>
                    <a:pt x="567" y="441"/>
                    <a:pt x="441" y="567"/>
                    <a:pt x="285" y="567"/>
                  </a:cubicBezTo>
                  <a:cubicBezTo>
                    <a:pt x="129" y="567"/>
                    <a:pt x="2" y="441"/>
                    <a:pt x="2" y="285"/>
                  </a:cubicBezTo>
                  <a:cubicBezTo>
                    <a:pt x="2" y="129"/>
                    <a:pt x="129" y="2"/>
                    <a:pt x="285" y="2"/>
                  </a:cubicBezTo>
                  <a:cubicBezTo>
                    <a:pt x="441" y="2"/>
                    <a:pt x="567" y="129"/>
                    <a:pt x="567" y="285"/>
                  </a:cubicBezTo>
                  <a:close/>
                </a:path>
              </a:pathLst>
            </a:custGeom>
            <a:solidFill>
              <a:srgbClr val="FDFD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37" name="Freeform 42"/>
            <p:cNvSpPr>
              <a:spLocks noEditPoints="1"/>
            </p:cNvSpPr>
            <p:nvPr/>
          </p:nvSpPr>
          <p:spPr bwMode="auto">
            <a:xfrm>
              <a:off x="1447284" y="1645688"/>
              <a:ext cx="3836759" cy="3790433"/>
            </a:xfrm>
            <a:custGeom>
              <a:avLst/>
              <a:gdLst>
                <a:gd name="T0" fmla="*/ 2147483647 w 568"/>
                <a:gd name="T1" fmla="*/ 2147483647 h 567"/>
                <a:gd name="T2" fmla="*/ 2147483647 w 568"/>
                <a:gd name="T3" fmla="*/ 0 h 567"/>
                <a:gd name="T4" fmla="*/ 0 w 568"/>
                <a:gd name="T5" fmla="*/ 2147483647 h 567"/>
                <a:gd name="T6" fmla="*/ 2147483647 w 568"/>
                <a:gd name="T7" fmla="*/ 2147483647 h 567"/>
                <a:gd name="T8" fmla="*/ 2147483647 w 568"/>
                <a:gd name="T9" fmla="*/ 2147483647 h 567"/>
                <a:gd name="T10" fmla="*/ 2147483647 w 568"/>
                <a:gd name="T11" fmla="*/ 2147483647 h 567"/>
                <a:gd name="T12" fmla="*/ 2147483647 w 568"/>
                <a:gd name="T13" fmla="*/ 2147483647 h 567"/>
                <a:gd name="T14" fmla="*/ 2147483647 w 568"/>
                <a:gd name="T15" fmla="*/ 2147483647 h 567"/>
                <a:gd name="T16" fmla="*/ 2147483647 w 568"/>
                <a:gd name="T17" fmla="*/ 2147483647 h 567"/>
                <a:gd name="T18" fmla="*/ 2147483647 w 568"/>
                <a:gd name="T19" fmla="*/ 2147483647 h 5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8"/>
                <a:gd name="T31" fmla="*/ 0 h 567"/>
                <a:gd name="T32" fmla="*/ 568 w 568"/>
                <a:gd name="T33" fmla="*/ 567 h 56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8" h="567">
                  <a:moveTo>
                    <a:pt x="568" y="284"/>
                  </a:moveTo>
                  <a:cubicBezTo>
                    <a:pt x="568" y="127"/>
                    <a:pt x="441" y="0"/>
                    <a:pt x="284" y="0"/>
                  </a:cubicBezTo>
                  <a:cubicBezTo>
                    <a:pt x="127" y="0"/>
                    <a:pt x="0" y="127"/>
                    <a:pt x="0" y="284"/>
                  </a:cubicBezTo>
                  <a:cubicBezTo>
                    <a:pt x="0" y="440"/>
                    <a:pt x="127" y="567"/>
                    <a:pt x="284" y="567"/>
                  </a:cubicBezTo>
                  <a:cubicBezTo>
                    <a:pt x="441" y="567"/>
                    <a:pt x="568" y="440"/>
                    <a:pt x="568" y="284"/>
                  </a:cubicBezTo>
                  <a:close/>
                  <a:moveTo>
                    <a:pt x="565" y="284"/>
                  </a:moveTo>
                  <a:cubicBezTo>
                    <a:pt x="565" y="439"/>
                    <a:pt x="439" y="565"/>
                    <a:pt x="284" y="565"/>
                  </a:cubicBezTo>
                  <a:cubicBezTo>
                    <a:pt x="128" y="565"/>
                    <a:pt x="2" y="439"/>
                    <a:pt x="2" y="284"/>
                  </a:cubicBezTo>
                  <a:cubicBezTo>
                    <a:pt x="2" y="128"/>
                    <a:pt x="128" y="3"/>
                    <a:pt x="284" y="3"/>
                  </a:cubicBezTo>
                  <a:cubicBezTo>
                    <a:pt x="439" y="3"/>
                    <a:pt x="565" y="128"/>
                    <a:pt x="565" y="284"/>
                  </a:cubicBezTo>
                  <a:close/>
                </a:path>
              </a:pathLst>
            </a:custGeom>
            <a:solidFill>
              <a:srgbClr val="FDFD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38" name="Freeform 43"/>
            <p:cNvSpPr>
              <a:spLocks noEditPoints="1"/>
            </p:cNvSpPr>
            <p:nvPr/>
          </p:nvSpPr>
          <p:spPr bwMode="auto">
            <a:xfrm>
              <a:off x="1454038" y="1652373"/>
              <a:ext cx="3816494" cy="3777063"/>
            </a:xfrm>
            <a:custGeom>
              <a:avLst/>
              <a:gdLst>
                <a:gd name="T0" fmla="*/ 2147483647 w 565"/>
                <a:gd name="T1" fmla="*/ 2147483647 h 565"/>
                <a:gd name="T2" fmla="*/ 2147483647 w 565"/>
                <a:gd name="T3" fmla="*/ 0 h 565"/>
                <a:gd name="T4" fmla="*/ 0 w 565"/>
                <a:gd name="T5" fmla="*/ 2147483647 h 565"/>
                <a:gd name="T6" fmla="*/ 2147483647 w 565"/>
                <a:gd name="T7" fmla="*/ 2147483647 h 565"/>
                <a:gd name="T8" fmla="*/ 2147483647 w 565"/>
                <a:gd name="T9" fmla="*/ 2147483647 h 565"/>
                <a:gd name="T10" fmla="*/ 2147483647 w 565"/>
                <a:gd name="T11" fmla="*/ 2147483647 h 565"/>
                <a:gd name="T12" fmla="*/ 2147483647 w 565"/>
                <a:gd name="T13" fmla="*/ 2147483647 h 565"/>
                <a:gd name="T14" fmla="*/ 2147483647 w 565"/>
                <a:gd name="T15" fmla="*/ 2147483647 h 565"/>
                <a:gd name="T16" fmla="*/ 2147483647 w 565"/>
                <a:gd name="T17" fmla="*/ 2147483647 h 565"/>
                <a:gd name="T18" fmla="*/ 2147483647 w 565"/>
                <a:gd name="T19" fmla="*/ 2147483647 h 5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5"/>
                <a:gd name="T31" fmla="*/ 0 h 565"/>
                <a:gd name="T32" fmla="*/ 565 w 565"/>
                <a:gd name="T33" fmla="*/ 565 h 56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5" h="565">
                  <a:moveTo>
                    <a:pt x="565" y="283"/>
                  </a:moveTo>
                  <a:cubicBezTo>
                    <a:pt x="565" y="127"/>
                    <a:pt x="439" y="0"/>
                    <a:pt x="283" y="0"/>
                  </a:cubicBezTo>
                  <a:cubicBezTo>
                    <a:pt x="127" y="0"/>
                    <a:pt x="0" y="127"/>
                    <a:pt x="0" y="283"/>
                  </a:cubicBezTo>
                  <a:cubicBezTo>
                    <a:pt x="0" y="439"/>
                    <a:pt x="127" y="565"/>
                    <a:pt x="283" y="565"/>
                  </a:cubicBezTo>
                  <a:cubicBezTo>
                    <a:pt x="439" y="565"/>
                    <a:pt x="565" y="439"/>
                    <a:pt x="565" y="283"/>
                  </a:cubicBezTo>
                  <a:close/>
                  <a:moveTo>
                    <a:pt x="563" y="283"/>
                  </a:moveTo>
                  <a:cubicBezTo>
                    <a:pt x="563" y="437"/>
                    <a:pt x="437" y="563"/>
                    <a:pt x="283" y="563"/>
                  </a:cubicBezTo>
                  <a:cubicBezTo>
                    <a:pt x="128" y="563"/>
                    <a:pt x="3" y="437"/>
                    <a:pt x="3" y="283"/>
                  </a:cubicBezTo>
                  <a:cubicBezTo>
                    <a:pt x="3" y="128"/>
                    <a:pt x="128" y="3"/>
                    <a:pt x="283" y="3"/>
                  </a:cubicBezTo>
                  <a:cubicBezTo>
                    <a:pt x="437" y="3"/>
                    <a:pt x="563" y="128"/>
                    <a:pt x="563" y="283"/>
                  </a:cubicBezTo>
                  <a:close/>
                </a:path>
              </a:pathLst>
            </a:custGeom>
            <a:solidFill>
              <a:srgbClr val="FDFD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39" name="Freeform 44"/>
            <p:cNvSpPr>
              <a:spLocks noEditPoints="1"/>
            </p:cNvSpPr>
            <p:nvPr/>
          </p:nvSpPr>
          <p:spPr bwMode="auto">
            <a:xfrm>
              <a:off x="1460794" y="1665743"/>
              <a:ext cx="3802985" cy="3757008"/>
            </a:xfrm>
            <a:custGeom>
              <a:avLst/>
              <a:gdLst>
                <a:gd name="T0" fmla="*/ 2147483647 w 563"/>
                <a:gd name="T1" fmla="*/ 2147483647 h 562"/>
                <a:gd name="T2" fmla="*/ 2147483647 w 563"/>
                <a:gd name="T3" fmla="*/ 0 h 562"/>
                <a:gd name="T4" fmla="*/ 0 w 563"/>
                <a:gd name="T5" fmla="*/ 2147483647 h 562"/>
                <a:gd name="T6" fmla="*/ 2147483647 w 563"/>
                <a:gd name="T7" fmla="*/ 2147483647 h 562"/>
                <a:gd name="T8" fmla="*/ 2147483647 w 563"/>
                <a:gd name="T9" fmla="*/ 2147483647 h 562"/>
                <a:gd name="T10" fmla="*/ 2147483647 w 563"/>
                <a:gd name="T11" fmla="*/ 2147483647 h 562"/>
                <a:gd name="T12" fmla="*/ 2147483647 w 563"/>
                <a:gd name="T13" fmla="*/ 2147483647 h 562"/>
                <a:gd name="T14" fmla="*/ 2147483647 w 563"/>
                <a:gd name="T15" fmla="*/ 2147483647 h 562"/>
                <a:gd name="T16" fmla="*/ 2147483647 w 563"/>
                <a:gd name="T17" fmla="*/ 2147483647 h 562"/>
                <a:gd name="T18" fmla="*/ 2147483647 w 563"/>
                <a:gd name="T19" fmla="*/ 2147483647 h 56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3"/>
                <a:gd name="T31" fmla="*/ 0 h 562"/>
                <a:gd name="T32" fmla="*/ 563 w 563"/>
                <a:gd name="T33" fmla="*/ 562 h 56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3" h="562">
                  <a:moveTo>
                    <a:pt x="563" y="281"/>
                  </a:moveTo>
                  <a:cubicBezTo>
                    <a:pt x="563" y="125"/>
                    <a:pt x="437" y="0"/>
                    <a:pt x="282" y="0"/>
                  </a:cubicBezTo>
                  <a:cubicBezTo>
                    <a:pt x="126" y="0"/>
                    <a:pt x="0" y="125"/>
                    <a:pt x="0" y="281"/>
                  </a:cubicBezTo>
                  <a:cubicBezTo>
                    <a:pt x="0" y="436"/>
                    <a:pt x="126" y="562"/>
                    <a:pt x="282" y="562"/>
                  </a:cubicBezTo>
                  <a:cubicBezTo>
                    <a:pt x="437" y="562"/>
                    <a:pt x="563" y="436"/>
                    <a:pt x="563" y="281"/>
                  </a:cubicBezTo>
                  <a:close/>
                  <a:moveTo>
                    <a:pt x="561" y="281"/>
                  </a:moveTo>
                  <a:cubicBezTo>
                    <a:pt x="561" y="435"/>
                    <a:pt x="436" y="559"/>
                    <a:pt x="282" y="559"/>
                  </a:cubicBezTo>
                  <a:cubicBezTo>
                    <a:pt x="128" y="559"/>
                    <a:pt x="3" y="435"/>
                    <a:pt x="3" y="281"/>
                  </a:cubicBezTo>
                  <a:cubicBezTo>
                    <a:pt x="3" y="127"/>
                    <a:pt x="128" y="2"/>
                    <a:pt x="282" y="2"/>
                  </a:cubicBezTo>
                  <a:cubicBezTo>
                    <a:pt x="436" y="2"/>
                    <a:pt x="561" y="127"/>
                    <a:pt x="561" y="281"/>
                  </a:cubicBezTo>
                  <a:close/>
                </a:path>
              </a:pathLst>
            </a:custGeom>
            <a:solidFill>
              <a:srgbClr val="FDFD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40" name="Freeform 45"/>
            <p:cNvSpPr>
              <a:spLocks noEditPoints="1"/>
            </p:cNvSpPr>
            <p:nvPr/>
          </p:nvSpPr>
          <p:spPr bwMode="auto">
            <a:xfrm>
              <a:off x="1474303" y="1672428"/>
              <a:ext cx="3782721" cy="3743637"/>
            </a:xfrm>
            <a:custGeom>
              <a:avLst/>
              <a:gdLst>
                <a:gd name="T0" fmla="*/ 2147483647 w 560"/>
                <a:gd name="T1" fmla="*/ 2147483647 h 560"/>
                <a:gd name="T2" fmla="*/ 2147483647 w 560"/>
                <a:gd name="T3" fmla="*/ 0 h 560"/>
                <a:gd name="T4" fmla="*/ 0 w 560"/>
                <a:gd name="T5" fmla="*/ 2147483647 h 560"/>
                <a:gd name="T6" fmla="*/ 2147483647 w 560"/>
                <a:gd name="T7" fmla="*/ 2147483647 h 560"/>
                <a:gd name="T8" fmla="*/ 2147483647 w 560"/>
                <a:gd name="T9" fmla="*/ 2147483647 h 560"/>
                <a:gd name="T10" fmla="*/ 2147483647 w 560"/>
                <a:gd name="T11" fmla="*/ 2147483647 h 560"/>
                <a:gd name="T12" fmla="*/ 2147483647 w 560"/>
                <a:gd name="T13" fmla="*/ 2147483647 h 560"/>
                <a:gd name="T14" fmla="*/ 2147483647 w 560"/>
                <a:gd name="T15" fmla="*/ 2147483647 h 560"/>
                <a:gd name="T16" fmla="*/ 2147483647 w 560"/>
                <a:gd name="T17" fmla="*/ 2147483647 h 560"/>
                <a:gd name="T18" fmla="*/ 2147483647 w 560"/>
                <a:gd name="T19" fmla="*/ 2147483647 h 5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0"/>
                <a:gd name="T31" fmla="*/ 0 h 560"/>
                <a:gd name="T32" fmla="*/ 560 w 560"/>
                <a:gd name="T33" fmla="*/ 560 h 56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0" h="560">
                  <a:moveTo>
                    <a:pt x="560" y="280"/>
                  </a:moveTo>
                  <a:cubicBezTo>
                    <a:pt x="560" y="125"/>
                    <a:pt x="434" y="0"/>
                    <a:pt x="280" y="0"/>
                  </a:cubicBezTo>
                  <a:cubicBezTo>
                    <a:pt x="125" y="0"/>
                    <a:pt x="0" y="125"/>
                    <a:pt x="0" y="280"/>
                  </a:cubicBezTo>
                  <a:cubicBezTo>
                    <a:pt x="0" y="434"/>
                    <a:pt x="125" y="560"/>
                    <a:pt x="280" y="560"/>
                  </a:cubicBezTo>
                  <a:cubicBezTo>
                    <a:pt x="434" y="560"/>
                    <a:pt x="560" y="434"/>
                    <a:pt x="560" y="280"/>
                  </a:cubicBezTo>
                  <a:close/>
                  <a:moveTo>
                    <a:pt x="557" y="280"/>
                  </a:moveTo>
                  <a:cubicBezTo>
                    <a:pt x="557" y="433"/>
                    <a:pt x="433" y="557"/>
                    <a:pt x="280" y="557"/>
                  </a:cubicBezTo>
                  <a:cubicBezTo>
                    <a:pt x="127" y="557"/>
                    <a:pt x="2" y="433"/>
                    <a:pt x="2" y="280"/>
                  </a:cubicBezTo>
                  <a:cubicBezTo>
                    <a:pt x="2" y="127"/>
                    <a:pt x="127" y="2"/>
                    <a:pt x="280" y="2"/>
                  </a:cubicBezTo>
                  <a:cubicBezTo>
                    <a:pt x="433" y="2"/>
                    <a:pt x="557" y="127"/>
                    <a:pt x="557" y="280"/>
                  </a:cubicBezTo>
                  <a:close/>
                </a:path>
              </a:pathLst>
            </a:custGeom>
            <a:solidFill>
              <a:srgbClr val="FDFD8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41" name="Freeform 46"/>
            <p:cNvSpPr>
              <a:spLocks noEditPoints="1"/>
            </p:cNvSpPr>
            <p:nvPr/>
          </p:nvSpPr>
          <p:spPr bwMode="auto">
            <a:xfrm>
              <a:off x="1481058" y="1679113"/>
              <a:ext cx="3769211" cy="3723583"/>
            </a:xfrm>
            <a:custGeom>
              <a:avLst/>
              <a:gdLst>
                <a:gd name="T0" fmla="*/ 2147483647 w 558"/>
                <a:gd name="T1" fmla="*/ 2147483647 h 557"/>
                <a:gd name="T2" fmla="*/ 2147483647 w 558"/>
                <a:gd name="T3" fmla="*/ 0 h 557"/>
                <a:gd name="T4" fmla="*/ 0 w 558"/>
                <a:gd name="T5" fmla="*/ 2147483647 h 557"/>
                <a:gd name="T6" fmla="*/ 2147483647 w 558"/>
                <a:gd name="T7" fmla="*/ 2147483647 h 557"/>
                <a:gd name="T8" fmla="*/ 2147483647 w 558"/>
                <a:gd name="T9" fmla="*/ 2147483647 h 557"/>
                <a:gd name="T10" fmla="*/ 2147483647 w 558"/>
                <a:gd name="T11" fmla="*/ 2147483647 h 557"/>
                <a:gd name="T12" fmla="*/ 2147483647 w 558"/>
                <a:gd name="T13" fmla="*/ 2147483647 h 557"/>
                <a:gd name="T14" fmla="*/ 2147483647 w 558"/>
                <a:gd name="T15" fmla="*/ 2147483647 h 557"/>
                <a:gd name="T16" fmla="*/ 2147483647 w 558"/>
                <a:gd name="T17" fmla="*/ 2147483647 h 557"/>
                <a:gd name="T18" fmla="*/ 2147483647 w 558"/>
                <a:gd name="T19" fmla="*/ 2147483647 h 55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58"/>
                <a:gd name="T31" fmla="*/ 0 h 557"/>
                <a:gd name="T32" fmla="*/ 558 w 558"/>
                <a:gd name="T33" fmla="*/ 557 h 55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58" h="557">
                  <a:moveTo>
                    <a:pt x="558" y="279"/>
                  </a:moveTo>
                  <a:cubicBezTo>
                    <a:pt x="558" y="125"/>
                    <a:pt x="433" y="0"/>
                    <a:pt x="279" y="0"/>
                  </a:cubicBezTo>
                  <a:cubicBezTo>
                    <a:pt x="125" y="0"/>
                    <a:pt x="0" y="125"/>
                    <a:pt x="0" y="279"/>
                  </a:cubicBezTo>
                  <a:cubicBezTo>
                    <a:pt x="0" y="433"/>
                    <a:pt x="125" y="557"/>
                    <a:pt x="279" y="557"/>
                  </a:cubicBezTo>
                  <a:cubicBezTo>
                    <a:pt x="433" y="557"/>
                    <a:pt x="558" y="433"/>
                    <a:pt x="558" y="279"/>
                  </a:cubicBezTo>
                  <a:close/>
                  <a:moveTo>
                    <a:pt x="555" y="279"/>
                  </a:moveTo>
                  <a:cubicBezTo>
                    <a:pt x="555" y="431"/>
                    <a:pt x="431" y="555"/>
                    <a:pt x="279" y="555"/>
                  </a:cubicBezTo>
                  <a:cubicBezTo>
                    <a:pt x="126" y="555"/>
                    <a:pt x="3" y="431"/>
                    <a:pt x="3" y="279"/>
                  </a:cubicBezTo>
                  <a:cubicBezTo>
                    <a:pt x="3" y="126"/>
                    <a:pt x="126" y="3"/>
                    <a:pt x="279" y="3"/>
                  </a:cubicBezTo>
                  <a:cubicBezTo>
                    <a:pt x="431" y="3"/>
                    <a:pt x="555" y="126"/>
                    <a:pt x="555" y="279"/>
                  </a:cubicBezTo>
                  <a:close/>
                </a:path>
              </a:pathLst>
            </a:custGeom>
            <a:solidFill>
              <a:srgbClr val="FDFD8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42" name="Freeform 47"/>
            <p:cNvSpPr>
              <a:spLocks noEditPoints="1"/>
            </p:cNvSpPr>
            <p:nvPr/>
          </p:nvSpPr>
          <p:spPr bwMode="auto">
            <a:xfrm>
              <a:off x="1487813" y="1685798"/>
              <a:ext cx="3748946" cy="3710212"/>
            </a:xfrm>
            <a:custGeom>
              <a:avLst/>
              <a:gdLst>
                <a:gd name="T0" fmla="*/ 2147483647 w 555"/>
                <a:gd name="T1" fmla="*/ 2147483647 h 555"/>
                <a:gd name="T2" fmla="*/ 2147483647 w 555"/>
                <a:gd name="T3" fmla="*/ 0 h 555"/>
                <a:gd name="T4" fmla="*/ 0 w 555"/>
                <a:gd name="T5" fmla="*/ 2147483647 h 555"/>
                <a:gd name="T6" fmla="*/ 2147483647 w 555"/>
                <a:gd name="T7" fmla="*/ 2147483647 h 555"/>
                <a:gd name="T8" fmla="*/ 2147483647 w 555"/>
                <a:gd name="T9" fmla="*/ 2147483647 h 555"/>
                <a:gd name="T10" fmla="*/ 2147483647 w 555"/>
                <a:gd name="T11" fmla="*/ 2147483647 h 555"/>
                <a:gd name="T12" fmla="*/ 2147483647 w 555"/>
                <a:gd name="T13" fmla="*/ 2147483647 h 555"/>
                <a:gd name="T14" fmla="*/ 2147483647 w 555"/>
                <a:gd name="T15" fmla="*/ 2147483647 h 555"/>
                <a:gd name="T16" fmla="*/ 2147483647 w 555"/>
                <a:gd name="T17" fmla="*/ 2147483647 h 555"/>
                <a:gd name="T18" fmla="*/ 2147483647 w 555"/>
                <a:gd name="T19" fmla="*/ 2147483647 h 55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55"/>
                <a:gd name="T31" fmla="*/ 0 h 555"/>
                <a:gd name="T32" fmla="*/ 555 w 555"/>
                <a:gd name="T33" fmla="*/ 555 h 55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55" h="555">
                  <a:moveTo>
                    <a:pt x="555" y="278"/>
                  </a:moveTo>
                  <a:cubicBezTo>
                    <a:pt x="555" y="125"/>
                    <a:pt x="431" y="0"/>
                    <a:pt x="278" y="0"/>
                  </a:cubicBezTo>
                  <a:cubicBezTo>
                    <a:pt x="125" y="0"/>
                    <a:pt x="0" y="125"/>
                    <a:pt x="0" y="278"/>
                  </a:cubicBezTo>
                  <a:cubicBezTo>
                    <a:pt x="0" y="431"/>
                    <a:pt x="125" y="555"/>
                    <a:pt x="278" y="555"/>
                  </a:cubicBezTo>
                  <a:cubicBezTo>
                    <a:pt x="431" y="555"/>
                    <a:pt x="555" y="431"/>
                    <a:pt x="555" y="278"/>
                  </a:cubicBezTo>
                  <a:close/>
                  <a:moveTo>
                    <a:pt x="553" y="278"/>
                  </a:moveTo>
                  <a:cubicBezTo>
                    <a:pt x="553" y="430"/>
                    <a:pt x="430" y="553"/>
                    <a:pt x="278" y="553"/>
                  </a:cubicBezTo>
                  <a:cubicBezTo>
                    <a:pt x="126" y="553"/>
                    <a:pt x="3" y="430"/>
                    <a:pt x="3" y="278"/>
                  </a:cubicBezTo>
                  <a:cubicBezTo>
                    <a:pt x="3" y="126"/>
                    <a:pt x="126" y="3"/>
                    <a:pt x="278" y="3"/>
                  </a:cubicBezTo>
                  <a:cubicBezTo>
                    <a:pt x="430" y="3"/>
                    <a:pt x="553" y="126"/>
                    <a:pt x="553" y="278"/>
                  </a:cubicBezTo>
                  <a:close/>
                </a:path>
              </a:pathLst>
            </a:custGeom>
            <a:solidFill>
              <a:srgbClr val="FCFD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43" name="Freeform 48"/>
            <p:cNvSpPr>
              <a:spLocks noEditPoints="1"/>
            </p:cNvSpPr>
            <p:nvPr/>
          </p:nvSpPr>
          <p:spPr bwMode="auto">
            <a:xfrm>
              <a:off x="1501323" y="1699168"/>
              <a:ext cx="3728681" cy="3690157"/>
            </a:xfrm>
            <a:custGeom>
              <a:avLst/>
              <a:gdLst>
                <a:gd name="T0" fmla="*/ 2147483647 w 552"/>
                <a:gd name="T1" fmla="*/ 2147483647 h 552"/>
                <a:gd name="T2" fmla="*/ 2147483647 w 552"/>
                <a:gd name="T3" fmla="*/ 0 h 552"/>
                <a:gd name="T4" fmla="*/ 0 w 552"/>
                <a:gd name="T5" fmla="*/ 2147483647 h 552"/>
                <a:gd name="T6" fmla="*/ 2147483647 w 552"/>
                <a:gd name="T7" fmla="*/ 2147483647 h 552"/>
                <a:gd name="T8" fmla="*/ 2147483647 w 552"/>
                <a:gd name="T9" fmla="*/ 2147483647 h 552"/>
                <a:gd name="T10" fmla="*/ 2147483647 w 552"/>
                <a:gd name="T11" fmla="*/ 2147483647 h 552"/>
                <a:gd name="T12" fmla="*/ 2147483647 w 552"/>
                <a:gd name="T13" fmla="*/ 2147483647 h 552"/>
                <a:gd name="T14" fmla="*/ 2147483647 w 552"/>
                <a:gd name="T15" fmla="*/ 2147483647 h 552"/>
                <a:gd name="T16" fmla="*/ 2147483647 w 552"/>
                <a:gd name="T17" fmla="*/ 2147483647 h 552"/>
                <a:gd name="T18" fmla="*/ 2147483647 w 552"/>
                <a:gd name="T19" fmla="*/ 2147483647 h 55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52"/>
                <a:gd name="T31" fmla="*/ 0 h 552"/>
                <a:gd name="T32" fmla="*/ 552 w 552"/>
                <a:gd name="T33" fmla="*/ 552 h 55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52" h="552">
                  <a:moveTo>
                    <a:pt x="552" y="276"/>
                  </a:moveTo>
                  <a:cubicBezTo>
                    <a:pt x="552" y="123"/>
                    <a:pt x="428" y="0"/>
                    <a:pt x="276" y="0"/>
                  </a:cubicBezTo>
                  <a:cubicBezTo>
                    <a:pt x="123" y="0"/>
                    <a:pt x="0" y="123"/>
                    <a:pt x="0" y="276"/>
                  </a:cubicBezTo>
                  <a:cubicBezTo>
                    <a:pt x="0" y="428"/>
                    <a:pt x="123" y="552"/>
                    <a:pt x="276" y="552"/>
                  </a:cubicBezTo>
                  <a:cubicBezTo>
                    <a:pt x="428" y="552"/>
                    <a:pt x="552" y="428"/>
                    <a:pt x="552" y="276"/>
                  </a:cubicBezTo>
                  <a:close/>
                  <a:moveTo>
                    <a:pt x="550" y="276"/>
                  </a:moveTo>
                  <a:cubicBezTo>
                    <a:pt x="550" y="427"/>
                    <a:pt x="427" y="549"/>
                    <a:pt x="276" y="549"/>
                  </a:cubicBezTo>
                  <a:cubicBezTo>
                    <a:pt x="125" y="549"/>
                    <a:pt x="2" y="427"/>
                    <a:pt x="2" y="276"/>
                  </a:cubicBezTo>
                  <a:cubicBezTo>
                    <a:pt x="2" y="125"/>
                    <a:pt x="125" y="2"/>
                    <a:pt x="276" y="2"/>
                  </a:cubicBezTo>
                  <a:cubicBezTo>
                    <a:pt x="427" y="2"/>
                    <a:pt x="550" y="125"/>
                    <a:pt x="550" y="276"/>
                  </a:cubicBezTo>
                  <a:close/>
                </a:path>
              </a:pathLst>
            </a:custGeom>
            <a:solidFill>
              <a:srgbClr val="FCFD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44" name="Freeform 49"/>
            <p:cNvSpPr>
              <a:spLocks noEditPoints="1"/>
            </p:cNvSpPr>
            <p:nvPr/>
          </p:nvSpPr>
          <p:spPr bwMode="auto">
            <a:xfrm>
              <a:off x="1508078" y="1705853"/>
              <a:ext cx="3715172" cy="3676787"/>
            </a:xfrm>
            <a:custGeom>
              <a:avLst/>
              <a:gdLst>
                <a:gd name="T0" fmla="*/ 2147483647 w 550"/>
                <a:gd name="T1" fmla="*/ 2147483647 h 550"/>
                <a:gd name="T2" fmla="*/ 2147483647 w 550"/>
                <a:gd name="T3" fmla="*/ 0 h 550"/>
                <a:gd name="T4" fmla="*/ 0 w 550"/>
                <a:gd name="T5" fmla="*/ 2147483647 h 550"/>
                <a:gd name="T6" fmla="*/ 2147483647 w 550"/>
                <a:gd name="T7" fmla="*/ 2147483647 h 550"/>
                <a:gd name="T8" fmla="*/ 2147483647 w 550"/>
                <a:gd name="T9" fmla="*/ 2147483647 h 550"/>
                <a:gd name="T10" fmla="*/ 2147483647 w 550"/>
                <a:gd name="T11" fmla="*/ 2147483647 h 550"/>
                <a:gd name="T12" fmla="*/ 2147483647 w 550"/>
                <a:gd name="T13" fmla="*/ 2147483647 h 550"/>
                <a:gd name="T14" fmla="*/ 2147483647 w 550"/>
                <a:gd name="T15" fmla="*/ 2147483647 h 550"/>
                <a:gd name="T16" fmla="*/ 2147483647 w 550"/>
                <a:gd name="T17" fmla="*/ 2147483647 h 550"/>
                <a:gd name="T18" fmla="*/ 2147483647 w 550"/>
                <a:gd name="T19" fmla="*/ 2147483647 h 55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50"/>
                <a:gd name="T31" fmla="*/ 0 h 550"/>
                <a:gd name="T32" fmla="*/ 550 w 550"/>
                <a:gd name="T33" fmla="*/ 550 h 55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50" h="550">
                  <a:moveTo>
                    <a:pt x="550" y="275"/>
                  </a:moveTo>
                  <a:cubicBezTo>
                    <a:pt x="550" y="123"/>
                    <a:pt x="427" y="0"/>
                    <a:pt x="275" y="0"/>
                  </a:cubicBezTo>
                  <a:cubicBezTo>
                    <a:pt x="123" y="0"/>
                    <a:pt x="0" y="123"/>
                    <a:pt x="0" y="275"/>
                  </a:cubicBezTo>
                  <a:cubicBezTo>
                    <a:pt x="0" y="427"/>
                    <a:pt x="123" y="550"/>
                    <a:pt x="275" y="550"/>
                  </a:cubicBezTo>
                  <a:cubicBezTo>
                    <a:pt x="427" y="550"/>
                    <a:pt x="550" y="427"/>
                    <a:pt x="550" y="275"/>
                  </a:cubicBezTo>
                  <a:close/>
                  <a:moveTo>
                    <a:pt x="547" y="275"/>
                  </a:moveTo>
                  <a:cubicBezTo>
                    <a:pt x="547" y="425"/>
                    <a:pt x="425" y="547"/>
                    <a:pt x="275" y="547"/>
                  </a:cubicBezTo>
                  <a:cubicBezTo>
                    <a:pt x="124" y="547"/>
                    <a:pt x="2" y="425"/>
                    <a:pt x="2" y="275"/>
                  </a:cubicBezTo>
                  <a:cubicBezTo>
                    <a:pt x="2" y="124"/>
                    <a:pt x="124" y="2"/>
                    <a:pt x="275" y="2"/>
                  </a:cubicBezTo>
                  <a:cubicBezTo>
                    <a:pt x="425" y="2"/>
                    <a:pt x="547" y="124"/>
                    <a:pt x="547" y="275"/>
                  </a:cubicBezTo>
                  <a:close/>
                </a:path>
              </a:pathLst>
            </a:custGeom>
            <a:solidFill>
              <a:srgbClr val="FCFD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45" name="Freeform 50"/>
            <p:cNvSpPr>
              <a:spLocks noEditPoints="1"/>
            </p:cNvSpPr>
            <p:nvPr/>
          </p:nvSpPr>
          <p:spPr bwMode="auto">
            <a:xfrm>
              <a:off x="1514832" y="1712539"/>
              <a:ext cx="3701662" cy="3656732"/>
            </a:xfrm>
            <a:custGeom>
              <a:avLst/>
              <a:gdLst>
                <a:gd name="T0" fmla="*/ 2147483647 w 548"/>
                <a:gd name="T1" fmla="*/ 2147483647 h 547"/>
                <a:gd name="T2" fmla="*/ 2147483647 w 548"/>
                <a:gd name="T3" fmla="*/ 0 h 547"/>
                <a:gd name="T4" fmla="*/ 0 w 548"/>
                <a:gd name="T5" fmla="*/ 2147483647 h 547"/>
                <a:gd name="T6" fmla="*/ 2147483647 w 548"/>
                <a:gd name="T7" fmla="*/ 2147483647 h 547"/>
                <a:gd name="T8" fmla="*/ 2147483647 w 548"/>
                <a:gd name="T9" fmla="*/ 2147483647 h 547"/>
                <a:gd name="T10" fmla="*/ 2147483647 w 548"/>
                <a:gd name="T11" fmla="*/ 2147483647 h 547"/>
                <a:gd name="T12" fmla="*/ 2147483647 w 548"/>
                <a:gd name="T13" fmla="*/ 2147483647 h 547"/>
                <a:gd name="T14" fmla="*/ 2147483647 w 548"/>
                <a:gd name="T15" fmla="*/ 2147483647 h 547"/>
                <a:gd name="T16" fmla="*/ 2147483647 w 548"/>
                <a:gd name="T17" fmla="*/ 2147483647 h 547"/>
                <a:gd name="T18" fmla="*/ 2147483647 w 548"/>
                <a:gd name="T19" fmla="*/ 2147483647 h 54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48"/>
                <a:gd name="T31" fmla="*/ 0 h 547"/>
                <a:gd name="T32" fmla="*/ 548 w 548"/>
                <a:gd name="T33" fmla="*/ 547 h 54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48" h="547">
                  <a:moveTo>
                    <a:pt x="548" y="274"/>
                  </a:moveTo>
                  <a:cubicBezTo>
                    <a:pt x="548" y="123"/>
                    <a:pt x="425" y="0"/>
                    <a:pt x="274" y="0"/>
                  </a:cubicBezTo>
                  <a:cubicBezTo>
                    <a:pt x="123" y="0"/>
                    <a:pt x="0" y="123"/>
                    <a:pt x="0" y="274"/>
                  </a:cubicBezTo>
                  <a:cubicBezTo>
                    <a:pt x="0" y="425"/>
                    <a:pt x="123" y="547"/>
                    <a:pt x="274" y="547"/>
                  </a:cubicBezTo>
                  <a:cubicBezTo>
                    <a:pt x="425" y="547"/>
                    <a:pt x="548" y="425"/>
                    <a:pt x="548" y="274"/>
                  </a:cubicBezTo>
                  <a:close/>
                  <a:moveTo>
                    <a:pt x="545" y="274"/>
                  </a:moveTo>
                  <a:cubicBezTo>
                    <a:pt x="545" y="423"/>
                    <a:pt x="424" y="545"/>
                    <a:pt x="274" y="545"/>
                  </a:cubicBezTo>
                  <a:cubicBezTo>
                    <a:pt x="124" y="545"/>
                    <a:pt x="3" y="423"/>
                    <a:pt x="3" y="274"/>
                  </a:cubicBezTo>
                  <a:cubicBezTo>
                    <a:pt x="3" y="124"/>
                    <a:pt x="124" y="3"/>
                    <a:pt x="274" y="3"/>
                  </a:cubicBezTo>
                  <a:cubicBezTo>
                    <a:pt x="424" y="3"/>
                    <a:pt x="545" y="124"/>
                    <a:pt x="545" y="274"/>
                  </a:cubicBezTo>
                  <a:close/>
                </a:path>
              </a:pathLst>
            </a:custGeom>
            <a:solidFill>
              <a:srgbClr val="FCFD8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46" name="Freeform 51"/>
            <p:cNvSpPr>
              <a:spLocks noEditPoints="1"/>
            </p:cNvSpPr>
            <p:nvPr/>
          </p:nvSpPr>
          <p:spPr bwMode="auto">
            <a:xfrm>
              <a:off x="1521588" y="1719224"/>
              <a:ext cx="3681398" cy="3643361"/>
            </a:xfrm>
            <a:custGeom>
              <a:avLst/>
              <a:gdLst>
                <a:gd name="T0" fmla="*/ 2147483647 w 545"/>
                <a:gd name="T1" fmla="*/ 2147483647 h 545"/>
                <a:gd name="T2" fmla="*/ 2147483647 w 545"/>
                <a:gd name="T3" fmla="*/ 0 h 545"/>
                <a:gd name="T4" fmla="*/ 0 w 545"/>
                <a:gd name="T5" fmla="*/ 2147483647 h 545"/>
                <a:gd name="T6" fmla="*/ 2147483647 w 545"/>
                <a:gd name="T7" fmla="*/ 2147483647 h 545"/>
                <a:gd name="T8" fmla="*/ 2147483647 w 545"/>
                <a:gd name="T9" fmla="*/ 2147483647 h 545"/>
                <a:gd name="T10" fmla="*/ 2147483647 w 545"/>
                <a:gd name="T11" fmla="*/ 2147483647 h 545"/>
                <a:gd name="T12" fmla="*/ 2147483647 w 545"/>
                <a:gd name="T13" fmla="*/ 2147483647 h 545"/>
                <a:gd name="T14" fmla="*/ 2147483647 w 545"/>
                <a:gd name="T15" fmla="*/ 2147483647 h 545"/>
                <a:gd name="T16" fmla="*/ 2147483647 w 545"/>
                <a:gd name="T17" fmla="*/ 2147483647 h 545"/>
                <a:gd name="T18" fmla="*/ 2147483647 w 545"/>
                <a:gd name="T19" fmla="*/ 2147483647 h 54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45"/>
                <a:gd name="T31" fmla="*/ 0 h 545"/>
                <a:gd name="T32" fmla="*/ 545 w 545"/>
                <a:gd name="T33" fmla="*/ 545 h 54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45" h="545">
                  <a:moveTo>
                    <a:pt x="545" y="273"/>
                  </a:moveTo>
                  <a:cubicBezTo>
                    <a:pt x="545" y="122"/>
                    <a:pt x="423" y="0"/>
                    <a:pt x="273" y="0"/>
                  </a:cubicBezTo>
                  <a:cubicBezTo>
                    <a:pt x="122" y="0"/>
                    <a:pt x="0" y="122"/>
                    <a:pt x="0" y="273"/>
                  </a:cubicBezTo>
                  <a:cubicBezTo>
                    <a:pt x="0" y="423"/>
                    <a:pt x="122" y="545"/>
                    <a:pt x="273" y="545"/>
                  </a:cubicBezTo>
                  <a:cubicBezTo>
                    <a:pt x="423" y="545"/>
                    <a:pt x="545" y="423"/>
                    <a:pt x="545" y="273"/>
                  </a:cubicBezTo>
                  <a:close/>
                  <a:moveTo>
                    <a:pt x="543" y="273"/>
                  </a:moveTo>
                  <a:cubicBezTo>
                    <a:pt x="543" y="422"/>
                    <a:pt x="422" y="543"/>
                    <a:pt x="273" y="543"/>
                  </a:cubicBezTo>
                  <a:cubicBezTo>
                    <a:pt x="124" y="543"/>
                    <a:pt x="3" y="422"/>
                    <a:pt x="3" y="273"/>
                  </a:cubicBezTo>
                  <a:cubicBezTo>
                    <a:pt x="3" y="124"/>
                    <a:pt x="124" y="3"/>
                    <a:pt x="273" y="3"/>
                  </a:cubicBezTo>
                  <a:cubicBezTo>
                    <a:pt x="422" y="3"/>
                    <a:pt x="543" y="124"/>
                    <a:pt x="543" y="273"/>
                  </a:cubicBezTo>
                  <a:close/>
                </a:path>
              </a:pathLst>
            </a:custGeom>
            <a:solidFill>
              <a:srgbClr val="FCFD8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47" name="Freeform 52"/>
            <p:cNvSpPr>
              <a:spLocks noEditPoints="1"/>
            </p:cNvSpPr>
            <p:nvPr/>
          </p:nvSpPr>
          <p:spPr bwMode="auto">
            <a:xfrm>
              <a:off x="1535097" y="1732593"/>
              <a:ext cx="3661133" cy="3623307"/>
            </a:xfrm>
            <a:custGeom>
              <a:avLst/>
              <a:gdLst>
                <a:gd name="T0" fmla="*/ 2147483647 w 542"/>
                <a:gd name="T1" fmla="*/ 2147483647 h 542"/>
                <a:gd name="T2" fmla="*/ 2147483647 w 542"/>
                <a:gd name="T3" fmla="*/ 0 h 542"/>
                <a:gd name="T4" fmla="*/ 0 w 542"/>
                <a:gd name="T5" fmla="*/ 2147483647 h 542"/>
                <a:gd name="T6" fmla="*/ 2147483647 w 542"/>
                <a:gd name="T7" fmla="*/ 2147483647 h 542"/>
                <a:gd name="T8" fmla="*/ 2147483647 w 542"/>
                <a:gd name="T9" fmla="*/ 2147483647 h 542"/>
                <a:gd name="T10" fmla="*/ 2147483647 w 542"/>
                <a:gd name="T11" fmla="*/ 2147483647 h 542"/>
                <a:gd name="T12" fmla="*/ 2147483647 w 542"/>
                <a:gd name="T13" fmla="*/ 2147483647 h 542"/>
                <a:gd name="T14" fmla="*/ 2147483647 w 542"/>
                <a:gd name="T15" fmla="*/ 2147483647 h 542"/>
                <a:gd name="T16" fmla="*/ 2147483647 w 542"/>
                <a:gd name="T17" fmla="*/ 2147483647 h 542"/>
                <a:gd name="T18" fmla="*/ 2147483647 w 542"/>
                <a:gd name="T19" fmla="*/ 2147483647 h 54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42"/>
                <a:gd name="T31" fmla="*/ 0 h 542"/>
                <a:gd name="T32" fmla="*/ 542 w 542"/>
                <a:gd name="T33" fmla="*/ 542 h 54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42" h="542">
                  <a:moveTo>
                    <a:pt x="542" y="271"/>
                  </a:moveTo>
                  <a:cubicBezTo>
                    <a:pt x="542" y="121"/>
                    <a:pt x="421" y="0"/>
                    <a:pt x="271" y="0"/>
                  </a:cubicBezTo>
                  <a:cubicBezTo>
                    <a:pt x="121" y="0"/>
                    <a:pt x="0" y="121"/>
                    <a:pt x="0" y="271"/>
                  </a:cubicBezTo>
                  <a:cubicBezTo>
                    <a:pt x="0" y="420"/>
                    <a:pt x="121" y="542"/>
                    <a:pt x="271" y="542"/>
                  </a:cubicBezTo>
                  <a:cubicBezTo>
                    <a:pt x="421" y="542"/>
                    <a:pt x="542" y="420"/>
                    <a:pt x="542" y="271"/>
                  </a:cubicBezTo>
                  <a:close/>
                  <a:moveTo>
                    <a:pt x="539" y="271"/>
                  </a:moveTo>
                  <a:cubicBezTo>
                    <a:pt x="539" y="419"/>
                    <a:pt x="419" y="539"/>
                    <a:pt x="271" y="539"/>
                  </a:cubicBezTo>
                  <a:cubicBezTo>
                    <a:pt x="122" y="539"/>
                    <a:pt x="2" y="419"/>
                    <a:pt x="2" y="271"/>
                  </a:cubicBezTo>
                  <a:cubicBezTo>
                    <a:pt x="2" y="122"/>
                    <a:pt x="122" y="2"/>
                    <a:pt x="271" y="2"/>
                  </a:cubicBezTo>
                  <a:cubicBezTo>
                    <a:pt x="419" y="2"/>
                    <a:pt x="539" y="122"/>
                    <a:pt x="539" y="271"/>
                  </a:cubicBezTo>
                  <a:close/>
                </a:path>
              </a:pathLst>
            </a:custGeom>
            <a:solidFill>
              <a:srgbClr val="FCFD8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48" name="Freeform 53"/>
            <p:cNvSpPr>
              <a:spLocks noEditPoints="1"/>
            </p:cNvSpPr>
            <p:nvPr/>
          </p:nvSpPr>
          <p:spPr bwMode="auto">
            <a:xfrm>
              <a:off x="1541851" y="1739279"/>
              <a:ext cx="3647623" cy="3609936"/>
            </a:xfrm>
            <a:custGeom>
              <a:avLst/>
              <a:gdLst>
                <a:gd name="T0" fmla="*/ 2147483647 w 540"/>
                <a:gd name="T1" fmla="*/ 2147483647 h 540"/>
                <a:gd name="T2" fmla="*/ 2147483647 w 540"/>
                <a:gd name="T3" fmla="*/ 0 h 540"/>
                <a:gd name="T4" fmla="*/ 0 w 540"/>
                <a:gd name="T5" fmla="*/ 2147483647 h 540"/>
                <a:gd name="T6" fmla="*/ 2147483647 w 540"/>
                <a:gd name="T7" fmla="*/ 2147483647 h 540"/>
                <a:gd name="T8" fmla="*/ 2147483647 w 540"/>
                <a:gd name="T9" fmla="*/ 2147483647 h 540"/>
                <a:gd name="T10" fmla="*/ 2147483647 w 540"/>
                <a:gd name="T11" fmla="*/ 2147483647 h 540"/>
                <a:gd name="T12" fmla="*/ 2147483647 w 540"/>
                <a:gd name="T13" fmla="*/ 2147483647 h 540"/>
                <a:gd name="T14" fmla="*/ 2147483647 w 540"/>
                <a:gd name="T15" fmla="*/ 2147483647 h 540"/>
                <a:gd name="T16" fmla="*/ 2147483647 w 540"/>
                <a:gd name="T17" fmla="*/ 2147483647 h 540"/>
                <a:gd name="T18" fmla="*/ 2147483647 w 540"/>
                <a:gd name="T19" fmla="*/ 2147483647 h 5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40"/>
                <a:gd name="T31" fmla="*/ 0 h 540"/>
                <a:gd name="T32" fmla="*/ 540 w 540"/>
                <a:gd name="T33" fmla="*/ 540 h 5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40" h="540">
                  <a:moveTo>
                    <a:pt x="540" y="270"/>
                  </a:moveTo>
                  <a:cubicBezTo>
                    <a:pt x="540" y="121"/>
                    <a:pt x="419" y="0"/>
                    <a:pt x="270" y="0"/>
                  </a:cubicBezTo>
                  <a:cubicBezTo>
                    <a:pt x="121" y="0"/>
                    <a:pt x="0" y="121"/>
                    <a:pt x="0" y="270"/>
                  </a:cubicBezTo>
                  <a:cubicBezTo>
                    <a:pt x="0" y="419"/>
                    <a:pt x="121" y="540"/>
                    <a:pt x="270" y="540"/>
                  </a:cubicBezTo>
                  <a:cubicBezTo>
                    <a:pt x="419" y="540"/>
                    <a:pt x="540" y="419"/>
                    <a:pt x="540" y="270"/>
                  </a:cubicBezTo>
                  <a:close/>
                  <a:moveTo>
                    <a:pt x="537" y="270"/>
                  </a:moveTo>
                  <a:cubicBezTo>
                    <a:pt x="537" y="417"/>
                    <a:pt x="417" y="537"/>
                    <a:pt x="270" y="537"/>
                  </a:cubicBezTo>
                  <a:cubicBezTo>
                    <a:pt x="122" y="537"/>
                    <a:pt x="2" y="417"/>
                    <a:pt x="2" y="270"/>
                  </a:cubicBezTo>
                  <a:cubicBezTo>
                    <a:pt x="2" y="122"/>
                    <a:pt x="122" y="2"/>
                    <a:pt x="270" y="2"/>
                  </a:cubicBezTo>
                  <a:cubicBezTo>
                    <a:pt x="417" y="2"/>
                    <a:pt x="537" y="122"/>
                    <a:pt x="537" y="270"/>
                  </a:cubicBezTo>
                  <a:close/>
                </a:path>
              </a:pathLst>
            </a:custGeom>
            <a:solidFill>
              <a:srgbClr val="FCFD8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49" name="Freeform 54"/>
            <p:cNvSpPr>
              <a:spLocks noEditPoints="1"/>
            </p:cNvSpPr>
            <p:nvPr/>
          </p:nvSpPr>
          <p:spPr bwMode="auto">
            <a:xfrm>
              <a:off x="1548607" y="1745964"/>
              <a:ext cx="3627358" cy="3589881"/>
            </a:xfrm>
            <a:custGeom>
              <a:avLst/>
              <a:gdLst>
                <a:gd name="T0" fmla="*/ 2147483647 w 537"/>
                <a:gd name="T1" fmla="*/ 2147483647 h 537"/>
                <a:gd name="T2" fmla="*/ 2147483647 w 537"/>
                <a:gd name="T3" fmla="*/ 0 h 537"/>
                <a:gd name="T4" fmla="*/ 0 w 537"/>
                <a:gd name="T5" fmla="*/ 2147483647 h 537"/>
                <a:gd name="T6" fmla="*/ 2147483647 w 537"/>
                <a:gd name="T7" fmla="*/ 2147483647 h 537"/>
                <a:gd name="T8" fmla="*/ 2147483647 w 537"/>
                <a:gd name="T9" fmla="*/ 2147483647 h 537"/>
                <a:gd name="T10" fmla="*/ 2147483647 w 537"/>
                <a:gd name="T11" fmla="*/ 2147483647 h 537"/>
                <a:gd name="T12" fmla="*/ 2147483647 w 537"/>
                <a:gd name="T13" fmla="*/ 2147483647 h 537"/>
                <a:gd name="T14" fmla="*/ 2147483647 w 537"/>
                <a:gd name="T15" fmla="*/ 2147483647 h 537"/>
                <a:gd name="T16" fmla="*/ 2147483647 w 537"/>
                <a:gd name="T17" fmla="*/ 2147483647 h 537"/>
                <a:gd name="T18" fmla="*/ 2147483647 w 537"/>
                <a:gd name="T19" fmla="*/ 2147483647 h 53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37"/>
                <a:gd name="T31" fmla="*/ 0 h 537"/>
                <a:gd name="T32" fmla="*/ 537 w 537"/>
                <a:gd name="T33" fmla="*/ 537 h 53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37" h="537">
                  <a:moveTo>
                    <a:pt x="537" y="269"/>
                  </a:moveTo>
                  <a:cubicBezTo>
                    <a:pt x="537" y="120"/>
                    <a:pt x="417" y="0"/>
                    <a:pt x="269" y="0"/>
                  </a:cubicBezTo>
                  <a:cubicBezTo>
                    <a:pt x="120" y="0"/>
                    <a:pt x="0" y="120"/>
                    <a:pt x="0" y="269"/>
                  </a:cubicBezTo>
                  <a:cubicBezTo>
                    <a:pt x="0" y="417"/>
                    <a:pt x="120" y="537"/>
                    <a:pt x="269" y="537"/>
                  </a:cubicBezTo>
                  <a:cubicBezTo>
                    <a:pt x="417" y="537"/>
                    <a:pt x="537" y="417"/>
                    <a:pt x="537" y="269"/>
                  </a:cubicBezTo>
                  <a:close/>
                  <a:moveTo>
                    <a:pt x="535" y="269"/>
                  </a:moveTo>
                  <a:cubicBezTo>
                    <a:pt x="535" y="416"/>
                    <a:pt x="416" y="535"/>
                    <a:pt x="269" y="535"/>
                  </a:cubicBezTo>
                  <a:cubicBezTo>
                    <a:pt x="122" y="535"/>
                    <a:pt x="3" y="416"/>
                    <a:pt x="3" y="269"/>
                  </a:cubicBezTo>
                  <a:cubicBezTo>
                    <a:pt x="3" y="122"/>
                    <a:pt x="122" y="3"/>
                    <a:pt x="269" y="3"/>
                  </a:cubicBezTo>
                  <a:cubicBezTo>
                    <a:pt x="416" y="3"/>
                    <a:pt x="535" y="122"/>
                    <a:pt x="535" y="269"/>
                  </a:cubicBezTo>
                  <a:close/>
                </a:path>
              </a:pathLst>
            </a:custGeom>
            <a:solidFill>
              <a:srgbClr val="FCFD8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50" name="Freeform 55"/>
            <p:cNvSpPr>
              <a:spLocks noEditPoints="1"/>
            </p:cNvSpPr>
            <p:nvPr/>
          </p:nvSpPr>
          <p:spPr bwMode="auto">
            <a:xfrm>
              <a:off x="1636973" y="1788970"/>
              <a:ext cx="3613849" cy="3576511"/>
            </a:xfrm>
            <a:custGeom>
              <a:avLst/>
              <a:gdLst>
                <a:gd name="T0" fmla="*/ 2147483647 w 535"/>
                <a:gd name="T1" fmla="*/ 2147483647 h 535"/>
                <a:gd name="T2" fmla="*/ 2147483647 w 535"/>
                <a:gd name="T3" fmla="*/ 0 h 535"/>
                <a:gd name="T4" fmla="*/ 0 w 535"/>
                <a:gd name="T5" fmla="*/ 2147483647 h 535"/>
                <a:gd name="T6" fmla="*/ 2147483647 w 535"/>
                <a:gd name="T7" fmla="*/ 2147483647 h 535"/>
                <a:gd name="T8" fmla="*/ 2147483647 w 535"/>
                <a:gd name="T9" fmla="*/ 2147483647 h 535"/>
                <a:gd name="T10" fmla="*/ 2147483647 w 535"/>
                <a:gd name="T11" fmla="*/ 2147483647 h 535"/>
                <a:gd name="T12" fmla="*/ 2147483647 w 535"/>
                <a:gd name="T13" fmla="*/ 2147483647 h 535"/>
                <a:gd name="T14" fmla="*/ 2147483647 w 535"/>
                <a:gd name="T15" fmla="*/ 2147483647 h 535"/>
                <a:gd name="T16" fmla="*/ 2147483647 w 535"/>
                <a:gd name="T17" fmla="*/ 2147483647 h 535"/>
                <a:gd name="T18" fmla="*/ 2147483647 w 535"/>
                <a:gd name="T19" fmla="*/ 2147483647 h 5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35"/>
                <a:gd name="T31" fmla="*/ 0 h 535"/>
                <a:gd name="T32" fmla="*/ 535 w 535"/>
                <a:gd name="T33" fmla="*/ 535 h 53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35" h="535">
                  <a:moveTo>
                    <a:pt x="535" y="268"/>
                  </a:moveTo>
                  <a:cubicBezTo>
                    <a:pt x="535" y="120"/>
                    <a:pt x="415" y="0"/>
                    <a:pt x="268" y="0"/>
                  </a:cubicBezTo>
                  <a:cubicBezTo>
                    <a:pt x="120" y="0"/>
                    <a:pt x="0" y="120"/>
                    <a:pt x="0" y="268"/>
                  </a:cubicBezTo>
                  <a:cubicBezTo>
                    <a:pt x="0" y="415"/>
                    <a:pt x="120" y="535"/>
                    <a:pt x="268" y="535"/>
                  </a:cubicBezTo>
                  <a:cubicBezTo>
                    <a:pt x="415" y="535"/>
                    <a:pt x="535" y="415"/>
                    <a:pt x="535" y="268"/>
                  </a:cubicBezTo>
                  <a:close/>
                  <a:moveTo>
                    <a:pt x="533" y="268"/>
                  </a:moveTo>
                  <a:cubicBezTo>
                    <a:pt x="533" y="414"/>
                    <a:pt x="414" y="532"/>
                    <a:pt x="268" y="532"/>
                  </a:cubicBezTo>
                  <a:cubicBezTo>
                    <a:pt x="122" y="532"/>
                    <a:pt x="3" y="414"/>
                    <a:pt x="3" y="268"/>
                  </a:cubicBezTo>
                  <a:cubicBezTo>
                    <a:pt x="3" y="122"/>
                    <a:pt x="122" y="3"/>
                    <a:pt x="268" y="3"/>
                  </a:cubicBezTo>
                  <a:cubicBezTo>
                    <a:pt x="414" y="3"/>
                    <a:pt x="533" y="122"/>
                    <a:pt x="533" y="268"/>
                  </a:cubicBezTo>
                  <a:close/>
                </a:path>
              </a:pathLst>
            </a:custGeom>
            <a:solidFill>
              <a:srgbClr val="FCFD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51" name="Freeform 56"/>
            <p:cNvSpPr>
              <a:spLocks noEditPoints="1"/>
            </p:cNvSpPr>
            <p:nvPr/>
          </p:nvSpPr>
          <p:spPr bwMode="auto">
            <a:xfrm>
              <a:off x="1568871" y="1766019"/>
              <a:ext cx="3593585" cy="3556456"/>
            </a:xfrm>
            <a:custGeom>
              <a:avLst/>
              <a:gdLst>
                <a:gd name="T0" fmla="*/ 2147483647 w 532"/>
                <a:gd name="T1" fmla="*/ 2147483647 h 532"/>
                <a:gd name="T2" fmla="*/ 2147483647 w 532"/>
                <a:gd name="T3" fmla="*/ 0 h 532"/>
                <a:gd name="T4" fmla="*/ 0 w 532"/>
                <a:gd name="T5" fmla="*/ 2147483647 h 532"/>
                <a:gd name="T6" fmla="*/ 2147483647 w 532"/>
                <a:gd name="T7" fmla="*/ 2147483647 h 532"/>
                <a:gd name="T8" fmla="*/ 2147483647 w 532"/>
                <a:gd name="T9" fmla="*/ 2147483647 h 532"/>
                <a:gd name="T10" fmla="*/ 2147483647 w 532"/>
                <a:gd name="T11" fmla="*/ 2147483647 h 532"/>
                <a:gd name="T12" fmla="*/ 2147483647 w 532"/>
                <a:gd name="T13" fmla="*/ 2147483647 h 532"/>
                <a:gd name="T14" fmla="*/ 2147483647 w 532"/>
                <a:gd name="T15" fmla="*/ 2147483647 h 532"/>
                <a:gd name="T16" fmla="*/ 2147483647 w 532"/>
                <a:gd name="T17" fmla="*/ 2147483647 h 532"/>
                <a:gd name="T18" fmla="*/ 2147483647 w 532"/>
                <a:gd name="T19" fmla="*/ 2147483647 h 53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32"/>
                <a:gd name="T31" fmla="*/ 0 h 532"/>
                <a:gd name="T32" fmla="*/ 532 w 532"/>
                <a:gd name="T33" fmla="*/ 532 h 53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32" h="532">
                  <a:moveTo>
                    <a:pt x="532" y="266"/>
                  </a:moveTo>
                  <a:cubicBezTo>
                    <a:pt x="532" y="119"/>
                    <a:pt x="413" y="0"/>
                    <a:pt x="266" y="0"/>
                  </a:cubicBezTo>
                  <a:cubicBezTo>
                    <a:pt x="119" y="0"/>
                    <a:pt x="0" y="119"/>
                    <a:pt x="0" y="266"/>
                  </a:cubicBezTo>
                  <a:cubicBezTo>
                    <a:pt x="0" y="413"/>
                    <a:pt x="119" y="532"/>
                    <a:pt x="266" y="532"/>
                  </a:cubicBezTo>
                  <a:cubicBezTo>
                    <a:pt x="413" y="532"/>
                    <a:pt x="532" y="413"/>
                    <a:pt x="532" y="266"/>
                  </a:cubicBezTo>
                  <a:close/>
                  <a:moveTo>
                    <a:pt x="529" y="266"/>
                  </a:moveTo>
                  <a:cubicBezTo>
                    <a:pt x="529" y="411"/>
                    <a:pt x="411" y="529"/>
                    <a:pt x="266" y="529"/>
                  </a:cubicBezTo>
                  <a:cubicBezTo>
                    <a:pt x="120" y="529"/>
                    <a:pt x="2" y="411"/>
                    <a:pt x="2" y="266"/>
                  </a:cubicBezTo>
                  <a:cubicBezTo>
                    <a:pt x="2" y="120"/>
                    <a:pt x="120" y="2"/>
                    <a:pt x="266" y="2"/>
                  </a:cubicBezTo>
                  <a:cubicBezTo>
                    <a:pt x="411" y="2"/>
                    <a:pt x="529" y="120"/>
                    <a:pt x="529" y="266"/>
                  </a:cubicBezTo>
                  <a:close/>
                </a:path>
              </a:pathLst>
            </a:custGeom>
            <a:solidFill>
              <a:srgbClr val="FCFD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52" name="Freeform 57"/>
            <p:cNvSpPr>
              <a:spLocks noEditPoints="1"/>
            </p:cNvSpPr>
            <p:nvPr/>
          </p:nvSpPr>
          <p:spPr bwMode="auto">
            <a:xfrm>
              <a:off x="1575626" y="1772704"/>
              <a:ext cx="3580075" cy="3536401"/>
            </a:xfrm>
            <a:custGeom>
              <a:avLst/>
              <a:gdLst>
                <a:gd name="T0" fmla="*/ 2147483647 w 530"/>
                <a:gd name="T1" fmla="*/ 2147483647 h 529"/>
                <a:gd name="T2" fmla="*/ 2147483647 w 530"/>
                <a:gd name="T3" fmla="*/ 0 h 529"/>
                <a:gd name="T4" fmla="*/ 0 w 530"/>
                <a:gd name="T5" fmla="*/ 2147483647 h 529"/>
                <a:gd name="T6" fmla="*/ 2147483647 w 530"/>
                <a:gd name="T7" fmla="*/ 2147483647 h 529"/>
                <a:gd name="T8" fmla="*/ 2147483647 w 530"/>
                <a:gd name="T9" fmla="*/ 2147483647 h 529"/>
                <a:gd name="T10" fmla="*/ 2147483647 w 530"/>
                <a:gd name="T11" fmla="*/ 2147483647 h 529"/>
                <a:gd name="T12" fmla="*/ 2147483647 w 530"/>
                <a:gd name="T13" fmla="*/ 2147483647 h 529"/>
                <a:gd name="T14" fmla="*/ 2147483647 w 530"/>
                <a:gd name="T15" fmla="*/ 2147483647 h 529"/>
                <a:gd name="T16" fmla="*/ 2147483647 w 530"/>
                <a:gd name="T17" fmla="*/ 2147483647 h 529"/>
                <a:gd name="T18" fmla="*/ 2147483647 w 530"/>
                <a:gd name="T19" fmla="*/ 2147483647 h 5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30"/>
                <a:gd name="T31" fmla="*/ 0 h 529"/>
                <a:gd name="T32" fmla="*/ 530 w 530"/>
                <a:gd name="T33" fmla="*/ 529 h 5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30" h="529">
                  <a:moveTo>
                    <a:pt x="530" y="265"/>
                  </a:moveTo>
                  <a:cubicBezTo>
                    <a:pt x="530" y="119"/>
                    <a:pt x="411" y="0"/>
                    <a:pt x="265" y="0"/>
                  </a:cubicBezTo>
                  <a:cubicBezTo>
                    <a:pt x="119" y="0"/>
                    <a:pt x="0" y="119"/>
                    <a:pt x="0" y="265"/>
                  </a:cubicBezTo>
                  <a:cubicBezTo>
                    <a:pt x="0" y="411"/>
                    <a:pt x="119" y="529"/>
                    <a:pt x="265" y="529"/>
                  </a:cubicBezTo>
                  <a:cubicBezTo>
                    <a:pt x="411" y="529"/>
                    <a:pt x="530" y="411"/>
                    <a:pt x="530" y="265"/>
                  </a:cubicBezTo>
                  <a:close/>
                  <a:moveTo>
                    <a:pt x="527" y="265"/>
                  </a:moveTo>
                  <a:cubicBezTo>
                    <a:pt x="527" y="410"/>
                    <a:pt x="410" y="527"/>
                    <a:pt x="265" y="527"/>
                  </a:cubicBezTo>
                  <a:cubicBezTo>
                    <a:pt x="120" y="527"/>
                    <a:pt x="2" y="410"/>
                    <a:pt x="2" y="265"/>
                  </a:cubicBezTo>
                  <a:cubicBezTo>
                    <a:pt x="2" y="120"/>
                    <a:pt x="120" y="3"/>
                    <a:pt x="265" y="3"/>
                  </a:cubicBezTo>
                  <a:cubicBezTo>
                    <a:pt x="410" y="3"/>
                    <a:pt x="527" y="120"/>
                    <a:pt x="527" y="265"/>
                  </a:cubicBezTo>
                  <a:close/>
                </a:path>
              </a:pathLst>
            </a:custGeom>
            <a:solidFill>
              <a:srgbClr val="FCFD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53" name="Freeform 58"/>
            <p:cNvSpPr>
              <a:spLocks noEditPoints="1"/>
            </p:cNvSpPr>
            <p:nvPr/>
          </p:nvSpPr>
          <p:spPr bwMode="auto">
            <a:xfrm>
              <a:off x="1582381" y="1779389"/>
              <a:ext cx="3559810" cy="3523031"/>
            </a:xfrm>
            <a:custGeom>
              <a:avLst/>
              <a:gdLst>
                <a:gd name="T0" fmla="*/ 2147483647 w 527"/>
                <a:gd name="T1" fmla="*/ 2147483647 h 527"/>
                <a:gd name="T2" fmla="*/ 2147483647 w 527"/>
                <a:gd name="T3" fmla="*/ 0 h 527"/>
                <a:gd name="T4" fmla="*/ 0 w 527"/>
                <a:gd name="T5" fmla="*/ 2147483647 h 527"/>
                <a:gd name="T6" fmla="*/ 2147483647 w 527"/>
                <a:gd name="T7" fmla="*/ 2147483647 h 527"/>
                <a:gd name="T8" fmla="*/ 2147483647 w 527"/>
                <a:gd name="T9" fmla="*/ 2147483647 h 527"/>
                <a:gd name="T10" fmla="*/ 2147483647 w 527"/>
                <a:gd name="T11" fmla="*/ 2147483647 h 527"/>
                <a:gd name="T12" fmla="*/ 2147483647 w 527"/>
                <a:gd name="T13" fmla="*/ 2147483647 h 527"/>
                <a:gd name="T14" fmla="*/ 2147483647 w 527"/>
                <a:gd name="T15" fmla="*/ 2147483647 h 527"/>
                <a:gd name="T16" fmla="*/ 2147483647 w 527"/>
                <a:gd name="T17" fmla="*/ 2147483647 h 527"/>
                <a:gd name="T18" fmla="*/ 2147483647 w 527"/>
                <a:gd name="T19" fmla="*/ 2147483647 h 5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27"/>
                <a:gd name="T31" fmla="*/ 0 h 527"/>
                <a:gd name="T32" fmla="*/ 527 w 527"/>
                <a:gd name="T33" fmla="*/ 527 h 52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27" h="527">
                  <a:moveTo>
                    <a:pt x="527" y="264"/>
                  </a:moveTo>
                  <a:cubicBezTo>
                    <a:pt x="527" y="118"/>
                    <a:pt x="409" y="0"/>
                    <a:pt x="264" y="0"/>
                  </a:cubicBezTo>
                  <a:cubicBezTo>
                    <a:pt x="118" y="0"/>
                    <a:pt x="0" y="118"/>
                    <a:pt x="0" y="264"/>
                  </a:cubicBezTo>
                  <a:cubicBezTo>
                    <a:pt x="0" y="409"/>
                    <a:pt x="118" y="527"/>
                    <a:pt x="264" y="527"/>
                  </a:cubicBezTo>
                  <a:cubicBezTo>
                    <a:pt x="409" y="527"/>
                    <a:pt x="527" y="409"/>
                    <a:pt x="527" y="264"/>
                  </a:cubicBezTo>
                  <a:close/>
                  <a:moveTo>
                    <a:pt x="525" y="264"/>
                  </a:moveTo>
                  <a:cubicBezTo>
                    <a:pt x="525" y="408"/>
                    <a:pt x="408" y="525"/>
                    <a:pt x="264" y="525"/>
                  </a:cubicBezTo>
                  <a:cubicBezTo>
                    <a:pt x="120" y="525"/>
                    <a:pt x="3" y="408"/>
                    <a:pt x="3" y="264"/>
                  </a:cubicBezTo>
                  <a:cubicBezTo>
                    <a:pt x="3" y="120"/>
                    <a:pt x="120" y="3"/>
                    <a:pt x="264" y="3"/>
                  </a:cubicBezTo>
                  <a:cubicBezTo>
                    <a:pt x="408" y="3"/>
                    <a:pt x="525" y="120"/>
                    <a:pt x="525" y="264"/>
                  </a:cubicBezTo>
                  <a:close/>
                </a:path>
              </a:pathLst>
            </a:custGeom>
            <a:solidFill>
              <a:srgbClr val="FCFD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54" name="Freeform 59"/>
            <p:cNvSpPr>
              <a:spLocks noEditPoints="1"/>
            </p:cNvSpPr>
            <p:nvPr/>
          </p:nvSpPr>
          <p:spPr bwMode="auto">
            <a:xfrm>
              <a:off x="1589136" y="1792760"/>
              <a:ext cx="3546301" cy="3502975"/>
            </a:xfrm>
            <a:custGeom>
              <a:avLst/>
              <a:gdLst>
                <a:gd name="T0" fmla="*/ 2147483647 w 525"/>
                <a:gd name="T1" fmla="*/ 2147483647 h 524"/>
                <a:gd name="T2" fmla="*/ 2147483647 w 525"/>
                <a:gd name="T3" fmla="*/ 0 h 524"/>
                <a:gd name="T4" fmla="*/ 0 w 525"/>
                <a:gd name="T5" fmla="*/ 2147483647 h 524"/>
                <a:gd name="T6" fmla="*/ 2147483647 w 525"/>
                <a:gd name="T7" fmla="*/ 2147483647 h 524"/>
                <a:gd name="T8" fmla="*/ 2147483647 w 525"/>
                <a:gd name="T9" fmla="*/ 2147483647 h 524"/>
                <a:gd name="T10" fmla="*/ 2147483647 w 525"/>
                <a:gd name="T11" fmla="*/ 2147483647 h 524"/>
                <a:gd name="T12" fmla="*/ 2147483647 w 525"/>
                <a:gd name="T13" fmla="*/ 2147483647 h 524"/>
                <a:gd name="T14" fmla="*/ 2147483647 w 525"/>
                <a:gd name="T15" fmla="*/ 2147483647 h 524"/>
                <a:gd name="T16" fmla="*/ 2147483647 w 525"/>
                <a:gd name="T17" fmla="*/ 2147483647 h 524"/>
                <a:gd name="T18" fmla="*/ 2147483647 w 525"/>
                <a:gd name="T19" fmla="*/ 2147483647 h 5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25"/>
                <a:gd name="T31" fmla="*/ 0 h 524"/>
                <a:gd name="T32" fmla="*/ 525 w 525"/>
                <a:gd name="T33" fmla="*/ 524 h 5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25" h="524">
                  <a:moveTo>
                    <a:pt x="525" y="262"/>
                  </a:moveTo>
                  <a:cubicBezTo>
                    <a:pt x="525" y="117"/>
                    <a:pt x="408" y="0"/>
                    <a:pt x="263" y="0"/>
                  </a:cubicBezTo>
                  <a:cubicBezTo>
                    <a:pt x="118" y="0"/>
                    <a:pt x="0" y="117"/>
                    <a:pt x="0" y="262"/>
                  </a:cubicBezTo>
                  <a:cubicBezTo>
                    <a:pt x="0" y="407"/>
                    <a:pt x="118" y="524"/>
                    <a:pt x="263" y="524"/>
                  </a:cubicBezTo>
                  <a:cubicBezTo>
                    <a:pt x="408" y="524"/>
                    <a:pt x="525" y="407"/>
                    <a:pt x="525" y="262"/>
                  </a:cubicBezTo>
                  <a:close/>
                  <a:moveTo>
                    <a:pt x="523" y="262"/>
                  </a:moveTo>
                  <a:cubicBezTo>
                    <a:pt x="523" y="405"/>
                    <a:pt x="406" y="521"/>
                    <a:pt x="263" y="521"/>
                  </a:cubicBezTo>
                  <a:cubicBezTo>
                    <a:pt x="119" y="521"/>
                    <a:pt x="3" y="405"/>
                    <a:pt x="3" y="262"/>
                  </a:cubicBezTo>
                  <a:cubicBezTo>
                    <a:pt x="3" y="118"/>
                    <a:pt x="119" y="2"/>
                    <a:pt x="263" y="2"/>
                  </a:cubicBezTo>
                  <a:cubicBezTo>
                    <a:pt x="406" y="2"/>
                    <a:pt x="523" y="118"/>
                    <a:pt x="523" y="262"/>
                  </a:cubicBezTo>
                  <a:close/>
                </a:path>
              </a:pathLst>
            </a:custGeom>
            <a:solidFill>
              <a:srgbClr val="FCFD8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55" name="Freeform 60"/>
            <p:cNvSpPr>
              <a:spLocks noEditPoints="1"/>
            </p:cNvSpPr>
            <p:nvPr/>
          </p:nvSpPr>
          <p:spPr bwMode="auto">
            <a:xfrm>
              <a:off x="1602645" y="1799444"/>
              <a:ext cx="3526036" cy="3489605"/>
            </a:xfrm>
            <a:custGeom>
              <a:avLst/>
              <a:gdLst>
                <a:gd name="T0" fmla="*/ 2147483647 w 522"/>
                <a:gd name="T1" fmla="*/ 2147483647 h 522"/>
                <a:gd name="T2" fmla="*/ 2147483647 w 522"/>
                <a:gd name="T3" fmla="*/ 0 h 522"/>
                <a:gd name="T4" fmla="*/ 0 w 522"/>
                <a:gd name="T5" fmla="*/ 2147483647 h 522"/>
                <a:gd name="T6" fmla="*/ 2147483647 w 522"/>
                <a:gd name="T7" fmla="*/ 2147483647 h 522"/>
                <a:gd name="T8" fmla="*/ 2147483647 w 522"/>
                <a:gd name="T9" fmla="*/ 2147483647 h 522"/>
                <a:gd name="T10" fmla="*/ 2147483647 w 522"/>
                <a:gd name="T11" fmla="*/ 2147483647 h 522"/>
                <a:gd name="T12" fmla="*/ 2147483647 w 522"/>
                <a:gd name="T13" fmla="*/ 2147483647 h 522"/>
                <a:gd name="T14" fmla="*/ 2147483647 w 522"/>
                <a:gd name="T15" fmla="*/ 2147483647 h 522"/>
                <a:gd name="T16" fmla="*/ 2147483647 w 522"/>
                <a:gd name="T17" fmla="*/ 2147483647 h 522"/>
                <a:gd name="T18" fmla="*/ 2147483647 w 522"/>
                <a:gd name="T19" fmla="*/ 2147483647 h 5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22"/>
                <a:gd name="T31" fmla="*/ 0 h 522"/>
                <a:gd name="T32" fmla="*/ 522 w 522"/>
                <a:gd name="T33" fmla="*/ 522 h 5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22" h="522">
                  <a:moveTo>
                    <a:pt x="522" y="261"/>
                  </a:moveTo>
                  <a:cubicBezTo>
                    <a:pt x="522" y="117"/>
                    <a:pt x="405" y="0"/>
                    <a:pt x="261" y="0"/>
                  </a:cubicBezTo>
                  <a:cubicBezTo>
                    <a:pt x="117" y="0"/>
                    <a:pt x="0" y="117"/>
                    <a:pt x="0" y="261"/>
                  </a:cubicBezTo>
                  <a:cubicBezTo>
                    <a:pt x="0" y="405"/>
                    <a:pt x="117" y="522"/>
                    <a:pt x="261" y="522"/>
                  </a:cubicBezTo>
                  <a:cubicBezTo>
                    <a:pt x="405" y="522"/>
                    <a:pt x="522" y="405"/>
                    <a:pt x="522" y="261"/>
                  </a:cubicBezTo>
                  <a:close/>
                  <a:moveTo>
                    <a:pt x="519" y="261"/>
                  </a:moveTo>
                  <a:cubicBezTo>
                    <a:pt x="519" y="403"/>
                    <a:pt x="404" y="519"/>
                    <a:pt x="261" y="519"/>
                  </a:cubicBezTo>
                  <a:cubicBezTo>
                    <a:pt x="118" y="519"/>
                    <a:pt x="2" y="403"/>
                    <a:pt x="2" y="261"/>
                  </a:cubicBezTo>
                  <a:cubicBezTo>
                    <a:pt x="2" y="118"/>
                    <a:pt x="118" y="2"/>
                    <a:pt x="261" y="2"/>
                  </a:cubicBezTo>
                  <a:cubicBezTo>
                    <a:pt x="404" y="2"/>
                    <a:pt x="519" y="118"/>
                    <a:pt x="519" y="261"/>
                  </a:cubicBezTo>
                  <a:close/>
                </a:path>
              </a:pathLst>
            </a:custGeom>
            <a:solidFill>
              <a:srgbClr val="FCFD8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56" name="Freeform 61"/>
            <p:cNvSpPr>
              <a:spLocks noEditPoints="1"/>
            </p:cNvSpPr>
            <p:nvPr/>
          </p:nvSpPr>
          <p:spPr bwMode="auto">
            <a:xfrm>
              <a:off x="1609401" y="1806129"/>
              <a:ext cx="3512526" cy="3469550"/>
            </a:xfrm>
            <a:custGeom>
              <a:avLst/>
              <a:gdLst>
                <a:gd name="T0" fmla="*/ 2147483647 w 520"/>
                <a:gd name="T1" fmla="*/ 2147483647 h 519"/>
                <a:gd name="T2" fmla="*/ 2147483647 w 520"/>
                <a:gd name="T3" fmla="*/ 0 h 519"/>
                <a:gd name="T4" fmla="*/ 0 w 520"/>
                <a:gd name="T5" fmla="*/ 2147483647 h 519"/>
                <a:gd name="T6" fmla="*/ 2147483647 w 520"/>
                <a:gd name="T7" fmla="*/ 2147483647 h 519"/>
                <a:gd name="T8" fmla="*/ 2147483647 w 520"/>
                <a:gd name="T9" fmla="*/ 2147483647 h 519"/>
                <a:gd name="T10" fmla="*/ 2147483647 w 520"/>
                <a:gd name="T11" fmla="*/ 2147483647 h 519"/>
                <a:gd name="T12" fmla="*/ 2147483647 w 520"/>
                <a:gd name="T13" fmla="*/ 2147483647 h 519"/>
                <a:gd name="T14" fmla="*/ 2147483647 w 520"/>
                <a:gd name="T15" fmla="*/ 2147483647 h 519"/>
                <a:gd name="T16" fmla="*/ 2147483647 w 520"/>
                <a:gd name="T17" fmla="*/ 2147483647 h 519"/>
                <a:gd name="T18" fmla="*/ 2147483647 w 520"/>
                <a:gd name="T19" fmla="*/ 2147483647 h 5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20"/>
                <a:gd name="T31" fmla="*/ 0 h 519"/>
                <a:gd name="T32" fmla="*/ 520 w 520"/>
                <a:gd name="T33" fmla="*/ 519 h 5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20" h="519">
                  <a:moveTo>
                    <a:pt x="520" y="260"/>
                  </a:moveTo>
                  <a:cubicBezTo>
                    <a:pt x="520" y="116"/>
                    <a:pt x="403" y="0"/>
                    <a:pt x="260" y="0"/>
                  </a:cubicBezTo>
                  <a:cubicBezTo>
                    <a:pt x="116" y="0"/>
                    <a:pt x="0" y="116"/>
                    <a:pt x="0" y="260"/>
                  </a:cubicBezTo>
                  <a:cubicBezTo>
                    <a:pt x="0" y="403"/>
                    <a:pt x="116" y="519"/>
                    <a:pt x="260" y="519"/>
                  </a:cubicBezTo>
                  <a:cubicBezTo>
                    <a:pt x="403" y="519"/>
                    <a:pt x="520" y="403"/>
                    <a:pt x="520" y="260"/>
                  </a:cubicBezTo>
                  <a:close/>
                  <a:moveTo>
                    <a:pt x="517" y="260"/>
                  </a:moveTo>
                  <a:cubicBezTo>
                    <a:pt x="517" y="402"/>
                    <a:pt x="402" y="517"/>
                    <a:pt x="260" y="517"/>
                  </a:cubicBezTo>
                  <a:cubicBezTo>
                    <a:pt x="118" y="517"/>
                    <a:pt x="3" y="402"/>
                    <a:pt x="3" y="260"/>
                  </a:cubicBezTo>
                  <a:cubicBezTo>
                    <a:pt x="3" y="118"/>
                    <a:pt x="118" y="3"/>
                    <a:pt x="260" y="3"/>
                  </a:cubicBezTo>
                  <a:cubicBezTo>
                    <a:pt x="402" y="3"/>
                    <a:pt x="517" y="118"/>
                    <a:pt x="517" y="260"/>
                  </a:cubicBezTo>
                  <a:close/>
                </a:path>
              </a:pathLst>
            </a:custGeom>
            <a:solidFill>
              <a:srgbClr val="FCFD8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57" name="Freeform 62"/>
            <p:cNvSpPr>
              <a:spLocks noEditPoints="1"/>
            </p:cNvSpPr>
            <p:nvPr/>
          </p:nvSpPr>
          <p:spPr bwMode="auto">
            <a:xfrm>
              <a:off x="1616155" y="1812814"/>
              <a:ext cx="3492261" cy="3456180"/>
            </a:xfrm>
            <a:custGeom>
              <a:avLst/>
              <a:gdLst>
                <a:gd name="T0" fmla="*/ 2147483647 w 517"/>
                <a:gd name="T1" fmla="*/ 2147483647 h 517"/>
                <a:gd name="T2" fmla="*/ 2147483647 w 517"/>
                <a:gd name="T3" fmla="*/ 0 h 517"/>
                <a:gd name="T4" fmla="*/ 0 w 517"/>
                <a:gd name="T5" fmla="*/ 2147483647 h 517"/>
                <a:gd name="T6" fmla="*/ 2147483647 w 517"/>
                <a:gd name="T7" fmla="*/ 2147483647 h 517"/>
                <a:gd name="T8" fmla="*/ 2147483647 w 517"/>
                <a:gd name="T9" fmla="*/ 2147483647 h 517"/>
                <a:gd name="T10" fmla="*/ 2147483647 w 517"/>
                <a:gd name="T11" fmla="*/ 2147483647 h 517"/>
                <a:gd name="T12" fmla="*/ 2147483647 w 517"/>
                <a:gd name="T13" fmla="*/ 2147483647 h 517"/>
                <a:gd name="T14" fmla="*/ 2147483647 w 517"/>
                <a:gd name="T15" fmla="*/ 2147483647 h 517"/>
                <a:gd name="T16" fmla="*/ 2147483647 w 517"/>
                <a:gd name="T17" fmla="*/ 2147483647 h 517"/>
                <a:gd name="T18" fmla="*/ 2147483647 w 517"/>
                <a:gd name="T19" fmla="*/ 2147483647 h 5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17"/>
                <a:gd name="T31" fmla="*/ 0 h 517"/>
                <a:gd name="T32" fmla="*/ 517 w 517"/>
                <a:gd name="T33" fmla="*/ 517 h 5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17" h="517">
                  <a:moveTo>
                    <a:pt x="517" y="259"/>
                  </a:moveTo>
                  <a:cubicBezTo>
                    <a:pt x="517" y="116"/>
                    <a:pt x="402" y="0"/>
                    <a:pt x="259" y="0"/>
                  </a:cubicBezTo>
                  <a:cubicBezTo>
                    <a:pt x="116" y="0"/>
                    <a:pt x="0" y="116"/>
                    <a:pt x="0" y="259"/>
                  </a:cubicBezTo>
                  <a:cubicBezTo>
                    <a:pt x="0" y="401"/>
                    <a:pt x="116" y="517"/>
                    <a:pt x="259" y="517"/>
                  </a:cubicBezTo>
                  <a:cubicBezTo>
                    <a:pt x="402" y="517"/>
                    <a:pt x="517" y="401"/>
                    <a:pt x="517" y="259"/>
                  </a:cubicBezTo>
                  <a:close/>
                  <a:moveTo>
                    <a:pt x="515" y="259"/>
                  </a:moveTo>
                  <a:cubicBezTo>
                    <a:pt x="515" y="400"/>
                    <a:pt x="400" y="515"/>
                    <a:pt x="259" y="515"/>
                  </a:cubicBezTo>
                  <a:cubicBezTo>
                    <a:pt x="117" y="515"/>
                    <a:pt x="3" y="400"/>
                    <a:pt x="3" y="259"/>
                  </a:cubicBezTo>
                  <a:cubicBezTo>
                    <a:pt x="3" y="117"/>
                    <a:pt x="117" y="3"/>
                    <a:pt x="259" y="3"/>
                  </a:cubicBezTo>
                  <a:cubicBezTo>
                    <a:pt x="400" y="3"/>
                    <a:pt x="515" y="117"/>
                    <a:pt x="515" y="259"/>
                  </a:cubicBezTo>
                  <a:close/>
                </a:path>
              </a:pathLst>
            </a:custGeom>
            <a:solidFill>
              <a:srgbClr val="FCFD8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58" name="Freeform 63"/>
            <p:cNvSpPr>
              <a:spLocks noEditPoints="1"/>
            </p:cNvSpPr>
            <p:nvPr/>
          </p:nvSpPr>
          <p:spPr bwMode="auto">
            <a:xfrm>
              <a:off x="1629665" y="1826185"/>
              <a:ext cx="3471997" cy="3436125"/>
            </a:xfrm>
            <a:custGeom>
              <a:avLst/>
              <a:gdLst>
                <a:gd name="T0" fmla="*/ 2147483647 w 514"/>
                <a:gd name="T1" fmla="*/ 2147483647 h 514"/>
                <a:gd name="T2" fmla="*/ 2147483647 w 514"/>
                <a:gd name="T3" fmla="*/ 0 h 514"/>
                <a:gd name="T4" fmla="*/ 0 w 514"/>
                <a:gd name="T5" fmla="*/ 2147483647 h 514"/>
                <a:gd name="T6" fmla="*/ 2147483647 w 514"/>
                <a:gd name="T7" fmla="*/ 2147483647 h 514"/>
                <a:gd name="T8" fmla="*/ 2147483647 w 514"/>
                <a:gd name="T9" fmla="*/ 2147483647 h 514"/>
                <a:gd name="T10" fmla="*/ 2147483647 w 514"/>
                <a:gd name="T11" fmla="*/ 2147483647 h 514"/>
                <a:gd name="T12" fmla="*/ 2147483647 w 514"/>
                <a:gd name="T13" fmla="*/ 2147483647 h 514"/>
                <a:gd name="T14" fmla="*/ 2147483647 w 514"/>
                <a:gd name="T15" fmla="*/ 2147483647 h 514"/>
                <a:gd name="T16" fmla="*/ 2147483647 w 514"/>
                <a:gd name="T17" fmla="*/ 2147483647 h 514"/>
                <a:gd name="T18" fmla="*/ 2147483647 w 514"/>
                <a:gd name="T19" fmla="*/ 2147483647 h 5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14"/>
                <a:gd name="T31" fmla="*/ 0 h 514"/>
                <a:gd name="T32" fmla="*/ 514 w 514"/>
                <a:gd name="T33" fmla="*/ 514 h 5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14" h="514">
                  <a:moveTo>
                    <a:pt x="514" y="257"/>
                  </a:moveTo>
                  <a:cubicBezTo>
                    <a:pt x="514" y="115"/>
                    <a:pt x="399" y="0"/>
                    <a:pt x="257" y="0"/>
                  </a:cubicBezTo>
                  <a:cubicBezTo>
                    <a:pt x="115" y="0"/>
                    <a:pt x="0" y="115"/>
                    <a:pt x="0" y="257"/>
                  </a:cubicBezTo>
                  <a:cubicBezTo>
                    <a:pt x="0" y="399"/>
                    <a:pt x="115" y="514"/>
                    <a:pt x="257" y="514"/>
                  </a:cubicBezTo>
                  <a:cubicBezTo>
                    <a:pt x="399" y="514"/>
                    <a:pt x="514" y="399"/>
                    <a:pt x="514" y="257"/>
                  </a:cubicBezTo>
                  <a:close/>
                  <a:moveTo>
                    <a:pt x="512" y="257"/>
                  </a:moveTo>
                  <a:cubicBezTo>
                    <a:pt x="512" y="397"/>
                    <a:pt x="397" y="511"/>
                    <a:pt x="257" y="511"/>
                  </a:cubicBezTo>
                  <a:cubicBezTo>
                    <a:pt x="116" y="511"/>
                    <a:pt x="2" y="397"/>
                    <a:pt x="2" y="257"/>
                  </a:cubicBezTo>
                  <a:cubicBezTo>
                    <a:pt x="2" y="116"/>
                    <a:pt x="116" y="2"/>
                    <a:pt x="257" y="2"/>
                  </a:cubicBezTo>
                  <a:cubicBezTo>
                    <a:pt x="397" y="2"/>
                    <a:pt x="512" y="116"/>
                    <a:pt x="512" y="257"/>
                  </a:cubicBezTo>
                  <a:close/>
                </a:path>
              </a:pathLst>
            </a:custGeom>
            <a:solidFill>
              <a:srgbClr val="FCFD8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59" name="Freeform 64"/>
            <p:cNvSpPr>
              <a:spLocks noEditPoints="1"/>
            </p:cNvSpPr>
            <p:nvPr/>
          </p:nvSpPr>
          <p:spPr bwMode="auto">
            <a:xfrm>
              <a:off x="1636420" y="1832869"/>
              <a:ext cx="3458488" cy="3422755"/>
            </a:xfrm>
            <a:custGeom>
              <a:avLst/>
              <a:gdLst>
                <a:gd name="T0" fmla="*/ 2147483647 w 512"/>
                <a:gd name="T1" fmla="*/ 2147483647 h 512"/>
                <a:gd name="T2" fmla="*/ 2147483647 w 512"/>
                <a:gd name="T3" fmla="*/ 0 h 512"/>
                <a:gd name="T4" fmla="*/ 0 w 512"/>
                <a:gd name="T5" fmla="*/ 2147483647 h 512"/>
                <a:gd name="T6" fmla="*/ 2147483647 w 512"/>
                <a:gd name="T7" fmla="*/ 2147483647 h 512"/>
                <a:gd name="T8" fmla="*/ 2147483647 w 512"/>
                <a:gd name="T9" fmla="*/ 2147483647 h 512"/>
                <a:gd name="T10" fmla="*/ 2147483647 w 512"/>
                <a:gd name="T11" fmla="*/ 2147483647 h 512"/>
                <a:gd name="T12" fmla="*/ 2147483647 w 512"/>
                <a:gd name="T13" fmla="*/ 2147483647 h 512"/>
                <a:gd name="T14" fmla="*/ 2147483647 w 512"/>
                <a:gd name="T15" fmla="*/ 2147483647 h 512"/>
                <a:gd name="T16" fmla="*/ 2147483647 w 512"/>
                <a:gd name="T17" fmla="*/ 2147483647 h 512"/>
                <a:gd name="T18" fmla="*/ 2147483647 w 512"/>
                <a:gd name="T19" fmla="*/ 2147483647 h 5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12"/>
                <a:gd name="T31" fmla="*/ 0 h 512"/>
                <a:gd name="T32" fmla="*/ 512 w 512"/>
                <a:gd name="T33" fmla="*/ 512 h 5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12" h="512">
                  <a:moveTo>
                    <a:pt x="512" y="256"/>
                  </a:moveTo>
                  <a:cubicBezTo>
                    <a:pt x="512" y="114"/>
                    <a:pt x="397" y="0"/>
                    <a:pt x="256" y="0"/>
                  </a:cubicBez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lose/>
                  <a:moveTo>
                    <a:pt x="509" y="256"/>
                  </a:moveTo>
                  <a:cubicBezTo>
                    <a:pt x="509" y="396"/>
                    <a:pt x="396" y="509"/>
                    <a:pt x="256" y="509"/>
                  </a:cubicBezTo>
                  <a:cubicBezTo>
                    <a:pt x="116" y="509"/>
                    <a:pt x="2" y="396"/>
                    <a:pt x="2" y="256"/>
                  </a:cubicBezTo>
                  <a:cubicBezTo>
                    <a:pt x="2" y="116"/>
                    <a:pt x="116" y="2"/>
                    <a:pt x="256" y="2"/>
                  </a:cubicBezTo>
                  <a:cubicBezTo>
                    <a:pt x="396" y="2"/>
                    <a:pt x="509" y="116"/>
                    <a:pt x="509" y="256"/>
                  </a:cubicBezTo>
                  <a:close/>
                </a:path>
              </a:pathLst>
            </a:custGeom>
            <a:solidFill>
              <a:srgbClr val="FCFD8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60" name="Freeform 65"/>
            <p:cNvSpPr>
              <a:spLocks noEditPoints="1"/>
            </p:cNvSpPr>
            <p:nvPr/>
          </p:nvSpPr>
          <p:spPr bwMode="auto">
            <a:xfrm>
              <a:off x="1643174" y="1839555"/>
              <a:ext cx="3444978" cy="3402699"/>
            </a:xfrm>
            <a:custGeom>
              <a:avLst/>
              <a:gdLst>
                <a:gd name="T0" fmla="*/ 2147483647 w 510"/>
                <a:gd name="T1" fmla="*/ 2147483647 h 509"/>
                <a:gd name="T2" fmla="*/ 2147483647 w 510"/>
                <a:gd name="T3" fmla="*/ 0 h 509"/>
                <a:gd name="T4" fmla="*/ 0 w 510"/>
                <a:gd name="T5" fmla="*/ 2147483647 h 509"/>
                <a:gd name="T6" fmla="*/ 2147483647 w 510"/>
                <a:gd name="T7" fmla="*/ 2147483647 h 509"/>
                <a:gd name="T8" fmla="*/ 2147483647 w 510"/>
                <a:gd name="T9" fmla="*/ 2147483647 h 509"/>
                <a:gd name="T10" fmla="*/ 2147483647 w 510"/>
                <a:gd name="T11" fmla="*/ 2147483647 h 509"/>
                <a:gd name="T12" fmla="*/ 2147483647 w 510"/>
                <a:gd name="T13" fmla="*/ 2147483647 h 509"/>
                <a:gd name="T14" fmla="*/ 2147483647 w 510"/>
                <a:gd name="T15" fmla="*/ 2147483647 h 509"/>
                <a:gd name="T16" fmla="*/ 2147483647 w 510"/>
                <a:gd name="T17" fmla="*/ 2147483647 h 509"/>
                <a:gd name="T18" fmla="*/ 2147483647 w 510"/>
                <a:gd name="T19" fmla="*/ 2147483647 h 50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10"/>
                <a:gd name="T31" fmla="*/ 0 h 509"/>
                <a:gd name="T32" fmla="*/ 510 w 510"/>
                <a:gd name="T33" fmla="*/ 509 h 50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10" h="509">
                  <a:moveTo>
                    <a:pt x="510" y="255"/>
                  </a:moveTo>
                  <a:cubicBezTo>
                    <a:pt x="510" y="114"/>
                    <a:pt x="395" y="0"/>
                    <a:pt x="255" y="0"/>
                  </a:cubicBezTo>
                  <a:cubicBezTo>
                    <a:pt x="114" y="0"/>
                    <a:pt x="0" y="114"/>
                    <a:pt x="0" y="255"/>
                  </a:cubicBezTo>
                  <a:cubicBezTo>
                    <a:pt x="0" y="395"/>
                    <a:pt x="114" y="509"/>
                    <a:pt x="255" y="509"/>
                  </a:cubicBezTo>
                  <a:cubicBezTo>
                    <a:pt x="395" y="509"/>
                    <a:pt x="510" y="395"/>
                    <a:pt x="510" y="255"/>
                  </a:cubicBezTo>
                  <a:close/>
                  <a:moveTo>
                    <a:pt x="507" y="255"/>
                  </a:moveTo>
                  <a:cubicBezTo>
                    <a:pt x="507" y="394"/>
                    <a:pt x="394" y="507"/>
                    <a:pt x="255" y="507"/>
                  </a:cubicBezTo>
                  <a:cubicBezTo>
                    <a:pt x="116" y="507"/>
                    <a:pt x="3" y="394"/>
                    <a:pt x="3" y="255"/>
                  </a:cubicBezTo>
                  <a:cubicBezTo>
                    <a:pt x="3" y="116"/>
                    <a:pt x="116" y="3"/>
                    <a:pt x="255" y="3"/>
                  </a:cubicBezTo>
                  <a:cubicBezTo>
                    <a:pt x="394" y="3"/>
                    <a:pt x="507" y="116"/>
                    <a:pt x="507" y="255"/>
                  </a:cubicBezTo>
                  <a:close/>
                </a:path>
              </a:pathLst>
            </a:custGeom>
            <a:solidFill>
              <a:srgbClr val="FCFD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61" name="Freeform 66"/>
            <p:cNvSpPr>
              <a:spLocks noEditPoints="1"/>
            </p:cNvSpPr>
            <p:nvPr/>
          </p:nvSpPr>
          <p:spPr bwMode="auto">
            <a:xfrm>
              <a:off x="1649930" y="1846240"/>
              <a:ext cx="3424713" cy="3389329"/>
            </a:xfrm>
            <a:custGeom>
              <a:avLst/>
              <a:gdLst>
                <a:gd name="T0" fmla="*/ 2147483647 w 507"/>
                <a:gd name="T1" fmla="*/ 2147483647 h 507"/>
                <a:gd name="T2" fmla="*/ 2147483647 w 507"/>
                <a:gd name="T3" fmla="*/ 0 h 507"/>
                <a:gd name="T4" fmla="*/ 0 w 507"/>
                <a:gd name="T5" fmla="*/ 2147483647 h 507"/>
                <a:gd name="T6" fmla="*/ 2147483647 w 507"/>
                <a:gd name="T7" fmla="*/ 2147483647 h 507"/>
                <a:gd name="T8" fmla="*/ 2147483647 w 507"/>
                <a:gd name="T9" fmla="*/ 2147483647 h 507"/>
                <a:gd name="T10" fmla="*/ 2147483647 w 507"/>
                <a:gd name="T11" fmla="*/ 2147483647 h 507"/>
                <a:gd name="T12" fmla="*/ 2147483647 w 507"/>
                <a:gd name="T13" fmla="*/ 2147483647 h 507"/>
                <a:gd name="T14" fmla="*/ 2147483647 w 507"/>
                <a:gd name="T15" fmla="*/ 2147483647 h 507"/>
                <a:gd name="T16" fmla="*/ 2147483647 w 507"/>
                <a:gd name="T17" fmla="*/ 2147483647 h 507"/>
                <a:gd name="T18" fmla="*/ 2147483647 w 507"/>
                <a:gd name="T19" fmla="*/ 2147483647 h 50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07"/>
                <a:gd name="T31" fmla="*/ 0 h 507"/>
                <a:gd name="T32" fmla="*/ 507 w 507"/>
                <a:gd name="T33" fmla="*/ 507 h 50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07" h="507">
                  <a:moveTo>
                    <a:pt x="507" y="254"/>
                  </a:moveTo>
                  <a:cubicBezTo>
                    <a:pt x="507" y="114"/>
                    <a:pt x="394" y="0"/>
                    <a:pt x="254" y="0"/>
                  </a:cubicBezTo>
                  <a:cubicBezTo>
                    <a:pt x="114" y="0"/>
                    <a:pt x="0" y="114"/>
                    <a:pt x="0" y="254"/>
                  </a:cubicBezTo>
                  <a:cubicBezTo>
                    <a:pt x="0" y="394"/>
                    <a:pt x="114" y="507"/>
                    <a:pt x="254" y="507"/>
                  </a:cubicBezTo>
                  <a:cubicBezTo>
                    <a:pt x="394" y="507"/>
                    <a:pt x="507" y="394"/>
                    <a:pt x="507" y="254"/>
                  </a:cubicBezTo>
                  <a:close/>
                  <a:moveTo>
                    <a:pt x="505" y="254"/>
                  </a:moveTo>
                  <a:cubicBezTo>
                    <a:pt x="505" y="392"/>
                    <a:pt x="392" y="505"/>
                    <a:pt x="254" y="505"/>
                  </a:cubicBezTo>
                  <a:cubicBezTo>
                    <a:pt x="115" y="505"/>
                    <a:pt x="3" y="392"/>
                    <a:pt x="3" y="254"/>
                  </a:cubicBezTo>
                  <a:cubicBezTo>
                    <a:pt x="3" y="115"/>
                    <a:pt x="115" y="3"/>
                    <a:pt x="254" y="3"/>
                  </a:cubicBezTo>
                  <a:cubicBezTo>
                    <a:pt x="392" y="3"/>
                    <a:pt x="505" y="115"/>
                    <a:pt x="505" y="254"/>
                  </a:cubicBezTo>
                  <a:close/>
                </a:path>
              </a:pathLst>
            </a:custGeom>
            <a:solidFill>
              <a:srgbClr val="FCFD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62" name="Freeform 67"/>
            <p:cNvSpPr>
              <a:spLocks noEditPoints="1"/>
            </p:cNvSpPr>
            <p:nvPr/>
          </p:nvSpPr>
          <p:spPr bwMode="auto">
            <a:xfrm>
              <a:off x="1663439" y="1859610"/>
              <a:ext cx="3404448" cy="3369274"/>
            </a:xfrm>
            <a:custGeom>
              <a:avLst/>
              <a:gdLst>
                <a:gd name="T0" fmla="*/ 2147483647 w 504"/>
                <a:gd name="T1" fmla="*/ 2147483647 h 504"/>
                <a:gd name="T2" fmla="*/ 2147483647 w 504"/>
                <a:gd name="T3" fmla="*/ 0 h 504"/>
                <a:gd name="T4" fmla="*/ 0 w 504"/>
                <a:gd name="T5" fmla="*/ 2147483647 h 504"/>
                <a:gd name="T6" fmla="*/ 2147483647 w 504"/>
                <a:gd name="T7" fmla="*/ 2147483647 h 504"/>
                <a:gd name="T8" fmla="*/ 2147483647 w 504"/>
                <a:gd name="T9" fmla="*/ 2147483647 h 504"/>
                <a:gd name="T10" fmla="*/ 2147483647 w 504"/>
                <a:gd name="T11" fmla="*/ 2147483647 h 504"/>
                <a:gd name="T12" fmla="*/ 2147483647 w 504"/>
                <a:gd name="T13" fmla="*/ 2147483647 h 504"/>
                <a:gd name="T14" fmla="*/ 2147483647 w 504"/>
                <a:gd name="T15" fmla="*/ 2147483647 h 504"/>
                <a:gd name="T16" fmla="*/ 2147483647 w 504"/>
                <a:gd name="T17" fmla="*/ 2147483647 h 504"/>
                <a:gd name="T18" fmla="*/ 2147483647 w 504"/>
                <a:gd name="T19" fmla="*/ 2147483647 h 5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04"/>
                <a:gd name="T31" fmla="*/ 0 h 504"/>
                <a:gd name="T32" fmla="*/ 504 w 504"/>
                <a:gd name="T33" fmla="*/ 504 h 50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04" h="504">
                  <a:moveTo>
                    <a:pt x="504" y="252"/>
                  </a:moveTo>
                  <a:cubicBezTo>
                    <a:pt x="504" y="113"/>
                    <a:pt x="391" y="0"/>
                    <a:pt x="252" y="0"/>
                  </a:cubicBezTo>
                  <a:cubicBezTo>
                    <a:pt x="113" y="0"/>
                    <a:pt x="0" y="113"/>
                    <a:pt x="0" y="252"/>
                  </a:cubicBezTo>
                  <a:cubicBezTo>
                    <a:pt x="0" y="391"/>
                    <a:pt x="113" y="504"/>
                    <a:pt x="252" y="504"/>
                  </a:cubicBezTo>
                  <a:cubicBezTo>
                    <a:pt x="391" y="504"/>
                    <a:pt x="504" y="391"/>
                    <a:pt x="504" y="252"/>
                  </a:cubicBezTo>
                  <a:close/>
                  <a:moveTo>
                    <a:pt x="501" y="252"/>
                  </a:moveTo>
                  <a:cubicBezTo>
                    <a:pt x="501" y="390"/>
                    <a:pt x="390" y="501"/>
                    <a:pt x="252" y="501"/>
                  </a:cubicBezTo>
                  <a:cubicBezTo>
                    <a:pt x="114" y="501"/>
                    <a:pt x="2" y="390"/>
                    <a:pt x="2" y="252"/>
                  </a:cubicBezTo>
                  <a:cubicBezTo>
                    <a:pt x="2" y="114"/>
                    <a:pt x="114" y="2"/>
                    <a:pt x="252" y="2"/>
                  </a:cubicBezTo>
                  <a:cubicBezTo>
                    <a:pt x="390" y="2"/>
                    <a:pt x="501" y="114"/>
                    <a:pt x="501" y="252"/>
                  </a:cubicBezTo>
                  <a:close/>
                </a:path>
              </a:pathLst>
            </a:custGeom>
            <a:solidFill>
              <a:srgbClr val="FCFD8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63" name="Freeform 68"/>
            <p:cNvSpPr>
              <a:spLocks noEditPoints="1"/>
            </p:cNvSpPr>
            <p:nvPr/>
          </p:nvSpPr>
          <p:spPr bwMode="auto">
            <a:xfrm>
              <a:off x="1470432" y="1691909"/>
              <a:ext cx="3390938" cy="3355904"/>
            </a:xfrm>
            <a:custGeom>
              <a:avLst/>
              <a:gdLst>
                <a:gd name="T0" fmla="*/ 2147483647 w 502"/>
                <a:gd name="T1" fmla="*/ 2147483647 h 502"/>
                <a:gd name="T2" fmla="*/ 2147483647 w 502"/>
                <a:gd name="T3" fmla="*/ 0 h 502"/>
                <a:gd name="T4" fmla="*/ 0 w 502"/>
                <a:gd name="T5" fmla="*/ 2147483647 h 502"/>
                <a:gd name="T6" fmla="*/ 2147483647 w 502"/>
                <a:gd name="T7" fmla="*/ 2147483647 h 502"/>
                <a:gd name="T8" fmla="*/ 2147483647 w 502"/>
                <a:gd name="T9" fmla="*/ 2147483647 h 502"/>
                <a:gd name="T10" fmla="*/ 2147483647 w 502"/>
                <a:gd name="T11" fmla="*/ 2147483647 h 502"/>
                <a:gd name="T12" fmla="*/ 2147483647 w 502"/>
                <a:gd name="T13" fmla="*/ 2147483647 h 502"/>
                <a:gd name="T14" fmla="*/ 2147483647 w 502"/>
                <a:gd name="T15" fmla="*/ 2147483647 h 502"/>
                <a:gd name="T16" fmla="*/ 2147483647 w 502"/>
                <a:gd name="T17" fmla="*/ 2147483647 h 502"/>
                <a:gd name="T18" fmla="*/ 2147483647 w 502"/>
                <a:gd name="T19" fmla="*/ 2147483647 h 5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02"/>
                <a:gd name="T31" fmla="*/ 0 h 502"/>
                <a:gd name="T32" fmla="*/ 502 w 502"/>
                <a:gd name="T33" fmla="*/ 502 h 5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02" h="502">
                  <a:moveTo>
                    <a:pt x="502" y="251"/>
                  </a:moveTo>
                  <a:cubicBezTo>
                    <a:pt x="502" y="112"/>
                    <a:pt x="389" y="0"/>
                    <a:pt x="251" y="0"/>
                  </a:cubicBezTo>
                  <a:cubicBezTo>
                    <a:pt x="112" y="0"/>
                    <a:pt x="0" y="112"/>
                    <a:pt x="0" y="251"/>
                  </a:cubicBezTo>
                  <a:cubicBezTo>
                    <a:pt x="0" y="389"/>
                    <a:pt x="112" y="502"/>
                    <a:pt x="251" y="502"/>
                  </a:cubicBezTo>
                  <a:cubicBezTo>
                    <a:pt x="389" y="502"/>
                    <a:pt x="502" y="389"/>
                    <a:pt x="502" y="251"/>
                  </a:cubicBezTo>
                  <a:close/>
                  <a:moveTo>
                    <a:pt x="499" y="251"/>
                  </a:moveTo>
                  <a:cubicBezTo>
                    <a:pt x="499" y="388"/>
                    <a:pt x="388" y="499"/>
                    <a:pt x="251" y="499"/>
                  </a:cubicBezTo>
                  <a:cubicBezTo>
                    <a:pt x="114" y="499"/>
                    <a:pt x="2" y="388"/>
                    <a:pt x="2" y="251"/>
                  </a:cubicBezTo>
                  <a:cubicBezTo>
                    <a:pt x="2" y="114"/>
                    <a:pt x="114" y="2"/>
                    <a:pt x="251" y="2"/>
                  </a:cubicBezTo>
                  <a:cubicBezTo>
                    <a:pt x="388" y="2"/>
                    <a:pt x="499" y="114"/>
                    <a:pt x="499" y="251"/>
                  </a:cubicBezTo>
                  <a:close/>
                </a:path>
              </a:pathLst>
            </a:custGeom>
            <a:solidFill>
              <a:srgbClr val="FCFD8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64" name="Freeform 69"/>
            <p:cNvSpPr>
              <a:spLocks noEditPoints="1"/>
            </p:cNvSpPr>
            <p:nvPr/>
          </p:nvSpPr>
          <p:spPr bwMode="auto">
            <a:xfrm>
              <a:off x="1676949" y="1872980"/>
              <a:ext cx="3370674" cy="3335848"/>
            </a:xfrm>
            <a:custGeom>
              <a:avLst/>
              <a:gdLst>
                <a:gd name="T0" fmla="*/ 2147483647 w 499"/>
                <a:gd name="T1" fmla="*/ 2147483647 h 499"/>
                <a:gd name="T2" fmla="*/ 2147483647 w 499"/>
                <a:gd name="T3" fmla="*/ 0 h 499"/>
                <a:gd name="T4" fmla="*/ 0 w 499"/>
                <a:gd name="T5" fmla="*/ 2147483647 h 499"/>
                <a:gd name="T6" fmla="*/ 2147483647 w 499"/>
                <a:gd name="T7" fmla="*/ 2147483647 h 499"/>
                <a:gd name="T8" fmla="*/ 2147483647 w 499"/>
                <a:gd name="T9" fmla="*/ 2147483647 h 499"/>
                <a:gd name="T10" fmla="*/ 2147483647 w 499"/>
                <a:gd name="T11" fmla="*/ 2147483647 h 499"/>
                <a:gd name="T12" fmla="*/ 2147483647 w 499"/>
                <a:gd name="T13" fmla="*/ 2147483647 h 499"/>
                <a:gd name="T14" fmla="*/ 2147483647 w 499"/>
                <a:gd name="T15" fmla="*/ 2147483647 h 499"/>
                <a:gd name="T16" fmla="*/ 2147483647 w 499"/>
                <a:gd name="T17" fmla="*/ 2147483647 h 499"/>
                <a:gd name="T18" fmla="*/ 2147483647 w 499"/>
                <a:gd name="T19" fmla="*/ 2147483647 h 49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99"/>
                <a:gd name="T31" fmla="*/ 0 h 499"/>
                <a:gd name="T32" fmla="*/ 499 w 499"/>
                <a:gd name="T33" fmla="*/ 499 h 49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99" h="499">
                  <a:moveTo>
                    <a:pt x="499" y="250"/>
                  </a:moveTo>
                  <a:cubicBezTo>
                    <a:pt x="499" y="112"/>
                    <a:pt x="388" y="0"/>
                    <a:pt x="250" y="0"/>
                  </a:cubicBezTo>
                  <a:cubicBezTo>
                    <a:pt x="112" y="0"/>
                    <a:pt x="0" y="112"/>
                    <a:pt x="0" y="250"/>
                  </a:cubicBezTo>
                  <a:cubicBezTo>
                    <a:pt x="0" y="388"/>
                    <a:pt x="112" y="499"/>
                    <a:pt x="250" y="499"/>
                  </a:cubicBezTo>
                  <a:cubicBezTo>
                    <a:pt x="388" y="499"/>
                    <a:pt x="499" y="388"/>
                    <a:pt x="499" y="250"/>
                  </a:cubicBezTo>
                  <a:close/>
                  <a:moveTo>
                    <a:pt x="497" y="250"/>
                  </a:moveTo>
                  <a:cubicBezTo>
                    <a:pt x="497" y="386"/>
                    <a:pt x="386" y="497"/>
                    <a:pt x="250" y="497"/>
                  </a:cubicBezTo>
                  <a:cubicBezTo>
                    <a:pt x="113" y="497"/>
                    <a:pt x="3" y="386"/>
                    <a:pt x="3" y="250"/>
                  </a:cubicBezTo>
                  <a:cubicBezTo>
                    <a:pt x="3" y="113"/>
                    <a:pt x="113" y="3"/>
                    <a:pt x="250" y="3"/>
                  </a:cubicBezTo>
                  <a:cubicBezTo>
                    <a:pt x="386" y="3"/>
                    <a:pt x="497" y="113"/>
                    <a:pt x="497" y="250"/>
                  </a:cubicBezTo>
                  <a:close/>
                </a:path>
              </a:pathLst>
            </a:custGeom>
            <a:solidFill>
              <a:srgbClr val="FCFD8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65" name="Freeform 70"/>
            <p:cNvSpPr>
              <a:spLocks noEditPoints="1"/>
            </p:cNvSpPr>
            <p:nvPr/>
          </p:nvSpPr>
          <p:spPr bwMode="auto">
            <a:xfrm>
              <a:off x="1683704" y="1879665"/>
              <a:ext cx="3357165" cy="3322479"/>
            </a:xfrm>
            <a:custGeom>
              <a:avLst/>
              <a:gdLst>
                <a:gd name="T0" fmla="*/ 2147483647 w 497"/>
                <a:gd name="T1" fmla="*/ 2147483647 h 497"/>
                <a:gd name="T2" fmla="*/ 2147483647 w 497"/>
                <a:gd name="T3" fmla="*/ 0 h 497"/>
                <a:gd name="T4" fmla="*/ 0 w 497"/>
                <a:gd name="T5" fmla="*/ 2147483647 h 497"/>
                <a:gd name="T6" fmla="*/ 2147483647 w 497"/>
                <a:gd name="T7" fmla="*/ 2147483647 h 497"/>
                <a:gd name="T8" fmla="*/ 2147483647 w 497"/>
                <a:gd name="T9" fmla="*/ 2147483647 h 497"/>
                <a:gd name="T10" fmla="*/ 2147483647 w 497"/>
                <a:gd name="T11" fmla="*/ 2147483647 h 497"/>
                <a:gd name="T12" fmla="*/ 2147483647 w 497"/>
                <a:gd name="T13" fmla="*/ 2147483647 h 497"/>
                <a:gd name="T14" fmla="*/ 2147483647 w 497"/>
                <a:gd name="T15" fmla="*/ 2147483647 h 497"/>
                <a:gd name="T16" fmla="*/ 2147483647 w 497"/>
                <a:gd name="T17" fmla="*/ 2147483647 h 497"/>
                <a:gd name="T18" fmla="*/ 2147483647 w 497"/>
                <a:gd name="T19" fmla="*/ 2147483647 h 49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97"/>
                <a:gd name="T31" fmla="*/ 0 h 497"/>
                <a:gd name="T32" fmla="*/ 497 w 497"/>
                <a:gd name="T33" fmla="*/ 497 h 49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97" h="497">
                  <a:moveTo>
                    <a:pt x="497" y="249"/>
                  </a:moveTo>
                  <a:cubicBezTo>
                    <a:pt x="497" y="112"/>
                    <a:pt x="386" y="0"/>
                    <a:pt x="249" y="0"/>
                  </a:cubicBezTo>
                  <a:cubicBezTo>
                    <a:pt x="112" y="0"/>
                    <a:pt x="0" y="112"/>
                    <a:pt x="0" y="249"/>
                  </a:cubicBezTo>
                  <a:cubicBezTo>
                    <a:pt x="0" y="386"/>
                    <a:pt x="112" y="497"/>
                    <a:pt x="249" y="497"/>
                  </a:cubicBezTo>
                  <a:cubicBezTo>
                    <a:pt x="386" y="497"/>
                    <a:pt x="497" y="386"/>
                    <a:pt x="497" y="249"/>
                  </a:cubicBezTo>
                  <a:close/>
                  <a:moveTo>
                    <a:pt x="495" y="249"/>
                  </a:moveTo>
                  <a:cubicBezTo>
                    <a:pt x="495" y="384"/>
                    <a:pt x="385" y="494"/>
                    <a:pt x="249" y="494"/>
                  </a:cubicBezTo>
                  <a:cubicBezTo>
                    <a:pt x="113" y="494"/>
                    <a:pt x="3" y="384"/>
                    <a:pt x="3" y="249"/>
                  </a:cubicBezTo>
                  <a:cubicBezTo>
                    <a:pt x="3" y="113"/>
                    <a:pt x="113" y="3"/>
                    <a:pt x="249" y="3"/>
                  </a:cubicBezTo>
                  <a:cubicBezTo>
                    <a:pt x="385" y="3"/>
                    <a:pt x="495" y="113"/>
                    <a:pt x="495" y="249"/>
                  </a:cubicBezTo>
                  <a:close/>
                </a:path>
              </a:pathLst>
            </a:custGeom>
            <a:solidFill>
              <a:srgbClr val="FCFD8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66" name="Freeform 71"/>
            <p:cNvSpPr>
              <a:spLocks noEditPoints="1"/>
            </p:cNvSpPr>
            <p:nvPr/>
          </p:nvSpPr>
          <p:spPr bwMode="auto">
            <a:xfrm>
              <a:off x="1697214" y="1893036"/>
              <a:ext cx="3336900" cy="3302423"/>
            </a:xfrm>
            <a:custGeom>
              <a:avLst/>
              <a:gdLst>
                <a:gd name="T0" fmla="*/ 2147483647 w 494"/>
                <a:gd name="T1" fmla="*/ 2147483647 h 494"/>
                <a:gd name="T2" fmla="*/ 2147483647 w 494"/>
                <a:gd name="T3" fmla="*/ 0 h 494"/>
                <a:gd name="T4" fmla="*/ 0 w 494"/>
                <a:gd name="T5" fmla="*/ 2147483647 h 494"/>
                <a:gd name="T6" fmla="*/ 2147483647 w 494"/>
                <a:gd name="T7" fmla="*/ 2147483647 h 494"/>
                <a:gd name="T8" fmla="*/ 2147483647 w 494"/>
                <a:gd name="T9" fmla="*/ 2147483647 h 494"/>
                <a:gd name="T10" fmla="*/ 2147483647 w 494"/>
                <a:gd name="T11" fmla="*/ 2147483647 h 494"/>
                <a:gd name="T12" fmla="*/ 2147483647 w 494"/>
                <a:gd name="T13" fmla="*/ 2147483647 h 494"/>
                <a:gd name="T14" fmla="*/ 2147483647 w 494"/>
                <a:gd name="T15" fmla="*/ 2147483647 h 494"/>
                <a:gd name="T16" fmla="*/ 2147483647 w 494"/>
                <a:gd name="T17" fmla="*/ 2147483647 h 494"/>
                <a:gd name="T18" fmla="*/ 2147483647 w 494"/>
                <a:gd name="T19" fmla="*/ 2147483647 h 49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94"/>
                <a:gd name="T31" fmla="*/ 0 h 494"/>
                <a:gd name="T32" fmla="*/ 494 w 494"/>
                <a:gd name="T33" fmla="*/ 494 h 49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94" h="494">
                  <a:moveTo>
                    <a:pt x="494" y="247"/>
                  </a:moveTo>
                  <a:cubicBezTo>
                    <a:pt x="494" y="110"/>
                    <a:pt x="383" y="0"/>
                    <a:pt x="247" y="0"/>
                  </a:cubicBezTo>
                  <a:cubicBezTo>
                    <a:pt x="110" y="0"/>
                    <a:pt x="0" y="110"/>
                    <a:pt x="0" y="247"/>
                  </a:cubicBezTo>
                  <a:cubicBezTo>
                    <a:pt x="0" y="383"/>
                    <a:pt x="110" y="494"/>
                    <a:pt x="247" y="494"/>
                  </a:cubicBezTo>
                  <a:cubicBezTo>
                    <a:pt x="383" y="494"/>
                    <a:pt x="494" y="383"/>
                    <a:pt x="494" y="247"/>
                  </a:cubicBezTo>
                  <a:close/>
                  <a:moveTo>
                    <a:pt x="491" y="247"/>
                  </a:moveTo>
                  <a:cubicBezTo>
                    <a:pt x="491" y="382"/>
                    <a:pt x="382" y="491"/>
                    <a:pt x="247" y="491"/>
                  </a:cubicBezTo>
                  <a:cubicBezTo>
                    <a:pt x="112" y="491"/>
                    <a:pt x="2" y="382"/>
                    <a:pt x="2" y="247"/>
                  </a:cubicBezTo>
                  <a:cubicBezTo>
                    <a:pt x="2" y="112"/>
                    <a:pt x="112" y="2"/>
                    <a:pt x="247" y="2"/>
                  </a:cubicBezTo>
                  <a:cubicBezTo>
                    <a:pt x="382" y="2"/>
                    <a:pt x="491" y="112"/>
                    <a:pt x="491" y="247"/>
                  </a:cubicBezTo>
                  <a:close/>
                </a:path>
              </a:pathLst>
            </a:custGeom>
            <a:solidFill>
              <a:srgbClr val="FCFD8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67" name="Freeform 72"/>
            <p:cNvSpPr>
              <a:spLocks noEditPoints="1"/>
            </p:cNvSpPr>
            <p:nvPr/>
          </p:nvSpPr>
          <p:spPr bwMode="auto">
            <a:xfrm>
              <a:off x="1703968" y="1899720"/>
              <a:ext cx="3323390" cy="3282368"/>
            </a:xfrm>
            <a:custGeom>
              <a:avLst/>
              <a:gdLst>
                <a:gd name="T0" fmla="*/ 2147483647 w 492"/>
                <a:gd name="T1" fmla="*/ 2147483647 h 491"/>
                <a:gd name="T2" fmla="*/ 2147483647 w 492"/>
                <a:gd name="T3" fmla="*/ 0 h 491"/>
                <a:gd name="T4" fmla="*/ 0 w 492"/>
                <a:gd name="T5" fmla="*/ 2147483647 h 491"/>
                <a:gd name="T6" fmla="*/ 2147483647 w 492"/>
                <a:gd name="T7" fmla="*/ 2147483647 h 491"/>
                <a:gd name="T8" fmla="*/ 2147483647 w 492"/>
                <a:gd name="T9" fmla="*/ 2147483647 h 491"/>
                <a:gd name="T10" fmla="*/ 2147483647 w 492"/>
                <a:gd name="T11" fmla="*/ 2147483647 h 491"/>
                <a:gd name="T12" fmla="*/ 2147483647 w 492"/>
                <a:gd name="T13" fmla="*/ 2147483647 h 491"/>
                <a:gd name="T14" fmla="*/ 2147483647 w 492"/>
                <a:gd name="T15" fmla="*/ 2147483647 h 491"/>
                <a:gd name="T16" fmla="*/ 2147483647 w 492"/>
                <a:gd name="T17" fmla="*/ 2147483647 h 491"/>
                <a:gd name="T18" fmla="*/ 2147483647 w 492"/>
                <a:gd name="T19" fmla="*/ 2147483647 h 49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92"/>
                <a:gd name="T31" fmla="*/ 0 h 491"/>
                <a:gd name="T32" fmla="*/ 492 w 492"/>
                <a:gd name="T33" fmla="*/ 491 h 49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92" h="491">
                  <a:moveTo>
                    <a:pt x="492" y="246"/>
                  </a:moveTo>
                  <a:cubicBezTo>
                    <a:pt x="492" y="110"/>
                    <a:pt x="382" y="0"/>
                    <a:pt x="246" y="0"/>
                  </a:cubicBezTo>
                  <a:cubicBezTo>
                    <a:pt x="110" y="0"/>
                    <a:pt x="0" y="110"/>
                    <a:pt x="0" y="246"/>
                  </a:cubicBezTo>
                  <a:cubicBezTo>
                    <a:pt x="0" y="381"/>
                    <a:pt x="110" y="491"/>
                    <a:pt x="246" y="491"/>
                  </a:cubicBezTo>
                  <a:cubicBezTo>
                    <a:pt x="382" y="491"/>
                    <a:pt x="492" y="381"/>
                    <a:pt x="492" y="246"/>
                  </a:cubicBezTo>
                  <a:close/>
                  <a:moveTo>
                    <a:pt x="489" y="246"/>
                  </a:moveTo>
                  <a:cubicBezTo>
                    <a:pt x="489" y="380"/>
                    <a:pt x="380" y="489"/>
                    <a:pt x="246" y="489"/>
                  </a:cubicBezTo>
                  <a:cubicBezTo>
                    <a:pt x="111" y="489"/>
                    <a:pt x="2" y="380"/>
                    <a:pt x="2" y="246"/>
                  </a:cubicBezTo>
                  <a:cubicBezTo>
                    <a:pt x="2" y="111"/>
                    <a:pt x="111" y="3"/>
                    <a:pt x="246" y="3"/>
                  </a:cubicBezTo>
                  <a:cubicBezTo>
                    <a:pt x="380" y="3"/>
                    <a:pt x="489" y="111"/>
                    <a:pt x="489" y="246"/>
                  </a:cubicBezTo>
                  <a:close/>
                </a:path>
              </a:pathLst>
            </a:custGeom>
            <a:solidFill>
              <a:srgbClr val="FCFD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68" name="Freeform 73"/>
            <p:cNvSpPr>
              <a:spLocks noEditPoints="1"/>
            </p:cNvSpPr>
            <p:nvPr/>
          </p:nvSpPr>
          <p:spPr bwMode="auto">
            <a:xfrm>
              <a:off x="1710723" y="1906405"/>
              <a:ext cx="3303125" cy="3268998"/>
            </a:xfrm>
            <a:custGeom>
              <a:avLst/>
              <a:gdLst>
                <a:gd name="T0" fmla="*/ 2147483647 w 489"/>
                <a:gd name="T1" fmla="*/ 2147483647 h 489"/>
                <a:gd name="T2" fmla="*/ 2147483647 w 489"/>
                <a:gd name="T3" fmla="*/ 0 h 489"/>
                <a:gd name="T4" fmla="*/ 0 w 489"/>
                <a:gd name="T5" fmla="*/ 2147483647 h 489"/>
                <a:gd name="T6" fmla="*/ 2147483647 w 489"/>
                <a:gd name="T7" fmla="*/ 2147483647 h 489"/>
                <a:gd name="T8" fmla="*/ 2147483647 w 489"/>
                <a:gd name="T9" fmla="*/ 2147483647 h 489"/>
                <a:gd name="T10" fmla="*/ 2147483647 w 489"/>
                <a:gd name="T11" fmla="*/ 2147483647 h 489"/>
                <a:gd name="T12" fmla="*/ 2147483647 w 489"/>
                <a:gd name="T13" fmla="*/ 2147483647 h 489"/>
                <a:gd name="T14" fmla="*/ 2147483647 w 489"/>
                <a:gd name="T15" fmla="*/ 2147483647 h 489"/>
                <a:gd name="T16" fmla="*/ 2147483647 w 489"/>
                <a:gd name="T17" fmla="*/ 2147483647 h 489"/>
                <a:gd name="T18" fmla="*/ 2147483647 w 489"/>
                <a:gd name="T19" fmla="*/ 2147483647 h 48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89"/>
                <a:gd name="T31" fmla="*/ 0 h 489"/>
                <a:gd name="T32" fmla="*/ 489 w 489"/>
                <a:gd name="T33" fmla="*/ 489 h 48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89" h="489">
                  <a:moveTo>
                    <a:pt x="489" y="245"/>
                  </a:moveTo>
                  <a:cubicBezTo>
                    <a:pt x="489" y="110"/>
                    <a:pt x="380" y="0"/>
                    <a:pt x="245" y="0"/>
                  </a:cubicBezTo>
                  <a:cubicBezTo>
                    <a:pt x="110" y="0"/>
                    <a:pt x="0" y="110"/>
                    <a:pt x="0" y="245"/>
                  </a:cubicBezTo>
                  <a:cubicBezTo>
                    <a:pt x="0" y="380"/>
                    <a:pt x="110" y="489"/>
                    <a:pt x="245" y="489"/>
                  </a:cubicBezTo>
                  <a:cubicBezTo>
                    <a:pt x="380" y="489"/>
                    <a:pt x="489" y="380"/>
                    <a:pt x="489" y="245"/>
                  </a:cubicBezTo>
                  <a:close/>
                  <a:moveTo>
                    <a:pt x="487" y="245"/>
                  </a:moveTo>
                  <a:cubicBezTo>
                    <a:pt x="487" y="378"/>
                    <a:pt x="378" y="487"/>
                    <a:pt x="245" y="487"/>
                  </a:cubicBezTo>
                  <a:cubicBezTo>
                    <a:pt x="111" y="487"/>
                    <a:pt x="3" y="378"/>
                    <a:pt x="3" y="245"/>
                  </a:cubicBezTo>
                  <a:cubicBezTo>
                    <a:pt x="3" y="111"/>
                    <a:pt x="111" y="3"/>
                    <a:pt x="245" y="3"/>
                  </a:cubicBezTo>
                  <a:cubicBezTo>
                    <a:pt x="378" y="3"/>
                    <a:pt x="487" y="111"/>
                    <a:pt x="487" y="245"/>
                  </a:cubicBezTo>
                  <a:close/>
                </a:path>
              </a:pathLst>
            </a:custGeom>
            <a:solidFill>
              <a:srgbClr val="FCFD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69" name="Freeform 74"/>
            <p:cNvSpPr>
              <a:spLocks noEditPoints="1"/>
            </p:cNvSpPr>
            <p:nvPr/>
          </p:nvSpPr>
          <p:spPr bwMode="auto">
            <a:xfrm>
              <a:off x="1717478" y="1919776"/>
              <a:ext cx="3289616" cy="3248943"/>
            </a:xfrm>
            <a:custGeom>
              <a:avLst/>
              <a:gdLst>
                <a:gd name="T0" fmla="*/ 2147483647 w 487"/>
                <a:gd name="T1" fmla="*/ 2147483647 h 486"/>
                <a:gd name="T2" fmla="*/ 2147483647 w 487"/>
                <a:gd name="T3" fmla="*/ 0 h 486"/>
                <a:gd name="T4" fmla="*/ 0 w 487"/>
                <a:gd name="T5" fmla="*/ 2147483647 h 486"/>
                <a:gd name="T6" fmla="*/ 2147483647 w 487"/>
                <a:gd name="T7" fmla="*/ 2147483647 h 486"/>
                <a:gd name="T8" fmla="*/ 2147483647 w 487"/>
                <a:gd name="T9" fmla="*/ 2147483647 h 486"/>
                <a:gd name="T10" fmla="*/ 2147483647 w 487"/>
                <a:gd name="T11" fmla="*/ 2147483647 h 486"/>
                <a:gd name="T12" fmla="*/ 2147483647 w 487"/>
                <a:gd name="T13" fmla="*/ 2147483647 h 486"/>
                <a:gd name="T14" fmla="*/ 2147483647 w 487"/>
                <a:gd name="T15" fmla="*/ 2147483647 h 486"/>
                <a:gd name="T16" fmla="*/ 2147483647 w 487"/>
                <a:gd name="T17" fmla="*/ 2147483647 h 486"/>
                <a:gd name="T18" fmla="*/ 2147483647 w 487"/>
                <a:gd name="T19" fmla="*/ 2147483647 h 48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87"/>
                <a:gd name="T31" fmla="*/ 0 h 486"/>
                <a:gd name="T32" fmla="*/ 487 w 487"/>
                <a:gd name="T33" fmla="*/ 486 h 48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87" h="486">
                  <a:moveTo>
                    <a:pt x="487" y="243"/>
                  </a:moveTo>
                  <a:cubicBezTo>
                    <a:pt x="487" y="108"/>
                    <a:pt x="378" y="0"/>
                    <a:pt x="244" y="0"/>
                  </a:cubicBezTo>
                  <a:cubicBezTo>
                    <a:pt x="109" y="0"/>
                    <a:pt x="0" y="108"/>
                    <a:pt x="0" y="243"/>
                  </a:cubicBezTo>
                  <a:cubicBezTo>
                    <a:pt x="0" y="377"/>
                    <a:pt x="109" y="486"/>
                    <a:pt x="244" y="486"/>
                  </a:cubicBezTo>
                  <a:cubicBezTo>
                    <a:pt x="378" y="486"/>
                    <a:pt x="487" y="377"/>
                    <a:pt x="487" y="243"/>
                  </a:cubicBezTo>
                  <a:close/>
                  <a:moveTo>
                    <a:pt x="485" y="243"/>
                  </a:moveTo>
                  <a:cubicBezTo>
                    <a:pt x="485" y="376"/>
                    <a:pt x="377" y="483"/>
                    <a:pt x="244" y="483"/>
                  </a:cubicBezTo>
                  <a:cubicBezTo>
                    <a:pt x="111" y="483"/>
                    <a:pt x="3" y="376"/>
                    <a:pt x="3" y="243"/>
                  </a:cubicBezTo>
                  <a:cubicBezTo>
                    <a:pt x="3" y="110"/>
                    <a:pt x="111" y="2"/>
                    <a:pt x="244" y="2"/>
                  </a:cubicBezTo>
                  <a:cubicBezTo>
                    <a:pt x="377" y="2"/>
                    <a:pt x="485" y="110"/>
                    <a:pt x="485" y="243"/>
                  </a:cubicBezTo>
                  <a:close/>
                </a:path>
              </a:pathLst>
            </a:custGeom>
            <a:solidFill>
              <a:srgbClr val="FCFD9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70" name="Freeform 75"/>
            <p:cNvSpPr>
              <a:spLocks noEditPoints="1"/>
            </p:cNvSpPr>
            <p:nvPr/>
          </p:nvSpPr>
          <p:spPr bwMode="auto">
            <a:xfrm>
              <a:off x="1730988" y="1926461"/>
              <a:ext cx="3269352" cy="3235572"/>
            </a:xfrm>
            <a:custGeom>
              <a:avLst/>
              <a:gdLst>
                <a:gd name="T0" fmla="*/ 2147483647 w 484"/>
                <a:gd name="T1" fmla="*/ 2147483647 h 484"/>
                <a:gd name="T2" fmla="*/ 2147483647 w 484"/>
                <a:gd name="T3" fmla="*/ 0 h 484"/>
                <a:gd name="T4" fmla="*/ 0 w 484"/>
                <a:gd name="T5" fmla="*/ 2147483647 h 484"/>
                <a:gd name="T6" fmla="*/ 2147483647 w 484"/>
                <a:gd name="T7" fmla="*/ 2147483647 h 484"/>
                <a:gd name="T8" fmla="*/ 2147483647 w 484"/>
                <a:gd name="T9" fmla="*/ 2147483647 h 484"/>
                <a:gd name="T10" fmla="*/ 2147483647 w 484"/>
                <a:gd name="T11" fmla="*/ 2147483647 h 484"/>
                <a:gd name="T12" fmla="*/ 2147483647 w 484"/>
                <a:gd name="T13" fmla="*/ 2147483647 h 484"/>
                <a:gd name="T14" fmla="*/ 2147483647 w 484"/>
                <a:gd name="T15" fmla="*/ 2147483647 h 484"/>
                <a:gd name="T16" fmla="*/ 2147483647 w 484"/>
                <a:gd name="T17" fmla="*/ 2147483647 h 484"/>
                <a:gd name="T18" fmla="*/ 2147483647 w 484"/>
                <a:gd name="T19" fmla="*/ 2147483647 h 48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84"/>
                <a:gd name="T31" fmla="*/ 0 h 484"/>
                <a:gd name="T32" fmla="*/ 484 w 484"/>
                <a:gd name="T33" fmla="*/ 484 h 48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84" h="484">
                  <a:moveTo>
                    <a:pt x="484" y="242"/>
                  </a:moveTo>
                  <a:cubicBezTo>
                    <a:pt x="484" y="108"/>
                    <a:pt x="375" y="0"/>
                    <a:pt x="242" y="0"/>
                  </a:cubicBezTo>
                  <a:cubicBezTo>
                    <a:pt x="108" y="0"/>
                    <a:pt x="0" y="108"/>
                    <a:pt x="0" y="242"/>
                  </a:cubicBezTo>
                  <a:cubicBezTo>
                    <a:pt x="0" y="375"/>
                    <a:pt x="108" y="484"/>
                    <a:pt x="242" y="484"/>
                  </a:cubicBezTo>
                  <a:cubicBezTo>
                    <a:pt x="375" y="484"/>
                    <a:pt x="484" y="375"/>
                    <a:pt x="484" y="242"/>
                  </a:cubicBezTo>
                  <a:close/>
                  <a:moveTo>
                    <a:pt x="481" y="242"/>
                  </a:moveTo>
                  <a:cubicBezTo>
                    <a:pt x="481" y="374"/>
                    <a:pt x="374" y="481"/>
                    <a:pt x="242" y="481"/>
                  </a:cubicBezTo>
                  <a:cubicBezTo>
                    <a:pt x="110" y="481"/>
                    <a:pt x="2" y="374"/>
                    <a:pt x="2" y="242"/>
                  </a:cubicBezTo>
                  <a:cubicBezTo>
                    <a:pt x="2" y="110"/>
                    <a:pt x="110" y="2"/>
                    <a:pt x="242" y="2"/>
                  </a:cubicBezTo>
                  <a:cubicBezTo>
                    <a:pt x="374" y="2"/>
                    <a:pt x="481" y="110"/>
                    <a:pt x="481" y="242"/>
                  </a:cubicBezTo>
                  <a:close/>
                </a:path>
              </a:pathLst>
            </a:custGeom>
            <a:solidFill>
              <a:srgbClr val="FCFD9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71" name="Freeform 76"/>
            <p:cNvSpPr>
              <a:spLocks noEditPoints="1"/>
            </p:cNvSpPr>
            <p:nvPr/>
          </p:nvSpPr>
          <p:spPr bwMode="auto">
            <a:xfrm>
              <a:off x="1737743" y="1933145"/>
              <a:ext cx="3255842" cy="3215517"/>
            </a:xfrm>
            <a:custGeom>
              <a:avLst/>
              <a:gdLst>
                <a:gd name="T0" fmla="*/ 2147483647 w 482"/>
                <a:gd name="T1" fmla="*/ 2147483647 h 481"/>
                <a:gd name="T2" fmla="*/ 2147483647 w 482"/>
                <a:gd name="T3" fmla="*/ 0 h 481"/>
                <a:gd name="T4" fmla="*/ 0 w 482"/>
                <a:gd name="T5" fmla="*/ 2147483647 h 481"/>
                <a:gd name="T6" fmla="*/ 2147483647 w 482"/>
                <a:gd name="T7" fmla="*/ 2147483647 h 481"/>
                <a:gd name="T8" fmla="*/ 2147483647 w 482"/>
                <a:gd name="T9" fmla="*/ 2147483647 h 481"/>
                <a:gd name="T10" fmla="*/ 2147483647 w 482"/>
                <a:gd name="T11" fmla="*/ 2147483647 h 481"/>
                <a:gd name="T12" fmla="*/ 2147483647 w 482"/>
                <a:gd name="T13" fmla="*/ 2147483647 h 481"/>
                <a:gd name="T14" fmla="*/ 2147483647 w 482"/>
                <a:gd name="T15" fmla="*/ 2147483647 h 481"/>
                <a:gd name="T16" fmla="*/ 2147483647 w 482"/>
                <a:gd name="T17" fmla="*/ 2147483647 h 481"/>
                <a:gd name="T18" fmla="*/ 2147483647 w 482"/>
                <a:gd name="T19" fmla="*/ 2147483647 h 48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82"/>
                <a:gd name="T31" fmla="*/ 0 h 481"/>
                <a:gd name="T32" fmla="*/ 482 w 482"/>
                <a:gd name="T33" fmla="*/ 481 h 48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82" h="481">
                  <a:moveTo>
                    <a:pt x="482" y="241"/>
                  </a:moveTo>
                  <a:cubicBezTo>
                    <a:pt x="482" y="108"/>
                    <a:pt x="374" y="0"/>
                    <a:pt x="241" y="0"/>
                  </a:cubicBezTo>
                  <a:cubicBezTo>
                    <a:pt x="108" y="0"/>
                    <a:pt x="0" y="108"/>
                    <a:pt x="0" y="241"/>
                  </a:cubicBezTo>
                  <a:cubicBezTo>
                    <a:pt x="0" y="374"/>
                    <a:pt x="108" y="481"/>
                    <a:pt x="241" y="481"/>
                  </a:cubicBezTo>
                  <a:cubicBezTo>
                    <a:pt x="374" y="481"/>
                    <a:pt x="482" y="374"/>
                    <a:pt x="482" y="241"/>
                  </a:cubicBezTo>
                  <a:close/>
                  <a:moveTo>
                    <a:pt x="479" y="241"/>
                  </a:moveTo>
                  <a:cubicBezTo>
                    <a:pt x="479" y="372"/>
                    <a:pt x="372" y="479"/>
                    <a:pt x="241" y="479"/>
                  </a:cubicBezTo>
                  <a:cubicBezTo>
                    <a:pt x="109" y="479"/>
                    <a:pt x="3" y="372"/>
                    <a:pt x="3" y="241"/>
                  </a:cubicBezTo>
                  <a:cubicBezTo>
                    <a:pt x="3" y="109"/>
                    <a:pt x="109" y="3"/>
                    <a:pt x="241" y="3"/>
                  </a:cubicBezTo>
                  <a:cubicBezTo>
                    <a:pt x="372" y="3"/>
                    <a:pt x="479" y="109"/>
                    <a:pt x="479" y="241"/>
                  </a:cubicBezTo>
                  <a:close/>
                </a:path>
              </a:pathLst>
            </a:custGeom>
            <a:solidFill>
              <a:srgbClr val="FCFD9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72" name="Freeform 77"/>
            <p:cNvSpPr>
              <a:spLocks noEditPoints="1"/>
            </p:cNvSpPr>
            <p:nvPr/>
          </p:nvSpPr>
          <p:spPr bwMode="auto">
            <a:xfrm>
              <a:off x="1744498" y="1939831"/>
              <a:ext cx="3235577" cy="3202147"/>
            </a:xfrm>
            <a:custGeom>
              <a:avLst/>
              <a:gdLst>
                <a:gd name="T0" fmla="*/ 2147483647 w 479"/>
                <a:gd name="T1" fmla="*/ 2147483647 h 479"/>
                <a:gd name="T2" fmla="*/ 2147483647 w 479"/>
                <a:gd name="T3" fmla="*/ 0 h 479"/>
                <a:gd name="T4" fmla="*/ 0 w 479"/>
                <a:gd name="T5" fmla="*/ 2147483647 h 479"/>
                <a:gd name="T6" fmla="*/ 2147483647 w 479"/>
                <a:gd name="T7" fmla="*/ 2147483647 h 479"/>
                <a:gd name="T8" fmla="*/ 2147483647 w 479"/>
                <a:gd name="T9" fmla="*/ 2147483647 h 479"/>
                <a:gd name="T10" fmla="*/ 2147483647 w 479"/>
                <a:gd name="T11" fmla="*/ 2147483647 h 479"/>
                <a:gd name="T12" fmla="*/ 2147483647 w 479"/>
                <a:gd name="T13" fmla="*/ 2147483647 h 479"/>
                <a:gd name="T14" fmla="*/ 2147483647 w 479"/>
                <a:gd name="T15" fmla="*/ 2147483647 h 479"/>
                <a:gd name="T16" fmla="*/ 2147483647 w 479"/>
                <a:gd name="T17" fmla="*/ 2147483647 h 479"/>
                <a:gd name="T18" fmla="*/ 2147483647 w 479"/>
                <a:gd name="T19" fmla="*/ 2147483647 h 47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79"/>
                <a:gd name="T31" fmla="*/ 0 h 479"/>
                <a:gd name="T32" fmla="*/ 479 w 479"/>
                <a:gd name="T33" fmla="*/ 479 h 47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79" h="479">
                  <a:moveTo>
                    <a:pt x="479" y="240"/>
                  </a:moveTo>
                  <a:cubicBezTo>
                    <a:pt x="479" y="108"/>
                    <a:pt x="372" y="0"/>
                    <a:pt x="240" y="0"/>
                  </a:cubicBezTo>
                  <a:cubicBezTo>
                    <a:pt x="108" y="0"/>
                    <a:pt x="0" y="108"/>
                    <a:pt x="0" y="240"/>
                  </a:cubicBezTo>
                  <a:cubicBezTo>
                    <a:pt x="0" y="372"/>
                    <a:pt x="108" y="479"/>
                    <a:pt x="240" y="479"/>
                  </a:cubicBezTo>
                  <a:cubicBezTo>
                    <a:pt x="372" y="479"/>
                    <a:pt x="479" y="372"/>
                    <a:pt x="479" y="240"/>
                  </a:cubicBezTo>
                  <a:close/>
                  <a:moveTo>
                    <a:pt x="477" y="240"/>
                  </a:moveTo>
                  <a:cubicBezTo>
                    <a:pt x="477" y="371"/>
                    <a:pt x="371" y="477"/>
                    <a:pt x="240" y="477"/>
                  </a:cubicBezTo>
                  <a:cubicBezTo>
                    <a:pt x="109" y="477"/>
                    <a:pt x="3" y="371"/>
                    <a:pt x="3" y="240"/>
                  </a:cubicBezTo>
                  <a:cubicBezTo>
                    <a:pt x="3" y="109"/>
                    <a:pt x="109" y="3"/>
                    <a:pt x="240" y="3"/>
                  </a:cubicBezTo>
                  <a:cubicBezTo>
                    <a:pt x="371" y="3"/>
                    <a:pt x="477" y="109"/>
                    <a:pt x="477" y="240"/>
                  </a:cubicBezTo>
                  <a:close/>
                </a:path>
              </a:pathLst>
            </a:custGeom>
            <a:solidFill>
              <a:srgbClr val="FCFD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73" name="Freeform 78"/>
            <p:cNvSpPr>
              <a:spLocks noEditPoints="1"/>
            </p:cNvSpPr>
            <p:nvPr/>
          </p:nvSpPr>
          <p:spPr bwMode="auto">
            <a:xfrm>
              <a:off x="1758008" y="1953201"/>
              <a:ext cx="3215312" cy="3182092"/>
            </a:xfrm>
            <a:custGeom>
              <a:avLst/>
              <a:gdLst>
                <a:gd name="T0" fmla="*/ 2147483647 w 476"/>
                <a:gd name="T1" fmla="*/ 2147483647 h 476"/>
                <a:gd name="T2" fmla="*/ 2147483647 w 476"/>
                <a:gd name="T3" fmla="*/ 0 h 476"/>
                <a:gd name="T4" fmla="*/ 0 w 476"/>
                <a:gd name="T5" fmla="*/ 2147483647 h 476"/>
                <a:gd name="T6" fmla="*/ 2147483647 w 476"/>
                <a:gd name="T7" fmla="*/ 2147483647 h 476"/>
                <a:gd name="T8" fmla="*/ 2147483647 w 476"/>
                <a:gd name="T9" fmla="*/ 2147483647 h 476"/>
                <a:gd name="T10" fmla="*/ 2147483647 w 476"/>
                <a:gd name="T11" fmla="*/ 2147483647 h 476"/>
                <a:gd name="T12" fmla="*/ 2147483647 w 476"/>
                <a:gd name="T13" fmla="*/ 2147483647 h 476"/>
                <a:gd name="T14" fmla="*/ 2147483647 w 476"/>
                <a:gd name="T15" fmla="*/ 2147483647 h 476"/>
                <a:gd name="T16" fmla="*/ 2147483647 w 476"/>
                <a:gd name="T17" fmla="*/ 2147483647 h 476"/>
                <a:gd name="T18" fmla="*/ 2147483647 w 476"/>
                <a:gd name="T19" fmla="*/ 2147483647 h 47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76"/>
                <a:gd name="T31" fmla="*/ 0 h 476"/>
                <a:gd name="T32" fmla="*/ 476 w 476"/>
                <a:gd name="T33" fmla="*/ 476 h 47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76" h="476">
                  <a:moveTo>
                    <a:pt x="476" y="238"/>
                  </a:moveTo>
                  <a:cubicBezTo>
                    <a:pt x="476" y="106"/>
                    <a:pt x="369" y="0"/>
                    <a:pt x="238" y="0"/>
                  </a:cubicBezTo>
                  <a:cubicBezTo>
                    <a:pt x="106" y="0"/>
                    <a:pt x="0" y="106"/>
                    <a:pt x="0" y="238"/>
                  </a:cubicBezTo>
                  <a:cubicBezTo>
                    <a:pt x="0" y="369"/>
                    <a:pt x="106" y="476"/>
                    <a:pt x="238" y="476"/>
                  </a:cubicBezTo>
                  <a:cubicBezTo>
                    <a:pt x="369" y="476"/>
                    <a:pt x="476" y="369"/>
                    <a:pt x="476" y="238"/>
                  </a:cubicBezTo>
                  <a:close/>
                  <a:moveTo>
                    <a:pt x="473" y="238"/>
                  </a:moveTo>
                  <a:cubicBezTo>
                    <a:pt x="473" y="368"/>
                    <a:pt x="368" y="473"/>
                    <a:pt x="238" y="473"/>
                  </a:cubicBezTo>
                  <a:cubicBezTo>
                    <a:pt x="108" y="473"/>
                    <a:pt x="2" y="368"/>
                    <a:pt x="2" y="238"/>
                  </a:cubicBezTo>
                  <a:cubicBezTo>
                    <a:pt x="2" y="108"/>
                    <a:pt x="108" y="2"/>
                    <a:pt x="238" y="2"/>
                  </a:cubicBezTo>
                  <a:cubicBezTo>
                    <a:pt x="368" y="2"/>
                    <a:pt x="473" y="108"/>
                    <a:pt x="473" y="238"/>
                  </a:cubicBezTo>
                  <a:close/>
                </a:path>
              </a:pathLst>
            </a:custGeom>
            <a:solidFill>
              <a:srgbClr val="FCFD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74" name="Freeform 79"/>
            <p:cNvSpPr>
              <a:spLocks noEditPoints="1"/>
            </p:cNvSpPr>
            <p:nvPr/>
          </p:nvSpPr>
          <p:spPr bwMode="auto">
            <a:xfrm>
              <a:off x="1764762" y="1959886"/>
              <a:ext cx="3201802" cy="3168722"/>
            </a:xfrm>
            <a:custGeom>
              <a:avLst/>
              <a:gdLst>
                <a:gd name="T0" fmla="*/ 2147483647 w 474"/>
                <a:gd name="T1" fmla="*/ 2147483647 h 474"/>
                <a:gd name="T2" fmla="*/ 2147483647 w 474"/>
                <a:gd name="T3" fmla="*/ 0 h 474"/>
                <a:gd name="T4" fmla="*/ 0 w 474"/>
                <a:gd name="T5" fmla="*/ 2147483647 h 474"/>
                <a:gd name="T6" fmla="*/ 2147483647 w 474"/>
                <a:gd name="T7" fmla="*/ 2147483647 h 474"/>
                <a:gd name="T8" fmla="*/ 2147483647 w 474"/>
                <a:gd name="T9" fmla="*/ 2147483647 h 474"/>
                <a:gd name="T10" fmla="*/ 2147483647 w 474"/>
                <a:gd name="T11" fmla="*/ 2147483647 h 474"/>
                <a:gd name="T12" fmla="*/ 2147483647 w 474"/>
                <a:gd name="T13" fmla="*/ 2147483647 h 474"/>
                <a:gd name="T14" fmla="*/ 2147483647 w 474"/>
                <a:gd name="T15" fmla="*/ 2147483647 h 474"/>
                <a:gd name="T16" fmla="*/ 2147483647 w 474"/>
                <a:gd name="T17" fmla="*/ 2147483647 h 474"/>
                <a:gd name="T18" fmla="*/ 2147483647 w 474"/>
                <a:gd name="T19" fmla="*/ 2147483647 h 47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74"/>
                <a:gd name="T31" fmla="*/ 0 h 474"/>
                <a:gd name="T32" fmla="*/ 474 w 474"/>
                <a:gd name="T33" fmla="*/ 474 h 47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74" h="474">
                  <a:moveTo>
                    <a:pt x="474" y="237"/>
                  </a:moveTo>
                  <a:cubicBezTo>
                    <a:pt x="474" y="106"/>
                    <a:pt x="368" y="0"/>
                    <a:pt x="237" y="0"/>
                  </a:cubicBezTo>
                  <a:cubicBezTo>
                    <a:pt x="106" y="0"/>
                    <a:pt x="0" y="106"/>
                    <a:pt x="0" y="237"/>
                  </a:cubicBezTo>
                  <a:cubicBezTo>
                    <a:pt x="0" y="368"/>
                    <a:pt x="106" y="474"/>
                    <a:pt x="237" y="474"/>
                  </a:cubicBezTo>
                  <a:cubicBezTo>
                    <a:pt x="368" y="474"/>
                    <a:pt x="474" y="368"/>
                    <a:pt x="474" y="237"/>
                  </a:cubicBezTo>
                  <a:close/>
                  <a:moveTo>
                    <a:pt x="471" y="237"/>
                  </a:moveTo>
                  <a:cubicBezTo>
                    <a:pt x="471" y="366"/>
                    <a:pt x="366" y="471"/>
                    <a:pt x="237" y="471"/>
                  </a:cubicBezTo>
                  <a:cubicBezTo>
                    <a:pt x="107" y="471"/>
                    <a:pt x="2" y="366"/>
                    <a:pt x="2" y="237"/>
                  </a:cubicBezTo>
                  <a:cubicBezTo>
                    <a:pt x="2" y="107"/>
                    <a:pt x="107" y="2"/>
                    <a:pt x="237" y="2"/>
                  </a:cubicBezTo>
                  <a:cubicBezTo>
                    <a:pt x="366" y="2"/>
                    <a:pt x="471" y="107"/>
                    <a:pt x="471" y="237"/>
                  </a:cubicBezTo>
                  <a:close/>
                </a:path>
              </a:pathLst>
            </a:custGeom>
            <a:solidFill>
              <a:srgbClr val="FCFD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75" name="Freeform 80"/>
            <p:cNvSpPr>
              <a:spLocks noEditPoints="1"/>
            </p:cNvSpPr>
            <p:nvPr/>
          </p:nvSpPr>
          <p:spPr bwMode="auto">
            <a:xfrm>
              <a:off x="1771517" y="1966571"/>
              <a:ext cx="3181538" cy="3148667"/>
            </a:xfrm>
            <a:custGeom>
              <a:avLst/>
              <a:gdLst>
                <a:gd name="T0" fmla="*/ 2147483647 w 471"/>
                <a:gd name="T1" fmla="*/ 2147483647 h 471"/>
                <a:gd name="T2" fmla="*/ 2147483647 w 471"/>
                <a:gd name="T3" fmla="*/ 0 h 471"/>
                <a:gd name="T4" fmla="*/ 0 w 471"/>
                <a:gd name="T5" fmla="*/ 2147483647 h 471"/>
                <a:gd name="T6" fmla="*/ 2147483647 w 471"/>
                <a:gd name="T7" fmla="*/ 2147483647 h 471"/>
                <a:gd name="T8" fmla="*/ 2147483647 w 471"/>
                <a:gd name="T9" fmla="*/ 2147483647 h 471"/>
                <a:gd name="T10" fmla="*/ 2147483647 w 471"/>
                <a:gd name="T11" fmla="*/ 2147483647 h 471"/>
                <a:gd name="T12" fmla="*/ 2147483647 w 471"/>
                <a:gd name="T13" fmla="*/ 2147483647 h 471"/>
                <a:gd name="T14" fmla="*/ 2147483647 w 471"/>
                <a:gd name="T15" fmla="*/ 2147483647 h 471"/>
                <a:gd name="T16" fmla="*/ 2147483647 w 471"/>
                <a:gd name="T17" fmla="*/ 2147483647 h 471"/>
                <a:gd name="T18" fmla="*/ 2147483647 w 471"/>
                <a:gd name="T19" fmla="*/ 2147483647 h 47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71"/>
                <a:gd name="T31" fmla="*/ 0 h 471"/>
                <a:gd name="T32" fmla="*/ 471 w 471"/>
                <a:gd name="T33" fmla="*/ 471 h 47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71" h="471">
                  <a:moveTo>
                    <a:pt x="471" y="236"/>
                  </a:moveTo>
                  <a:cubicBezTo>
                    <a:pt x="471" y="106"/>
                    <a:pt x="366" y="0"/>
                    <a:pt x="236" y="0"/>
                  </a:cubicBezTo>
                  <a:cubicBezTo>
                    <a:pt x="106" y="0"/>
                    <a:pt x="0" y="106"/>
                    <a:pt x="0" y="236"/>
                  </a:cubicBezTo>
                  <a:cubicBezTo>
                    <a:pt x="0" y="366"/>
                    <a:pt x="106" y="471"/>
                    <a:pt x="236" y="471"/>
                  </a:cubicBezTo>
                  <a:cubicBezTo>
                    <a:pt x="366" y="471"/>
                    <a:pt x="471" y="366"/>
                    <a:pt x="471" y="236"/>
                  </a:cubicBezTo>
                  <a:close/>
                  <a:moveTo>
                    <a:pt x="469" y="236"/>
                  </a:moveTo>
                  <a:cubicBezTo>
                    <a:pt x="469" y="364"/>
                    <a:pt x="365" y="469"/>
                    <a:pt x="236" y="469"/>
                  </a:cubicBezTo>
                  <a:cubicBezTo>
                    <a:pt x="107" y="469"/>
                    <a:pt x="3" y="364"/>
                    <a:pt x="3" y="236"/>
                  </a:cubicBezTo>
                  <a:cubicBezTo>
                    <a:pt x="3" y="107"/>
                    <a:pt x="107" y="3"/>
                    <a:pt x="236" y="3"/>
                  </a:cubicBezTo>
                  <a:cubicBezTo>
                    <a:pt x="365" y="3"/>
                    <a:pt x="469" y="107"/>
                    <a:pt x="469" y="236"/>
                  </a:cubicBezTo>
                  <a:close/>
                </a:path>
              </a:pathLst>
            </a:custGeom>
            <a:solidFill>
              <a:srgbClr val="FCFD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76" name="Freeform 81"/>
            <p:cNvSpPr>
              <a:spLocks noEditPoints="1"/>
            </p:cNvSpPr>
            <p:nvPr/>
          </p:nvSpPr>
          <p:spPr bwMode="auto">
            <a:xfrm>
              <a:off x="1778272" y="1973256"/>
              <a:ext cx="3168028" cy="3135296"/>
            </a:xfrm>
            <a:custGeom>
              <a:avLst/>
              <a:gdLst>
                <a:gd name="T0" fmla="*/ 2147483647 w 469"/>
                <a:gd name="T1" fmla="*/ 2147483647 h 469"/>
                <a:gd name="T2" fmla="*/ 2147483647 w 469"/>
                <a:gd name="T3" fmla="*/ 0 h 469"/>
                <a:gd name="T4" fmla="*/ 0 w 469"/>
                <a:gd name="T5" fmla="*/ 2147483647 h 469"/>
                <a:gd name="T6" fmla="*/ 2147483647 w 469"/>
                <a:gd name="T7" fmla="*/ 2147483647 h 469"/>
                <a:gd name="T8" fmla="*/ 2147483647 w 469"/>
                <a:gd name="T9" fmla="*/ 2147483647 h 469"/>
                <a:gd name="T10" fmla="*/ 2147483647 w 469"/>
                <a:gd name="T11" fmla="*/ 2147483647 h 469"/>
                <a:gd name="T12" fmla="*/ 2147483647 w 469"/>
                <a:gd name="T13" fmla="*/ 2147483647 h 469"/>
                <a:gd name="T14" fmla="*/ 2147483647 w 469"/>
                <a:gd name="T15" fmla="*/ 2147483647 h 469"/>
                <a:gd name="T16" fmla="*/ 2147483647 w 469"/>
                <a:gd name="T17" fmla="*/ 2147483647 h 469"/>
                <a:gd name="T18" fmla="*/ 2147483647 w 469"/>
                <a:gd name="T19" fmla="*/ 2147483647 h 46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69"/>
                <a:gd name="T31" fmla="*/ 0 h 469"/>
                <a:gd name="T32" fmla="*/ 469 w 469"/>
                <a:gd name="T33" fmla="*/ 469 h 46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69" h="469">
                  <a:moveTo>
                    <a:pt x="469" y="235"/>
                  </a:moveTo>
                  <a:cubicBezTo>
                    <a:pt x="469" y="105"/>
                    <a:pt x="364" y="0"/>
                    <a:pt x="235" y="0"/>
                  </a:cubicBezTo>
                  <a:cubicBezTo>
                    <a:pt x="105" y="0"/>
                    <a:pt x="0" y="105"/>
                    <a:pt x="0" y="235"/>
                  </a:cubicBezTo>
                  <a:cubicBezTo>
                    <a:pt x="0" y="364"/>
                    <a:pt x="105" y="469"/>
                    <a:pt x="235" y="469"/>
                  </a:cubicBezTo>
                  <a:cubicBezTo>
                    <a:pt x="364" y="469"/>
                    <a:pt x="469" y="364"/>
                    <a:pt x="469" y="235"/>
                  </a:cubicBezTo>
                  <a:close/>
                  <a:moveTo>
                    <a:pt x="467" y="235"/>
                  </a:moveTo>
                  <a:cubicBezTo>
                    <a:pt x="467" y="363"/>
                    <a:pt x="363" y="467"/>
                    <a:pt x="235" y="467"/>
                  </a:cubicBezTo>
                  <a:cubicBezTo>
                    <a:pt x="107" y="467"/>
                    <a:pt x="3" y="363"/>
                    <a:pt x="3" y="235"/>
                  </a:cubicBezTo>
                  <a:cubicBezTo>
                    <a:pt x="3" y="107"/>
                    <a:pt x="107" y="3"/>
                    <a:pt x="235" y="3"/>
                  </a:cubicBezTo>
                  <a:cubicBezTo>
                    <a:pt x="363" y="3"/>
                    <a:pt x="467" y="107"/>
                    <a:pt x="467" y="235"/>
                  </a:cubicBezTo>
                  <a:close/>
                </a:path>
              </a:pathLst>
            </a:custGeom>
            <a:solidFill>
              <a:srgbClr val="FCFD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77" name="Freeform 82"/>
            <p:cNvSpPr>
              <a:spLocks noEditPoints="1"/>
            </p:cNvSpPr>
            <p:nvPr/>
          </p:nvSpPr>
          <p:spPr bwMode="auto">
            <a:xfrm>
              <a:off x="1791781" y="1986626"/>
              <a:ext cx="3147764" cy="3115242"/>
            </a:xfrm>
            <a:custGeom>
              <a:avLst/>
              <a:gdLst>
                <a:gd name="T0" fmla="*/ 2147483647 w 466"/>
                <a:gd name="T1" fmla="*/ 2147483647 h 466"/>
                <a:gd name="T2" fmla="*/ 2147483647 w 466"/>
                <a:gd name="T3" fmla="*/ 0 h 466"/>
                <a:gd name="T4" fmla="*/ 0 w 466"/>
                <a:gd name="T5" fmla="*/ 2147483647 h 466"/>
                <a:gd name="T6" fmla="*/ 2147483647 w 466"/>
                <a:gd name="T7" fmla="*/ 2147483647 h 466"/>
                <a:gd name="T8" fmla="*/ 2147483647 w 466"/>
                <a:gd name="T9" fmla="*/ 2147483647 h 466"/>
                <a:gd name="T10" fmla="*/ 2147483647 w 466"/>
                <a:gd name="T11" fmla="*/ 2147483647 h 466"/>
                <a:gd name="T12" fmla="*/ 2147483647 w 466"/>
                <a:gd name="T13" fmla="*/ 2147483647 h 466"/>
                <a:gd name="T14" fmla="*/ 2147483647 w 466"/>
                <a:gd name="T15" fmla="*/ 2147483647 h 466"/>
                <a:gd name="T16" fmla="*/ 2147483647 w 466"/>
                <a:gd name="T17" fmla="*/ 2147483647 h 466"/>
                <a:gd name="T18" fmla="*/ 2147483647 w 466"/>
                <a:gd name="T19" fmla="*/ 2147483647 h 4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66"/>
                <a:gd name="T31" fmla="*/ 0 h 466"/>
                <a:gd name="T32" fmla="*/ 466 w 466"/>
                <a:gd name="T33" fmla="*/ 466 h 4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66" h="466">
                  <a:moveTo>
                    <a:pt x="466" y="233"/>
                  </a:moveTo>
                  <a:cubicBezTo>
                    <a:pt x="466" y="104"/>
                    <a:pt x="362" y="0"/>
                    <a:pt x="233" y="0"/>
                  </a:cubicBezTo>
                  <a:cubicBezTo>
                    <a:pt x="104" y="0"/>
                    <a:pt x="0" y="104"/>
                    <a:pt x="0" y="233"/>
                  </a:cubicBezTo>
                  <a:cubicBezTo>
                    <a:pt x="0" y="361"/>
                    <a:pt x="104" y="466"/>
                    <a:pt x="233" y="466"/>
                  </a:cubicBezTo>
                  <a:cubicBezTo>
                    <a:pt x="362" y="466"/>
                    <a:pt x="466" y="361"/>
                    <a:pt x="466" y="233"/>
                  </a:cubicBezTo>
                  <a:close/>
                  <a:moveTo>
                    <a:pt x="463" y="233"/>
                  </a:moveTo>
                  <a:cubicBezTo>
                    <a:pt x="463" y="360"/>
                    <a:pt x="360" y="463"/>
                    <a:pt x="233" y="463"/>
                  </a:cubicBezTo>
                  <a:cubicBezTo>
                    <a:pt x="105" y="463"/>
                    <a:pt x="2" y="360"/>
                    <a:pt x="2" y="233"/>
                  </a:cubicBezTo>
                  <a:cubicBezTo>
                    <a:pt x="2" y="105"/>
                    <a:pt x="105" y="2"/>
                    <a:pt x="233" y="2"/>
                  </a:cubicBezTo>
                  <a:cubicBezTo>
                    <a:pt x="360" y="2"/>
                    <a:pt x="463" y="105"/>
                    <a:pt x="463" y="233"/>
                  </a:cubicBezTo>
                  <a:close/>
                </a:path>
              </a:pathLst>
            </a:custGeom>
            <a:solidFill>
              <a:srgbClr val="FCFE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78" name="Freeform 83"/>
            <p:cNvSpPr>
              <a:spLocks noEditPoints="1"/>
            </p:cNvSpPr>
            <p:nvPr/>
          </p:nvSpPr>
          <p:spPr bwMode="auto">
            <a:xfrm>
              <a:off x="1798537" y="1993312"/>
              <a:ext cx="3134254" cy="3101871"/>
            </a:xfrm>
            <a:custGeom>
              <a:avLst/>
              <a:gdLst>
                <a:gd name="T0" fmla="*/ 2147483647 w 464"/>
                <a:gd name="T1" fmla="*/ 2147483647 h 464"/>
                <a:gd name="T2" fmla="*/ 2147483647 w 464"/>
                <a:gd name="T3" fmla="*/ 0 h 464"/>
                <a:gd name="T4" fmla="*/ 0 w 464"/>
                <a:gd name="T5" fmla="*/ 2147483647 h 464"/>
                <a:gd name="T6" fmla="*/ 2147483647 w 464"/>
                <a:gd name="T7" fmla="*/ 2147483647 h 464"/>
                <a:gd name="T8" fmla="*/ 2147483647 w 464"/>
                <a:gd name="T9" fmla="*/ 2147483647 h 464"/>
                <a:gd name="T10" fmla="*/ 2147483647 w 464"/>
                <a:gd name="T11" fmla="*/ 2147483647 h 464"/>
                <a:gd name="T12" fmla="*/ 2147483647 w 464"/>
                <a:gd name="T13" fmla="*/ 2147483647 h 464"/>
                <a:gd name="T14" fmla="*/ 2147483647 w 464"/>
                <a:gd name="T15" fmla="*/ 2147483647 h 464"/>
                <a:gd name="T16" fmla="*/ 2147483647 w 464"/>
                <a:gd name="T17" fmla="*/ 2147483647 h 464"/>
                <a:gd name="T18" fmla="*/ 2147483647 w 464"/>
                <a:gd name="T19" fmla="*/ 2147483647 h 46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64"/>
                <a:gd name="T31" fmla="*/ 0 h 464"/>
                <a:gd name="T32" fmla="*/ 464 w 464"/>
                <a:gd name="T33" fmla="*/ 464 h 46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64" h="464">
                  <a:moveTo>
                    <a:pt x="464" y="232"/>
                  </a:moveTo>
                  <a:cubicBezTo>
                    <a:pt x="464" y="104"/>
                    <a:pt x="360" y="0"/>
                    <a:pt x="232" y="0"/>
                  </a:cubicBezTo>
                  <a:cubicBezTo>
                    <a:pt x="104" y="0"/>
                    <a:pt x="0" y="104"/>
                    <a:pt x="0" y="232"/>
                  </a:cubicBezTo>
                  <a:cubicBezTo>
                    <a:pt x="0" y="360"/>
                    <a:pt x="104" y="464"/>
                    <a:pt x="232" y="464"/>
                  </a:cubicBezTo>
                  <a:cubicBezTo>
                    <a:pt x="360" y="464"/>
                    <a:pt x="464" y="360"/>
                    <a:pt x="464" y="232"/>
                  </a:cubicBezTo>
                  <a:close/>
                  <a:moveTo>
                    <a:pt x="461" y="232"/>
                  </a:moveTo>
                  <a:cubicBezTo>
                    <a:pt x="461" y="358"/>
                    <a:pt x="358" y="461"/>
                    <a:pt x="232" y="461"/>
                  </a:cubicBezTo>
                  <a:cubicBezTo>
                    <a:pt x="105" y="461"/>
                    <a:pt x="2" y="358"/>
                    <a:pt x="2" y="232"/>
                  </a:cubicBezTo>
                  <a:cubicBezTo>
                    <a:pt x="2" y="105"/>
                    <a:pt x="105" y="2"/>
                    <a:pt x="232" y="2"/>
                  </a:cubicBezTo>
                  <a:cubicBezTo>
                    <a:pt x="358" y="2"/>
                    <a:pt x="461" y="105"/>
                    <a:pt x="461" y="232"/>
                  </a:cubicBezTo>
                  <a:close/>
                </a:path>
              </a:pathLst>
            </a:custGeom>
            <a:solidFill>
              <a:srgbClr val="FCFE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79" name="Freeform 84"/>
            <p:cNvSpPr>
              <a:spLocks noEditPoints="1"/>
            </p:cNvSpPr>
            <p:nvPr/>
          </p:nvSpPr>
          <p:spPr bwMode="auto">
            <a:xfrm>
              <a:off x="1805291" y="1999996"/>
              <a:ext cx="3113989" cy="3081816"/>
            </a:xfrm>
            <a:custGeom>
              <a:avLst/>
              <a:gdLst>
                <a:gd name="T0" fmla="*/ 2147483647 w 461"/>
                <a:gd name="T1" fmla="*/ 2147483647 h 461"/>
                <a:gd name="T2" fmla="*/ 2147483647 w 461"/>
                <a:gd name="T3" fmla="*/ 0 h 461"/>
                <a:gd name="T4" fmla="*/ 0 w 461"/>
                <a:gd name="T5" fmla="*/ 2147483647 h 461"/>
                <a:gd name="T6" fmla="*/ 2147483647 w 461"/>
                <a:gd name="T7" fmla="*/ 2147483647 h 461"/>
                <a:gd name="T8" fmla="*/ 2147483647 w 461"/>
                <a:gd name="T9" fmla="*/ 2147483647 h 461"/>
                <a:gd name="T10" fmla="*/ 2147483647 w 461"/>
                <a:gd name="T11" fmla="*/ 2147483647 h 461"/>
                <a:gd name="T12" fmla="*/ 2147483647 w 461"/>
                <a:gd name="T13" fmla="*/ 2147483647 h 461"/>
                <a:gd name="T14" fmla="*/ 2147483647 w 461"/>
                <a:gd name="T15" fmla="*/ 2147483647 h 461"/>
                <a:gd name="T16" fmla="*/ 2147483647 w 461"/>
                <a:gd name="T17" fmla="*/ 2147483647 h 461"/>
                <a:gd name="T18" fmla="*/ 2147483647 w 461"/>
                <a:gd name="T19" fmla="*/ 2147483647 h 4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61"/>
                <a:gd name="T31" fmla="*/ 0 h 461"/>
                <a:gd name="T32" fmla="*/ 461 w 461"/>
                <a:gd name="T33" fmla="*/ 461 h 46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61" h="461">
                  <a:moveTo>
                    <a:pt x="461" y="231"/>
                  </a:moveTo>
                  <a:cubicBezTo>
                    <a:pt x="461" y="103"/>
                    <a:pt x="358" y="0"/>
                    <a:pt x="231" y="0"/>
                  </a:cubicBezTo>
                  <a:cubicBezTo>
                    <a:pt x="103" y="0"/>
                    <a:pt x="0" y="103"/>
                    <a:pt x="0" y="231"/>
                  </a:cubicBezTo>
                  <a:cubicBezTo>
                    <a:pt x="0" y="358"/>
                    <a:pt x="103" y="461"/>
                    <a:pt x="231" y="461"/>
                  </a:cubicBezTo>
                  <a:cubicBezTo>
                    <a:pt x="358" y="461"/>
                    <a:pt x="461" y="358"/>
                    <a:pt x="461" y="231"/>
                  </a:cubicBezTo>
                  <a:close/>
                  <a:moveTo>
                    <a:pt x="459" y="231"/>
                  </a:moveTo>
                  <a:cubicBezTo>
                    <a:pt x="459" y="357"/>
                    <a:pt x="357" y="459"/>
                    <a:pt x="231" y="459"/>
                  </a:cubicBezTo>
                  <a:cubicBezTo>
                    <a:pt x="105" y="459"/>
                    <a:pt x="3" y="357"/>
                    <a:pt x="3" y="231"/>
                  </a:cubicBezTo>
                  <a:cubicBezTo>
                    <a:pt x="3" y="105"/>
                    <a:pt x="105" y="3"/>
                    <a:pt x="231" y="3"/>
                  </a:cubicBezTo>
                  <a:cubicBezTo>
                    <a:pt x="357" y="3"/>
                    <a:pt x="459" y="105"/>
                    <a:pt x="459" y="231"/>
                  </a:cubicBezTo>
                  <a:close/>
                </a:path>
              </a:pathLst>
            </a:custGeom>
            <a:solidFill>
              <a:srgbClr val="FCFE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80" name="Freeform 85"/>
            <p:cNvSpPr>
              <a:spLocks noEditPoints="1"/>
            </p:cNvSpPr>
            <p:nvPr/>
          </p:nvSpPr>
          <p:spPr bwMode="auto">
            <a:xfrm>
              <a:off x="1812046" y="2006681"/>
              <a:ext cx="3100480" cy="3068446"/>
            </a:xfrm>
            <a:custGeom>
              <a:avLst/>
              <a:gdLst>
                <a:gd name="T0" fmla="*/ 2147483647 w 459"/>
                <a:gd name="T1" fmla="*/ 2147483647 h 459"/>
                <a:gd name="T2" fmla="*/ 2147483647 w 459"/>
                <a:gd name="T3" fmla="*/ 0 h 459"/>
                <a:gd name="T4" fmla="*/ 0 w 459"/>
                <a:gd name="T5" fmla="*/ 2147483647 h 459"/>
                <a:gd name="T6" fmla="*/ 2147483647 w 459"/>
                <a:gd name="T7" fmla="*/ 2147483647 h 459"/>
                <a:gd name="T8" fmla="*/ 2147483647 w 459"/>
                <a:gd name="T9" fmla="*/ 2147483647 h 459"/>
                <a:gd name="T10" fmla="*/ 2147483647 w 459"/>
                <a:gd name="T11" fmla="*/ 2147483647 h 459"/>
                <a:gd name="T12" fmla="*/ 2147483647 w 459"/>
                <a:gd name="T13" fmla="*/ 2147483647 h 459"/>
                <a:gd name="T14" fmla="*/ 2147483647 w 459"/>
                <a:gd name="T15" fmla="*/ 2147483647 h 459"/>
                <a:gd name="T16" fmla="*/ 2147483647 w 459"/>
                <a:gd name="T17" fmla="*/ 2147483647 h 459"/>
                <a:gd name="T18" fmla="*/ 2147483647 w 459"/>
                <a:gd name="T19" fmla="*/ 2147483647 h 45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59"/>
                <a:gd name="T31" fmla="*/ 0 h 459"/>
                <a:gd name="T32" fmla="*/ 459 w 459"/>
                <a:gd name="T33" fmla="*/ 459 h 45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59" h="459">
                  <a:moveTo>
                    <a:pt x="459" y="230"/>
                  </a:moveTo>
                  <a:cubicBezTo>
                    <a:pt x="459" y="103"/>
                    <a:pt x="356" y="0"/>
                    <a:pt x="230" y="0"/>
                  </a:cubicBezTo>
                  <a:cubicBezTo>
                    <a:pt x="103" y="0"/>
                    <a:pt x="0" y="103"/>
                    <a:pt x="0" y="230"/>
                  </a:cubicBezTo>
                  <a:cubicBezTo>
                    <a:pt x="0" y="356"/>
                    <a:pt x="103" y="459"/>
                    <a:pt x="230" y="459"/>
                  </a:cubicBezTo>
                  <a:cubicBezTo>
                    <a:pt x="356" y="459"/>
                    <a:pt x="459" y="356"/>
                    <a:pt x="459" y="230"/>
                  </a:cubicBezTo>
                  <a:close/>
                  <a:moveTo>
                    <a:pt x="457" y="230"/>
                  </a:moveTo>
                  <a:cubicBezTo>
                    <a:pt x="457" y="355"/>
                    <a:pt x="355" y="456"/>
                    <a:pt x="230" y="456"/>
                  </a:cubicBezTo>
                  <a:cubicBezTo>
                    <a:pt x="105" y="456"/>
                    <a:pt x="3" y="355"/>
                    <a:pt x="3" y="230"/>
                  </a:cubicBezTo>
                  <a:cubicBezTo>
                    <a:pt x="3" y="105"/>
                    <a:pt x="105" y="3"/>
                    <a:pt x="230" y="3"/>
                  </a:cubicBezTo>
                  <a:cubicBezTo>
                    <a:pt x="355" y="3"/>
                    <a:pt x="457" y="105"/>
                    <a:pt x="457" y="230"/>
                  </a:cubicBezTo>
                  <a:close/>
                </a:path>
              </a:pathLst>
            </a:custGeom>
            <a:solidFill>
              <a:srgbClr val="FCFE9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81" name="Freeform 86"/>
            <p:cNvSpPr>
              <a:spLocks noEditPoints="1"/>
            </p:cNvSpPr>
            <p:nvPr/>
          </p:nvSpPr>
          <p:spPr bwMode="auto">
            <a:xfrm>
              <a:off x="1825556" y="2020052"/>
              <a:ext cx="3080215" cy="3048391"/>
            </a:xfrm>
            <a:custGeom>
              <a:avLst/>
              <a:gdLst>
                <a:gd name="T0" fmla="*/ 2147483647 w 456"/>
                <a:gd name="T1" fmla="*/ 2147483647 h 456"/>
                <a:gd name="T2" fmla="*/ 2147483647 w 456"/>
                <a:gd name="T3" fmla="*/ 0 h 456"/>
                <a:gd name="T4" fmla="*/ 0 w 456"/>
                <a:gd name="T5" fmla="*/ 2147483647 h 456"/>
                <a:gd name="T6" fmla="*/ 2147483647 w 456"/>
                <a:gd name="T7" fmla="*/ 2147483647 h 456"/>
                <a:gd name="T8" fmla="*/ 2147483647 w 456"/>
                <a:gd name="T9" fmla="*/ 2147483647 h 456"/>
                <a:gd name="T10" fmla="*/ 2147483647 w 456"/>
                <a:gd name="T11" fmla="*/ 2147483647 h 456"/>
                <a:gd name="T12" fmla="*/ 2147483647 w 456"/>
                <a:gd name="T13" fmla="*/ 2147483647 h 456"/>
                <a:gd name="T14" fmla="*/ 2147483647 w 456"/>
                <a:gd name="T15" fmla="*/ 2147483647 h 456"/>
                <a:gd name="T16" fmla="*/ 2147483647 w 456"/>
                <a:gd name="T17" fmla="*/ 2147483647 h 456"/>
                <a:gd name="T18" fmla="*/ 2147483647 w 456"/>
                <a:gd name="T19" fmla="*/ 2147483647 h 45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56"/>
                <a:gd name="T31" fmla="*/ 0 h 456"/>
                <a:gd name="T32" fmla="*/ 456 w 456"/>
                <a:gd name="T33" fmla="*/ 456 h 45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56" h="456">
                  <a:moveTo>
                    <a:pt x="456" y="228"/>
                  </a:moveTo>
                  <a:cubicBezTo>
                    <a:pt x="456" y="102"/>
                    <a:pt x="354" y="0"/>
                    <a:pt x="228" y="0"/>
                  </a:cubicBezTo>
                  <a:cubicBezTo>
                    <a:pt x="102" y="0"/>
                    <a:pt x="0" y="102"/>
                    <a:pt x="0" y="228"/>
                  </a:cubicBezTo>
                  <a:cubicBezTo>
                    <a:pt x="0" y="354"/>
                    <a:pt x="102" y="456"/>
                    <a:pt x="228" y="456"/>
                  </a:cubicBezTo>
                  <a:cubicBezTo>
                    <a:pt x="354" y="456"/>
                    <a:pt x="456" y="354"/>
                    <a:pt x="456" y="228"/>
                  </a:cubicBezTo>
                  <a:close/>
                  <a:moveTo>
                    <a:pt x="453" y="228"/>
                  </a:moveTo>
                  <a:cubicBezTo>
                    <a:pt x="453" y="352"/>
                    <a:pt x="352" y="453"/>
                    <a:pt x="228" y="453"/>
                  </a:cubicBezTo>
                  <a:cubicBezTo>
                    <a:pt x="103" y="453"/>
                    <a:pt x="2" y="352"/>
                    <a:pt x="2" y="228"/>
                  </a:cubicBezTo>
                  <a:cubicBezTo>
                    <a:pt x="2" y="103"/>
                    <a:pt x="103" y="2"/>
                    <a:pt x="228" y="2"/>
                  </a:cubicBezTo>
                  <a:cubicBezTo>
                    <a:pt x="352" y="2"/>
                    <a:pt x="453" y="103"/>
                    <a:pt x="453" y="228"/>
                  </a:cubicBezTo>
                  <a:close/>
                </a:path>
              </a:pathLst>
            </a:custGeom>
            <a:solidFill>
              <a:srgbClr val="FCFE9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82" name="Freeform 87"/>
            <p:cNvSpPr>
              <a:spLocks noEditPoints="1"/>
            </p:cNvSpPr>
            <p:nvPr/>
          </p:nvSpPr>
          <p:spPr bwMode="auto">
            <a:xfrm>
              <a:off x="1832311" y="2026737"/>
              <a:ext cx="3066705" cy="3028336"/>
            </a:xfrm>
            <a:custGeom>
              <a:avLst/>
              <a:gdLst>
                <a:gd name="T0" fmla="*/ 2147483647 w 454"/>
                <a:gd name="T1" fmla="*/ 2147483647 h 453"/>
                <a:gd name="T2" fmla="*/ 2147483647 w 454"/>
                <a:gd name="T3" fmla="*/ 0 h 453"/>
                <a:gd name="T4" fmla="*/ 0 w 454"/>
                <a:gd name="T5" fmla="*/ 2147483647 h 453"/>
                <a:gd name="T6" fmla="*/ 2147483647 w 454"/>
                <a:gd name="T7" fmla="*/ 2147483647 h 453"/>
                <a:gd name="T8" fmla="*/ 2147483647 w 454"/>
                <a:gd name="T9" fmla="*/ 2147483647 h 453"/>
                <a:gd name="T10" fmla="*/ 2147483647 w 454"/>
                <a:gd name="T11" fmla="*/ 2147483647 h 453"/>
                <a:gd name="T12" fmla="*/ 2147483647 w 454"/>
                <a:gd name="T13" fmla="*/ 2147483647 h 453"/>
                <a:gd name="T14" fmla="*/ 2147483647 w 454"/>
                <a:gd name="T15" fmla="*/ 2147483647 h 453"/>
                <a:gd name="T16" fmla="*/ 2147483647 w 454"/>
                <a:gd name="T17" fmla="*/ 2147483647 h 453"/>
                <a:gd name="T18" fmla="*/ 2147483647 w 454"/>
                <a:gd name="T19" fmla="*/ 2147483647 h 4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54"/>
                <a:gd name="T31" fmla="*/ 0 h 453"/>
                <a:gd name="T32" fmla="*/ 454 w 454"/>
                <a:gd name="T33" fmla="*/ 453 h 4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54" h="453">
                  <a:moveTo>
                    <a:pt x="454" y="227"/>
                  </a:moveTo>
                  <a:cubicBezTo>
                    <a:pt x="454" y="102"/>
                    <a:pt x="352" y="0"/>
                    <a:pt x="227" y="0"/>
                  </a:cubicBezTo>
                  <a:cubicBezTo>
                    <a:pt x="102" y="0"/>
                    <a:pt x="0" y="102"/>
                    <a:pt x="0" y="227"/>
                  </a:cubicBezTo>
                  <a:cubicBezTo>
                    <a:pt x="0" y="352"/>
                    <a:pt x="102" y="453"/>
                    <a:pt x="227" y="453"/>
                  </a:cubicBezTo>
                  <a:cubicBezTo>
                    <a:pt x="352" y="453"/>
                    <a:pt x="454" y="352"/>
                    <a:pt x="454" y="227"/>
                  </a:cubicBezTo>
                  <a:close/>
                  <a:moveTo>
                    <a:pt x="451" y="227"/>
                  </a:moveTo>
                  <a:cubicBezTo>
                    <a:pt x="451" y="351"/>
                    <a:pt x="351" y="451"/>
                    <a:pt x="227" y="451"/>
                  </a:cubicBezTo>
                  <a:cubicBezTo>
                    <a:pt x="103" y="451"/>
                    <a:pt x="2" y="351"/>
                    <a:pt x="2" y="227"/>
                  </a:cubicBezTo>
                  <a:cubicBezTo>
                    <a:pt x="2" y="103"/>
                    <a:pt x="103" y="3"/>
                    <a:pt x="227" y="3"/>
                  </a:cubicBezTo>
                  <a:cubicBezTo>
                    <a:pt x="351" y="3"/>
                    <a:pt x="451" y="103"/>
                    <a:pt x="451" y="227"/>
                  </a:cubicBezTo>
                  <a:close/>
                </a:path>
              </a:pathLst>
            </a:custGeom>
            <a:solidFill>
              <a:srgbClr val="FCFE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83" name="Freeform 88"/>
            <p:cNvSpPr>
              <a:spLocks noEditPoints="1"/>
            </p:cNvSpPr>
            <p:nvPr/>
          </p:nvSpPr>
          <p:spPr bwMode="auto">
            <a:xfrm>
              <a:off x="1839065" y="2033421"/>
              <a:ext cx="3046441" cy="3014966"/>
            </a:xfrm>
            <a:custGeom>
              <a:avLst/>
              <a:gdLst>
                <a:gd name="T0" fmla="*/ 2147483647 w 451"/>
                <a:gd name="T1" fmla="*/ 2147483647 h 451"/>
                <a:gd name="T2" fmla="*/ 2147483647 w 451"/>
                <a:gd name="T3" fmla="*/ 0 h 451"/>
                <a:gd name="T4" fmla="*/ 0 w 451"/>
                <a:gd name="T5" fmla="*/ 2147483647 h 451"/>
                <a:gd name="T6" fmla="*/ 2147483647 w 451"/>
                <a:gd name="T7" fmla="*/ 2147483647 h 451"/>
                <a:gd name="T8" fmla="*/ 2147483647 w 451"/>
                <a:gd name="T9" fmla="*/ 2147483647 h 451"/>
                <a:gd name="T10" fmla="*/ 2147483647 w 451"/>
                <a:gd name="T11" fmla="*/ 2147483647 h 451"/>
                <a:gd name="T12" fmla="*/ 2147483647 w 451"/>
                <a:gd name="T13" fmla="*/ 2147483647 h 451"/>
                <a:gd name="T14" fmla="*/ 2147483647 w 451"/>
                <a:gd name="T15" fmla="*/ 2147483647 h 451"/>
                <a:gd name="T16" fmla="*/ 2147483647 w 451"/>
                <a:gd name="T17" fmla="*/ 2147483647 h 451"/>
                <a:gd name="T18" fmla="*/ 2147483647 w 451"/>
                <a:gd name="T19" fmla="*/ 2147483647 h 45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51"/>
                <a:gd name="T31" fmla="*/ 0 h 451"/>
                <a:gd name="T32" fmla="*/ 451 w 451"/>
                <a:gd name="T33" fmla="*/ 451 h 45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51" h="451">
                  <a:moveTo>
                    <a:pt x="451" y="226"/>
                  </a:moveTo>
                  <a:cubicBezTo>
                    <a:pt x="451" y="101"/>
                    <a:pt x="350" y="0"/>
                    <a:pt x="226" y="0"/>
                  </a:cubicBezTo>
                  <a:cubicBezTo>
                    <a:pt x="101" y="0"/>
                    <a:pt x="0" y="101"/>
                    <a:pt x="0" y="226"/>
                  </a:cubicBezTo>
                  <a:cubicBezTo>
                    <a:pt x="0" y="350"/>
                    <a:pt x="101" y="451"/>
                    <a:pt x="226" y="451"/>
                  </a:cubicBezTo>
                  <a:cubicBezTo>
                    <a:pt x="350" y="451"/>
                    <a:pt x="451" y="350"/>
                    <a:pt x="451" y="226"/>
                  </a:cubicBezTo>
                  <a:close/>
                  <a:moveTo>
                    <a:pt x="449" y="226"/>
                  </a:moveTo>
                  <a:cubicBezTo>
                    <a:pt x="449" y="349"/>
                    <a:pt x="349" y="449"/>
                    <a:pt x="226" y="449"/>
                  </a:cubicBezTo>
                  <a:cubicBezTo>
                    <a:pt x="103" y="449"/>
                    <a:pt x="3" y="349"/>
                    <a:pt x="3" y="226"/>
                  </a:cubicBezTo>
                  <a:cubicBezTo>
                    <a:pt x="3" y="103"/>
                    <a:pt x="103" y="3"/>
                    <a:pt x="226" y="3"/>
                  </a:cubicBezTo>
                  <a:cubicBezTo>
                    <a:pt x="349" y="3"/>
                    <a:pt x="449" y="103"/>
                    <a:pt x="449" y="226"/>
                  </a:cubicBezTo>
                  <a:close/>
                </a:path>
              </a:pathLst>
            </a:custGeom>
            <a:solidFill>
              <a:srgbClr val="FCFE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84" name="Freeform 89"/>
            <p:cNvSpPr>
              <a:spLocks noEditPoints="1"/>
            </p:cNvSpPr>
            <p:nvPr/>
          </p:nvSpPr>
          <p:spPr bwMode="auto">
            <a:xfrm>
              <a:off x="1845821" y="2046792"/>
              <a:ext cx="3032932" cy="2994910"/>
            </a:xfrm>
            <a:custGeom>
              <a:avLst/>
              <a:gdLst>
                <a:gd name="T0" fmla="*/ 2147483647 w 449"/>
                <a:gd name="T1" fmla="*/ 2147483647 h 448"/>
                <a:gd name="T2" fmla="*/ 2147483647 w 449"/>
                <a:gd name="T3" fmla="*/ 0 h 448"/>
                <a:gd name="T4" fmla="*/ 0 w 449"/>
                <a:gd name="T5" fmla="*/ 2147483647 h 448"/>
                <a:gd name="T6" fmla="*/ 2147483647 w 449"/>
                <a:gd name="T7" fmla="*/ 2147483647 h 448"/>
                <a:gd name="T8" fmla="*/ 2147483647 w 449"/>
                <a:gd name="T9" fmla="*/ 2147483647 h 448"/>
                <a:gd name="T10" fmla="*/ 2147483647 w 449"/>
                <a:gd name="T11" fmla="*/ 2147483647 h 448"/>
                <a:gd name="T12" fmla="*/ 2147483647 w 449"/>
                <a:gd name="T13" fmla="*/ 2147483647 h 448"/>
                <a:gd name="T14" fmla="*/ 2147483647 w 449"/>
                <a:gd name="T15" fmla="*/ 2147483647 h 448"/>
                <a:gd name="T16" fmla="*/ 2147483647 w 449"/>
                <a:gd name="T17" fmla="*/ 2147483647 h 448"/>
                <a:gd name="T18" fmla="*/ 2147483647 w 449"/>
                <a:gd name="T19" fmla="*/ 2147483647 h 44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49"/>
                <a:gd name="T31" fmla="*/ 0 h 448"/>
                <a:gd name="T32" fmla="*/ 449 w 449"/>
                <a:gd name="T33" fmla="*/ 448 h 44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49" h="448">
                  <a:moveTo>
                    <a:pt x="449" y="224"/>
                  </a:moveTo>
                  <a:cubicBezTo>
                    <a:pt x="449" y="100"/>
                    <a:pt x="349" y="0"/>
                    <a:pt x="225" y="0"/>
                  </a:cubicBezTo>
                  <a:cubicBezTo>
                    <a:pt x="101" y="0"/>
                    <a:pt x="0" y="100"/>
                    <a:pt x="0" y="224"/>
                  </a:cubicBezTo>
                  <a:cubicBezTo>
                    <a:pt x="0" y="348"/>
                    <a:pt x="101" y="448"/>
                    <a:pt x="225" y="448"/>
                  </a:cubicBezTo>
                  <a:cubicBezTo>
                    <a:pt x="349" y="448"/>
                    <a:pt x="449" y="348"/>
                    <a:pt x="449" y="224"/>
                  </a:cubicBezTo>
                  <a:close/>
                  <a:moveTo>
                    <a:pt x="447" y="224"/>
                  </a:moveTo>
                  <a:cubicBezTo>
                    <a:pt x="447" y="346"/>
                    <a:pt x="347" y="445"/>
                    <a:pt x="225" y="445"/>
                  </a:cubicBezTo>
                  <a:cubicBezTo>
                    <a:pt x="102" y="445"/>
                    <a:pt x="3" y="346"/>
                    <a:pt x="3" y="224"/>
                  </a:cubicBezTo>
                  <a:cubicBezTo>
                    <a:pt x="3" y="101"/>
                    <a:pt x="102" y="2"/>
                    <a:pt x="225" y="2"/>
                  </a:cubicBezTo>
                  <a:cubicBezTo>
                    <a:pt x="347" y="2"/>
                    <a:pt x="447" y="101"/>
                    <a:pt x="447" y="224"/>
                  </a:cubicBezTo>
                  <a:close/>
                </a:path>
              </a:pathLst>
            </a:custGeom>
            <a:solidFill>
              <a:srgbClr val="FCFE9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85" name="Freeform 90"/>
            <p:cNvSpPr>
              <a:spLocks noEditPoints="1"/>
            </p:cNvSpPr>
            <p:nvPr/>
          </p:nvSpPr>
          <p:spPr bwMode="auto">
            <a:xfrm>
              <a:off x="1859330" y="2053477"/>
              <a:ext cx="3012667" cy="2981540"/>
            </a:xfrm>
            <a:custGeom>
              <a:avLst/>
              <a:gdLst>
                <a:gd name="T0" fmla="*/ 2147483647 w 446"/>
                <a:gd name="T1" fmla="*/ 2147483647 h 446"/>
                <a:gd name="T2" fmla="*/ 2147483647 w 446"/>
                <a:gd name="T3" fmla="*/ 0 h 446"/>
                <a:gd name="T4" fmla="*/ 0 w 446"/>
                <a:gd name="T5" fmla="*/ 2147483647 h 446"/>
                <a:gd name="T6" fmla="*/ 2147483647 w 446"/>
                <a:gd name="T7" fmla="*/ 2147483647 h 446"/>
                <a:gd name="T8" fmla="*/ 2147483647 w 446"/>
                <a:gd name="T9" fmla="*/ 2147483647 h 446"/>
                <a:gd name="T10" fmla="*/ 2147483647 w 446"/>
                <a:gd name="T11" fmla="*/ 2147483647 h 446"/>
                <a:gd name="T12" fmla="*/ 2147483647 w 446"/>
                <a:gd name="T13" fmla="*/ 2147483647 h 446"/>
                <a:gd name="T14" fmla="*/ 2147483647 w 446"/>
                <a:gd name="T15" fmla="*/ 2147483647 h 446"/>
                <a:gd name="T16" fmla="*/ 2147483647 w 446"/>
                <a:gd name="T17" fmla="*/ 2147483647 h 446"/>
                <a:gd name="T18" fmla="*/ 2147483647 w 446"/>
                <a:gd name="T19" fmla="*/ 2147483647 h 44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46"/>
                <a:gd name="T31" fmla="*/ 0 h 446"/>
                <a:gd name="T32" fmla="*/ 446 w 446"/>
                <a:gd name="T33" fmla="*/ 446 h 44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46" h="446">
                  <a:moveTo>
                    <a:pt x="446" y="223"/>
                  </a:moveTo>
                  <a:cubicBezTo>
                    <a:pt x="446" y="100"/>
                    <a:pt x="346" y="0"/>
                    <a:pt x="223" y="0"/>
                  </a:cubicBezTo>
                  <a:cubicBezTo>
                    <a:pt x="100" y="0"/>
                    <a:pt x="0" y="100"/>
                    <a:pt x="0" y="223"/>
                  </a:cubicBezTo>
                  <a:cubicBezTo>
                    <a:pt x="0" y="346"/>
                    <a:pt x="100" y="446"/>
                    <a:pt x="223" y="446"/>
                  </a:cubicBezTo>
                  <a:cubicBezTo>
                    <a:pt x="346" y="446"/>
                    <a:pt x="446" y="346"/>
                    <a:pt x="446" y="223"/>
                  </a:cubicBezTo>
                  <a:close/>
                  <a:moveTo>
                    <a:pt x="443" y="223"/>
                  </a:moveTo>
                  <a:cubicBezTo>
                    <a:pt x="443" y="344"/>
                    <a:pt x="345" y="443"/>
                    <a:pt x="223" y="443"/>
                  </a:cubicBezTo>
                  <a:cubicBezTo>
                    <a:pt x="101" y="443"/>
                    <a:pt x="2" y="344"/>
                    <a:pt x="2" y="223"/>
                  </a:cubicBezTo>
                  <a:cubicBezTo>
                    <a:pt x="2" y="101"/>
                    <a:pt x="101" y="2"/>
                    <a:pt x="223" y="2"/>
                  </a:cubicBezTo>
                  <a:cubicBezTo>
                    <a:pt x="345" y="2"/>
                    <a:pt x="443" y="101"/>
                    <a:pt x="443" y="223"/>
                  </a:cubicBezTo>
                  <a:close/>
                </a:path>
              </a:pathLst>
            </a:custGeom>
            <a:solidFill>
              <a:srgbClr val="FCFE9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86" name="Freeform 91"/>
            <p:cNvSpPr>
              <a:spLocks noEditPoints="1"/>
            </p:cNvSpPr>
            <p:nvPr/>
          </p:nvSpPr>
          <p:spPr bwMode="auto">
            <a:xfrm>
              <a:off x="1866085" y="2060162"/>
              <a:ext cx="2999157" cy="2961485"/>
            </a:xfrm>
            <a:custGeom>
              <a:avLst/>
              <a:gdLst>
                <a:gd name="T0" fmla="*/ 2147483647 w 444"/>
                <a:gd name="T1" fmla="*/ 2147483647 h 443"/>
                <a:gd name="T2" fmla="*/ 2147483647 w 444"/>
                <a:gd name="T3" fmla="*/ 0 h 443"/>
                <a:gd name="T4" fmla="*/ 0 w 444"/>
                <a:gd name="T5" fmla="*/ 2147483647 h 443"/>
                <a:gd name="T6" fmla="*/ 2147483647 w 444"/>
                <a:gd name="T7" fmla="*/ 2147483647 h 443"/>
                <a:gd name="T8" fmla="*/ 2147483647 w 444"/>
                <a:gd name="T9" fmla="*/ 2147483647 h 443"/>
                <a:gd name="T10" fmla="*/ 2147483647 w 444"/>
                <a:gd name="T11" fmla="*/ 2147483647 h 443"/>
                <a:gd name="T12" fmla="*/ 2147483647 w 444"/>
                <a:gd name="T13" fmla="*/ 2147483647 h 443"/>
                <a:gd name="T14" fmla="*/ 2147483647 w 444"/>
                <a:gd name="T15" fmla="*/ 2147483647 h 443"/>
                <a:gd name="T16" fmla="*/ 2147483647 w 444"/>
                <a:gd name="T17" fmla="*/ 2147483647 h 443"/>
                <a:gd name="T18" fmla="*/ 2147483647 w 444"/>
                <a:gd name="T19" fmla="*/ 2147483647 h 44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44"/>
                <a:gd name="T31" fmla="*/ 0 h 443"/>
                <a:gd name="T32" fmla="*/ 444 w 444"/>
                <a:gd name="T33" fmla="*/ 443 h 44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44" h="443">
                  <a:moveTo>
                    <a:pt x="444" y="222"/>
                  </a:moveTo>
                  <a:cubicBezTo>
                    <a:pt x="444" y="99"/>
                    <a:pt x="344" y="0"/>
                    <a:pt x="222" y="0"/>
                  </a:cubicBezTo>
                  <a:cubicBezTo>
                    <a:pt x="99" y="0"/>
                    <a:pt x="0" y="99"/>
                    <a:pt x="0" y="222"/>
                  </a:cubicBezTo>
                  <a:cubicBezTo>
                    <a:pt x="0" y="344"/>
                    <a:pt x="99" y="443"/>
                    <a:pt x="222" y="443"/>
                  </a:cubicBezTo>
                  <a:cubicBezTo>
                    <a:pt x="344" y="443"/>
                    <a:pt x="444" y="344"/>
                    <a:pt x="444" y="222"/>
                  </a:cubicBezTo>
                  <a:close/>
                  <a:moveTo>
                    <a:pt x="441" y="222"/>
                  </a:moveTo>
                  <a:cubicBezTo>
                    <a:pt x="441" y="343"/>
                    <a:pt x="343" y="441"/>
                    <a:pt x="222" y="441"/>
                  </a:cubicBezTo>
                  <a:cubicBezTo>
                    <a:pt x="101" y="441"/>
                    <a:pt x="3" y="343"/>
                    <a:pt x="3" y="222"/>
                  </a:cubicBezTo>
                  <a:cubicBezTo>
                    <a:pt x="3" y="101"/>
                    <a:pt x="101" y="3"/>
                    <a:pt x="222" y="3"/>
                  </a:cubicBezTo>
                  <a:cubicBezTo>
                    <a:pt x="343" y="3"/>
                    <a:pt x="441" y="101"/>
                    <a:pt x="441" y="222"/>
                  </a:cubicBezTo>
                  <a:close/>
                </a:path>
              </a:pathLst>
            </a:custGeom>
            <a:solidFill>
              <a:srgbClr val="FCFE9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87" name="Freeform 92"/>
            <p:cNvSpPr>
              <a:spLocks noEditPoints="1"/>
            </p:cNvSpPr>
            <p:nvPr/>
          </p:nvSpPr>
          <p:spPr bwMode="auto">
            <a:xfrm>
              <a:off x="1872840" y="2066847"/>
              <a:ext cx="2978892" cy="2948115"/>
            </a:xfrm>
            <a:custGeom>
              <a:avLst/>
              <a:gdLst>
                <a:gd name="T0" fmla="*/ 2147483647 w 441"/>
                <a:gd name="T1" fmla="*/ 2147483647 h 441"/>
                <a:gd name="T2" fmla="*/ 2147483647 w 441"/>
                <a:gd name="T3" fmla="*/ 0 h 441"/>
                <a:gd name="T4" fmla="*/ 0 w 441"/>
                <a:gd name="T5" fmla="*/ 2147483647 h 441"/>
                <a:gd name="T6" fmla="*/ 2147483647 w 441"/>
                <a:gd name="T7" fmla="*/ 2147483647 h 441"/>
                <a:gd name="T8" fmla="*/ 2147483647 w 441"/>
                <a:gd name="T9" fmla="*/ 2147483647 h 441"/>
                <a:gd name="T10" fmla="*/ 2147483647 w 441"/>
                <a:gd name="T11" fmla="*/ 2147483647 h 441"/>
                <a:gd name="T12" fmla="*/ 2147483647 w 441"/>
                <a:gd name="T13" fmla="*/ 2147483647 h 441"/>
                <a:gd name="T14" fmla="*/ 2147483647 w 441"/>
                <a:gd name="T15" fmla="*/ 2147483647 h 441"/>
                <a:gd name="T16" fmla="*/ 2147483647 w 441"/>
                <a:gd name="T17" fmla="*/ 2147483647 h 441"/>
                <a:gd name="T18" fmla="*/ 2147483647 w 441"/>
                <a:gd name="T19" fmla="*/ 2147483647 h 44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41"/>
                <a:gd name="T31" fmla="*/ 0 h 441"/>
                <a:gd name="T32" fmla="*/ 441 w 441"/>
                <a:gd name="T33" fmla="*/ 441 h 44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41" h="441">
                  <a:moveTo>
                    <a:pt x="441" y="221"/>
                  </a:moveTo>
                  <a:cubicBezTo>
                    <a:pt x="441" y="99"/>
                    <a:pt x="343" y="0"/>
                    <a:pt x="221" y="0"/>
                  </a:cubicBezTo>
                  <a:cubicBezTo>
                    <a:pt x="99" y="0"/>
                    <a:pt x="0" y="99"/>
                    <a:pt x="0" y="221"/>
                  </a:cubicBezTo>
                  <a:cubicBezTo>
                    <a:pt x="0" y="342"/>
                    <a:pt x="99" y="441"/>
                    <a:pt x="221" y="441"/>
                  </a:cubicBezTo>
                  <a:cubicBezTo>
                    <a:pt x="343" y="441"/>
                    <a:pt x="441" y="342"/>
                    <a:pt x="441" y="221"/>
                  </a:cubicBezTo>
                  <a:close/>
                  <a:moveTo>
                    <a:pt x="439" y="221"/>
                  </a:moveTo>
                  <a:cubicBezTo>
                    <a:pt x="439" y="341"/>
                    <a:pt x="341" y="439"/>
                    <a:pt x="221" y="439"/>
                  </a:cubicBezTo>
                  <a:cubicBezTo>
                    <a:pt x="100" y="439"/>
                    <a:pt x="3" y="341"/>
                    <a:pt x="3" y="221"/>
                  </a:cubicBezTo>
                  <a:cubicBezTo>
                    <a:pt x="3" y="100"/>
                    <a:pt x="100" y="3"/>
                    <a:pt x="221" y="3"/>
                  </a:cubicBezTo>
                  <a:cubicBezTo>
                    <a:pt x="341" y="3"/>
                    <a:pt x="439" y="100"/>
                    <a:pt x="439" y="221"/>
                  </a:cubicBezTo>
                  <a:close/>
                </a:path>
              </a:pathLst>
            </a:custGeom>
            <a:solidFill>
              <a:srgbClr val="FCFE9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88" name="Freeform 93"/>
            <p:cNvSpPr>
              <a:spLocks noEditPoints="1"/>
            </p:cNvSpPr>
            <p:nvPr/>
          </p:nvSpPr>
          <p:spPr bwMode="auto">
            <a:xfrm>
              <a:off x="1886350" y="2080217"/>
              <a:ext cx="2958628" cy="2928059"/>
            </a:xfrm>
            <a:custGeom>
              <a:avLst/>
              <a:gdLst>
                <a:gd name="T0" fmla="*/ 2147483647 w 438"/>
                <a:gd name="T1" fmla="*/ 2147483647 h 438"/>
                <a:gd name="T2" fmla="*/ 2147483647 w 438"/>
                <a:gd name="T3" fmla="*/ 0 h 438"/>
                <a:gd name="T4" fmla="*/ 0 w 438"/>
                <a:gd name="T5" fmla="*/ 2147483647 h 438"/>
                <a:gd name="T6" fmla="*/ 2147483647 w 438"/>
                <a:gd name="T7" fmla="*/ 2147483647 h 438"/>
                <a:gd name="T8" fmla="*/ 2147483647 w 438"/>
                <a:gd name="T9" fmla="*/ 2147483647 h 438"/>
                <a:gd name="T10" fmla="*/ 2147483647 w 438"/>
                <a:gd name="T11" fmla="*/ 2147483647 h 438"/>
                <a:gd name="T12" fmla="*/ 2147483647 w 438"/>
                <a:gd name="T13" fmla="*/ 2147483647 h 438"/>
                <a:gd name="T14" fmla="*/ 2147483647 w 438"/>
                <a:gd name="T15" fmla="*/ 2147483647 h 438"/>
                <a:gd name="T16" fmla="*/ 2147483647 w 438"/>
                <a:gd name="T17" fmla="*/ 2147483647 h 438"/>
                <a:gd name="T18" fmla="*/ 2147483647 w 438"/>
                <a:gd name="T19" fmla="*/ 2147483647 h 4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38"/>
                <a:gd name="T31" fmla="*/ 0 h 438"/>
                <a:gd name="T32" fmla="*/ 438 w 438"/>
                <a:gd name="T33" fmla="*/ 438 h 43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38" h="438">
                  <a:moveTo>
                    <a:pt x="438" y="219"/>
                  </a:moveTo>
                  <a:cubicBezTo>
                    <a:pt x="438" y="98"/>
                    <a:pt x="340" y="0"/>
                    <a:pt x="219" y="0"/>
                  </a:cubicBezTo>
                  <a:cubicBezTo>
                    <a:pt x="98" y="0"/>
                    <a:pt x="0" y="98"/>
                    <a:pt x="0" y="219"/>
                  </a:cubicBezTo>
                  <a:cubicBezTo>
                    <a:pt x="0" y="340"/>
                    <a:pt x="98" y="438"/>
                    <a:pt x="219" y="438"/>
                  </a:cubicBezTo>
                  <a:cubicBezTo>
                    <a:pt x="340" y="438"/>
                    <a:pt x="438" y="340"/>
                    <a:pt x="438" y="219"/>
                  </a:cubicBezTo>
                  <a:close/>
                  <a:moveTo>
                    <a:pt x="435" y="219"/>
                  </a:moveTo>
                  <a:cubicBezTo>
                    <a:pt x="435" y="338"/>
                    <a:pt x="338" y="435"/>
                    <a:pt x="219" y="435"/>
                  </a:cubicBezTo>
                  <a:cubicBezTo>
                    <a:pt x="99" y="435"/>
                    <a:pt x="2" y="338"/>
                    <a:pt x="2" y="219"/>
                  </a:cubicBezTo>
                  <a:cubicBezTo>
                    <a:pt x="2" y="99"/>
                    <a:pt x="99" y="2"/>
                    <a:pt x="219" y="2"/>
                  </a:cubicBezTo>
                  <a:cubicBezTo>
                    <a:pt x="338" y="2"/>
                    <a:pt x="435" y="99"/>
                    <a:pt x="435" y="219"/>
                  </a:cubicBezTo>
                  <a:close/>
                </a:path>
              </a:pathLst>
            </a:custGeom>
            <a:solidFill>
              <a:srgbClr val="FCFE9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89" name="Freeform 94"/>
            <p:cNvSpPr>
              <a:spLocks noEditPoints="1"/>
            </p:cNvSpPr>
            <p:nvPr/>
          </p:nvSpPr>
          <p:spPr bwMode="auto">
            <a:xfrm>
              <a:off x="1893104" y="2086902"/>
              <a:ext cx="2945118" cy="2914690"/>
            </a:xfrm>
            <a:custGeom>
              <a:avLst/>
              <a:gdLst>
                <a:gd name="T0" fmla="*/ 2147483647 w 436"/>
                <a:gd name="T1" fmla="*/ 2147483647 h 436"/>
                <a:gd name="T2" fmla="*/ 2147483647 w 436"/>
                <a:gd name="T3" fmla="*/ 0 h 436"/>
                <a:gd name="T4" fmla="*/ 0 w 436"/>
                <a:gd name="T5" fmla="*/ 2147483647 h 436"/>
                <a:gd name="T6" fmla="*/ 2147483647 w 436"/>
                <a:gd name="T7" fmla="*/ 2147483647 h 436"/>
                <a:gd name="T8" fmla="*/ 2147483647 w 436"/>
                <a:gd name="T9" fmla="*/ 2147483647 h 436"/>
                <a:gd name="T10" fmla="*/ 2147483647 w 436"/>
                <a:gd name="T11" fmla="*/ 2147483647 h 436"/>
                <a:gd name="T12" fmla="*/ 2147483647 w 436"/>
                <a:gd name="T13" fmla="*/ 2147483647 h 436"/>
                <a:gd name="T14" fmla="*/ 2147483647 w 436"/>
                <a:gd name="T15" fmla="*/ 2147483647 h 436"/>
                <a:gd name="T16" fmla="*/ 2147483647 w 436"/>
                <a:gd name="T17" fmla="*/ 2147483647 h 436"/>
                <a:gd name="T18" fmla="*/ 2147483647 w 436"/>
                <a:gd name="T19" fmla="*/ 2147483647 h 4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36"/>
                <a:gd name="T31" fmla="*/ 0 h 436"/>
                <a:gd name="T32" fmla="*/ 436 w 436"/>
                <a:gd name="T33" fmla="*/ 436 h 4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36" h="436">
                  <a:moveTo>
                    <a:pt x="436" y="218"/>
                  </a:moveTo>
                  <a:cubicBezTo>
                    <a:pt x="436" y="97"/>
                    <a:pt x="338" y="0"/>
                    <a:pt x="218" y="0"/>
                  </a:cubicBezTo>
                  <a:cubicBezTo>
                    <a:pt x="97" y="0"/>
                    <a:pt x="0" y="97"/>
                    <a:pt x="0" y="218"/>
                  </a:cubicBezTo>
                  <a:cubicBezTo>
                    <a:pt x="0" y="338"/>
                    <a:pt x="97" y="436"/>
                    <a:pt x="218" y="436"/>
                  </a:cubicBezTo>
                  <a:cubicBezTo>
                    <a:pt x="338" y="436"/>
                    <a:pt x="436" y="338"/>
                    <a:pt x="436" y="218"/>
                  </a:cubicBezTo>
                  <a:close/>
                  <a:moveTo>
                    <a:pt x="433" y="218"/>
                  </a:moveTo>
                  <a:cubicBezTo>
                    <a:pt x="433" y="337"/>
                    <a:pt x="337" y="433"/>
                    <a:pt x="218" y="433"/>
                  </a:cubicBezTo>
                  <a:cubicBezTo>
                    <a:pt x="99" y="433"/>
                    <a:pt x="2" y="337"/>
                    <a:pt x="2" y="218"/>
                  </a:cubicBezTo>
                  <a:cubicBezTo>
                    <a:pt x="2" y="99"/>
                    <a:pt x="99" y="2"/>
                    <a:pt x="218" y="2"/>
                  </a:cubicBezTo>
                  <a:cubicBezTo>
                    <a:pt x="337" y="2"/>
                    <a:pt x="433" y="99"/>
                    <a:pt x="433" y="218"/>
                  </a:cubicBezTo>
                  <a:close/>
                </a:path>
              </a:pathLst>
            </a:custGeom>
            <a:solidFill>
              <a:srgbClr val="FCFE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90" name="Freeform 95"/>
            <p:cNvSpPr>
              <a:spLocks noEditPoints="1"/>
            </p:cNvSpPr>
            <p:nvPr/>
          </p:nvSpPr>
          <p:spPr bwMode="auto">
            <a:xfrm>
              <a:off x="1899859" y="2093588"/>
              <a:ext cx="2924853" cy="2894634"/>
            </a:xfrm>
            <a:custGeom>
              <a:avLst/>
              <a:gdLst>
                <a:gd name="T0" fmla="*/ 2147483647 w 433"/>
                <a:gd name="T1" fmla="*/ 2147483647 h 433"/>
                <a:gd name="T2" fmla="*/ 2147483647 w 433"/>
                <a:gd name="T3" fmla="*/ 0 h 433"/>
                <a:gd name="T4" fmla="*/ 0 w 433"/>
                <a:gd name="T5" fmla="*/ 2147483647 h 433"/>
                <a:gd name="T6" fmla="*/ 2147483647 w 433"/>
                <a:gd name="T7" fmla="*/ 2147483647 h 433"/>
                <a:gd name="T8" fmla="*/ 2147483647 w 433"/>
                <a:gd name="T9" fmla="*/ 2147483647 h 433"/>
                <a:gd name="T10" fmla="*/ 2147483647 w 433"/>
                <a:gd name="T11" fmla="*/ 2147483647 h 433"/>
                <a:gd name="T12" fmla="*/ 2147483647 w 433"/>
                <a:gd name="T13" fmla="*/ 2147483647 h 433"/>
                <a:gd name="T14" fmla="*/ 2147483647 w 433"/>
                <a:gd name="T15" fmla="*/ 2147483647 h 433"/>
                <a:gd name="T16" fmla="*/ 2147483647 w 433"/>
                <a:gd name="T17" fmla="*/ 2147483647 h 433"/>
                <a:gd name="T18" fmla="*/ 2147483647 w 433"/>
                <a:gd name="T19" fmla="*/ 2147483647 h 43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33"/>
                <a:gd name="T31" fmla="*/ 0 h 433"/>
                <a:gd name="T32" fmla="*/ 433 w 433"/>
                <a:gd name="T33" fmla="*/ 433 h 43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33" h="433">
                  <a:moveTo>
                    <a:pt x="433" y="217"/>
                  </a:moveTo>
                  <a:cubicBezTo>
                    <a:pt x="433" y="97"/>
                    <a:pt x="336" y="0"/>
                    <a:pt x="217" y="0"/>
                  </a:cubicBezTo>
                  <a:cubicBezTo>
                    <a:pt x="97" y="0"/>
                    <a:pt x="0" y="97"/>
                    <a:pt x="0" y="217"/>
                  </a:cubicBezTo>
                  <a:cubicBezTo>
                    <a:pt x="0" y="336"/>
                    <a:pt x="97" y="433"/>
                    <a:pt x="217" y="433"/>
                  </a:cubicBezTo>
                  <a:cubicBezTo>
                    <a:pt x="336" y="433"/>
                    <a:pt x="433" y="336"/>
                    <a:pt x="433" y="217"/>
                  </a:cubicBezTo>
                  <a:close/>
                  <a:moveTo>
                    <a:pt x="431" y="217"/>
                  </a:moveTo>
                  <a:cubicBezTo>
                    <a:pt x="431" y="335"/>
                    <a:pt x="335" y="431"/>
                    <a:pt x="217" y="431"/>
                  </a:cubicBezTo>
                  <a:cubicBezTo>
                    <a:pt x="99" y="431"/>
                    <a:pt x="3" y="335"/>
                    <a:pt x="3" y="217"/>
                  </a:cubicBezTo>
                  <a:cubicBezTo>
                    <a:pt x="3" y="99"/>
                    <a:pt x="99" y="3"/>
                    <a:pt x="217" y="3"/>
                  </a:cubicBezTo>
                  <a:cubicBezTo>
                    <a:pt x="335" y="3"/>
                    <a:pt x="431" y="99"/>
                    <a:pt x="431" y="217"/>
                  </a:cubicBezTo>
                  <a:close/>
                </a:path>
              </a:pathLst>
            </a:custGeom>
            <a:solidFill>
              <a:srgbClr val="FCFE9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91" name="Freeform 96"/>
            <p:cNvSpPr>
              <a:spLocks noEditPoints="1"/>
            </p:cNvSpPr>
            <p:nvPr/>
          </p:nvSpPr>
          <p:spPr bwMode="auto">
            <a:xfrm>
              <a:off x="1906614" y="2100272"/>
              <a:ext cx="2911344" cy="2881264"/>
            </a:xfrm>
            <a:custGeom>
              <a:avLst/>
              <a:gdLst>
                <a:gd name="T0" fmla="*/ 2147483647 w 431"/>
                <a:gd name="T1" fmla="*/ 2147483647 h 431"/>
                <a:gd name="T2" fmla="*/ 2147483647 w 431"/>
                <a:gd name="T3" fmla="*/ 0 h 431"/>
                <a:gd name="T4" fmla="*/ 0 w 431"/>
                <a:gd name="T5" fmla="*/ 2147483647 h 431"/>
                <a:gd name="T6" fmla="*/ 2147483647 w 431"/>
                <a:gd name="T7" fmla="*/ 2147483647 h 431"/>
                <a:gd name="T8" fmla="*/ 2147483647 w 431"/>
                <a:gd name="T9" fmla="*/ 2147483647 h 431"/>
                <a:gd name="T10" fmla="*/ 2147483647 w 431"/>
                <a:gd name="T11" fmla="*/ 2147483647 h 431"/>
                <a:gd name="T12" fmla="*/ 2147483647 w 431"/>
                <a:gd name="T13" fmla="*/ 2147483647 h 431"/>
                <a:gd name="T14" fmla="*/ 2147483647 w 431"/>
                <a:gd name="T15" fmla="*/ 2147483647 h 431"/>
                <a:gd name="T16" fmla="*/ 2147483647 w 431"/>
                <a:gd name="T17" fmla="*/ 2147483647 h 431"/>
                <a:gd name="T18" fmla="*/ 2147483647 w 431"/>
                <a:gd name="T19" fmla="*/ 2147483647 h 43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31"/>
                <a:gd name="T31" fmla="*/ 0 h 431"/>
                <a:gd name="T32" fmla="*/ 431 w 431"/>
                <a:gd name="T33" fmla="*/ 431 h 43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31" h="431">
                  <a:moveTo>
                    <a:pt x="431" y="216"/>
                  </a:moveTo>
                  <a:cubicBezTo>
                    <a:pt x="431" y="97"/>
                    <a:pt x="335" y="0"/>
                    <a:pt x="216" y="0"/>
                  </a:cubicBezTo>
                  <a:cubicBezTo>
                    <a:pt x="97" y="0"/>
                    <a:pt x="0" y="97"/>
                    <a:pt x="0" y="216"/>
                  </a:cubicBezTo>
                  <a:cubicBezTo>
                    <a:pt x="0" y="335"/>
                    <a:pt x="97" y="431"/>
                    <a:pt x="216" y="431"/>
                  </a:cubicBezTo>
                  <a:cubicBezTo>
                    <a:pt x="335" y="431"/>
                    <a:pt x="431" y="335"/>
                    <a:pt x="431" y="216"/>
                  </a:cubicBezTo>
                  <a:close/>
                  <a:moveTo>
                    <a:pt x="429" y="216"/>
                  </a:moveTo>
                  <a:cubicBezTo>
                    <a:pt x="429" y="333"/>
                    <a:pt x="333" y="429"/>
                    <a:pt x="216" y="429"/>
                  </a:cubicBezTo>
                  <a:cubicBezTo>
                    <a:pt x="98" y="429"/>
                    <a:pt x="3" y="333"/>
                    <a:pt x="3" y="216"/>
                  </a:cubicBezTo>
                  <a:cubicBezTo>
                    <a:pt x="3" y="98"/>
                    <a:pt x="98" y="3"/>
                    <a:pt x="216" y="3"/>
                  </a:cubicBezTo>
                  <a:cubicBezTo>
                    <a:pt x="333" y="3"/>
                    <a:pt x="429" y="98"/>
                    <a:pt x="429" y="216"/>
                  </a:cubicBezTo>
                  <a:close/>
                </a:path>
              </a:pathLst>
            </a:custGeom>
            <a:solidFill>
              <a:srgbClr val="FCFE9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92" name="Freeform 97"/>
            <p:cNvSpPr>
              <a:spLocks noEditPoints="1"/>
            </p:cNvSpPr>
            <p:nvPr/>
          </p:nvSpPr>
          <p:spPr bwMode="auto">
            <a:xfrm>
              <a:off x="1920124" y="2113642"/>
              <a:ext cx="2891079" cy="2861209"/>
            </a:xfrm>
            <a:custGeom>
              <a:avLst/>
              <a:gdLst>
                <a:gd name="T0" fmla="*/ 2147483647 w 428"/>
                <a:gd name="T1" fmla="*/ 2147483647 h 428"/>
                <a:gd name="T2" fmla="*/ 2147483647 w 428"/>
                <a:gd name="T3" fmla="*/ 0 h 428"/>
                <a:gd name="T4" fmla="*/ 0 w 428"/>
                <a:gd name="T5" fmla="*/ 2147483647 h 428"/>
                <a:gd name="T6" fmla="*/ 2147483647 w 428"/>
                <a:gd name="T7" fmla="*/ 2147483647 h 428"/>
                <a:gd name="T8" fmla="*/ 2147483647 w 428"/>
                <a:gd name="T9" fmla="*/ 2147483647 h 428"/>
                <a:gd name="T10" fmla="*/ 2147483647 w 428"/>
                <a:gd name="T11" fmla="*/ 2147483647 h 428"/>
                <a:gd name="T12" fmla="*/ 2147483647 w 428"/>
                <a:gd name="T13" fmla="*/ 2147483647 h 428"/>
                <a:gd name="T14" fmla="*/ 2147483647 w 428"/>
                <a:gd name="T15" fmla="*/ 2147483647 h 428"/>
                <a:gd name="T16" fmla="*/ 2147483647 w 428"/>
                <a:gd name="T17" fmla="*/ 2147483647 h 428"/>
                <a:gd name="T18" fmla="*/ 2147483647 w 428"/>
                <a:gd name="T19" fmla="*/ 2147483647 h 4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28"/>
                <a:gd name="T31" fmla="*/ 0 h 428"/>
                <a:gd name="T32" fmla="*/ 428 w 428"/>
                <a:gd name="T33" fmla="*/ 428 h 42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28" h="428">
                  <a:moveTo>
                    <a:pt x="428" y="214"/>
                  </a:moveTo>
                  <a:cubicBezTo>
                    <a:pt x="428" y="96"/>
                    <a:pt x="332" y="0"/>
                    <a:pt x="214" y="0"/>
                  </a:cubicBezTo>
                  <a:cubicBezTo>
                    <a:pt x="96" y="0"/>
                    <a:pt x="0" y="96"/>
                    <a:pt x="0" y="214"/>
                  </a:cubicBezTo>
                  <a:cubicBezTo>
                    <a:pt x="0" y="332"/>
                    <a:pt x="96" y="428"/>
                    <a:pt x="214" y="428"/>
                  </a:cubicBezTo>
                  <a:cubicBezTo>
                    <a:pt x="332" y="428"/>
                    <a:pt x="428" y="332"/>
                    <a:pt x="428" y="214"/>
                  </a:cubicBezTo>
                  <a:close/>
                  <a:moveTo>
                    <a:pt x="425" y="214"/>
                  </a:moveTo>
                  <a:cubicBezTo>
                    <a:pt x="425" y="331"/>
                    <a:pt x="331" y="425"/>
                    <a:pt x="214" y="425"/>
                  </a:cubicBezTo>
                  <a:cubicBezTo>
                    <a:pt x="97" y="425"/>
                    <a:pt x="2" y="331"/>
                    <a:pt x="2" y="214"/>
                  </a:cubicBezTo>
                  <a:cubicBezTo>
                    <a:pt x="2" y="97"/>
                    <a:pt x="97" y="2"/>
                    <a:pt x="214" y="2"/>
                  </a:cubicBezTo>
                  <a:cubicBezTo>
                    <a:pt x="331" y="2"/>
                    <a:pt x="425" y="97"/>
                    <a:pt x="425" y="214"/>
                  </a:cubicBezTo>
                  <a:close/>
                </a:path>
              </a:pathLst>
            </a:custGeom>
            <a:solidFill>
              <a:srgbClr val="FCFE9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93" name="Freeform 98"/>
            <p:cNvSpPr>
              <a:spLocks noEditPoints="1"/>
            </p:cNvSpPr>
            <p:nvPr/>
          </p:nvSpPr>
          <p:spPr bwMode="auto">
            <a:xfrm>
              <a:off x="1926879" y="2120328"/>
              <a:ext cx="2877569" cy="2847839"/>
            </a:xfrm>
            <a:custGeom>
              <a:avLst/>
              <a:gdLst>
                <a:gd name="T0" fmla="*/ 2147483647 w 426"/>
                <a:gd name="T1" fmla="*/ 2147483647 h 426"/>
                <a:gd name="T2" fmla="*/ 2147483647 w 426"/>
                <a:gd name="T3" fmla="*/ 0 h 426"/>
                <a:gd name="T4" fmla="*/ 0 w 426"/>
                <a:gd name="T5" fmla="*/ 2147483647 h 426"/>
                <a:gd name="T6" fmla="*/ 2147483647 w 426"/>
                <a:gd name="T7" fmla="*/ 2147483647 h 426"/>
                <a:gd name="T8" fmla="*/ 2147483647 w 426"/>
                <a:gd name="T9" fmla="*/ 2147483647 h 426"/>
                <a:gd name="T10" fmla="*/ 2147483647 w 426"/>
                <a:gd name="T11" fmla="*/ 2147483647 h 426"/>
                <a:gd name="T12" fmla="*/ 2147483647 w 426"/>
                <a:gd name="T13" fmla="*/ 2147483647 h 426"/>
                <a:gd name="T14" fmla="*/ 2147483647 w 426"/>
                <a:gd name="T15" fmla="*/ 2147483647 h 426"/>
                <a:gd name="T16" fmla="*/ 2147483647 w 426"/>
                <a:gd name="T17" fmla="*/ 2147483647 h 426"/>
                <a:gd name="T18" fmla="*/ 2147483647 w 426"/>
                <a:gd name="T19" fmla="*/ 2147483647 h 4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26"/>
                <a:gd name="T31" fmla="*/ 0 h 426"/>
                <a:gd name="T32" fmla="*/ 426 w 426"/>
                <a:gd name="T33" fmla="*/ 426 h 42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26" h="426">
                  <a:moveTo>
                    <a:pt x="426" y="213"/>
                  </a:moveTo>
                  <a:cubicBezTo>
                    <a:pt x="426" y="95"/>
                    <a:pt x="330" y="0"/>
                    <a:pt x="213" y="0"/>
                  </a:cubicBezTo>
                  <a:cubicBezTo>
                    <a:pt x="95" y="0"/>
                    <a:pt x="0" y="95"/>
                    <a:pt x="0" y="213"/>
                  </a:cubicBezTo>
                  <a:cubicBezTo>
                    <a:pt x="0" y="330"/>
                    <a:pt x="95" y="426"/>
                    <a:pt x="213" y="426"/>
                  </a:cubicBezTo>
                  <a:cubicBezTo>
                    <a:pt x="330" y="426"/>
                    <a:pt x="426" y="330"/>
                    <a:pt x="426" y="213"/>
                  </a:cubicBezTo>
                  <a:close/>
                  <a:moveTo>
                    <a:pt x="423" y="213"/>
                  </a:moveTo>
                  <a:cubicBezTo>
                    <a:pt x="423" y="329"/>
                    <a:pt x="329" y="423"/>
                    <a:pt x="213" y="423"/>
                  </a:cubicBezTo>
                  <a:cubicBezTo>
                    <a:pt x="97" y="423"/>
                    <a:pt x="2" y="329"/>
                    <a:pt x="2" y="213"/>
                  </a:cubicBezTo>
                  <a:cubicBezTo>
                    <a:pt x="2" y="97"/>
                    <a:pt x="97" y="2"/>
                    <a:pt x="213" y="2"/>
                  </a:cubicBezTo>
                  <a:cubicBezTo>
                    <a:pt x="329" y="2"/>
                    <a:pt x="423" y="97"/>
                    <a:pt x="423" y="213"/>
                  </a:cubicBezTo>
                  <a:close/>
                </a:path>
              </a:pathLst>
            </a:custGeom>
            <a:solidFill>
              <a:srgbClr val="FCFE9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94" name="Freeform 100"/>
            <p:cNvSpPr>
              <a:spLocks noEditPoints="1"/>
            </p:cNvSpPr>
            <p:nvPr/>
          </p:nvSpPr>
          <p:spPr bwMode="auto">
            <a:xfrm>
              <a:off x="1940388" y="2133698"/>
              <a:ext cx="2843795" cy="2814414"/>
            </a:xfrm>
            <a:custGeom>
              <a:avLst/>
              <a:gdLst>
                <a:gd name="T0" fmla="*/ 2147483647 w 421"/>
                <a:gd name="T1" fmla="*/ 2147483647 h 421"/>
                <a:gd name="T2" fmla="*/ 2147483647 w 421"/>
                <a:gd name="T3" fmla="*/ 0 h 421"/>
                <a:gd name="T4" fmla="*/ 0 w 421"/>
                <a:gd name="T5" fmla="*/ 2147483647 h 421"/>
                <a:gd name="T6" fmla="*/ 2147483647 w 421"/>
                <a:gd name="T7" fmla="*/ 2147483647 h 421"/>
                <a:gd name="T8" fmla="*/ 2147483647 w 421"/>
                <a:gd name="T9" fmla="*/ 2147483647 h 421"/>
                <a:gd name="T10" fmla="*/ 2147483647 w 421"/>
                <a:gd name="T11" fmla="*/ 2147483647 h 421"/>
                <a:gd name="T12" fmla="*/ 2147483647 w 421"/>
                <a:gd name="T13" fmla="*/ 2147483647 h 421"/>
                <a:gd name="T14" fmla="*/ 2147483647 w 421"/>
                <a:gd name="T15" fmla="*/ 2147483647 h 421"/>
                <a:gd name="T16" fmla="*/ 2147483647 w 421"/>
                <a:gd name="T17" fmla="*/ 2147483647 h 421"/>
                <a:gd name="T18" fmla="*/ 2147483647 w 421"/>
                <a:gd name="T19" fmla="*/ 2147483647 h 4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21"/>
                <a:gd name="T31" fmla="*/ 0 h 421"/>
                <a:gd name="T32" fmla="*/ 421 w 421"/>
                <a:gd name="T33" fmla="*/ 421 h 4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21" h="421">
                  <a:moveTo>
                    <a:pt x="421" y="211"/>
                  </a:moveTo>
                  <a:cubicBezTo>
                    <a:pt x="421" y="95"/>
                    <a:pt x="327" y="0"/>
                    <a:pt x="211" y="0"/>
                  </a:cubicBezTo>
                  <a:cubicBezTo>
                    <a:pt x="95" y="0"/>
                    <a:pt x="0" y="95"/>
                    <a:pt x="0" y="211"/>
                  </a:cubicBezTo>
                  <a:cubicBezTo>
                    <a:pt x="0" y="327"/>
                    <a:pt x="95" y="421"/>
                    <a:pt x="211" y="421"/>
                  </a:cubicBezTo>
                  <a:cubicBezTo>
                    <a:pt x="327" y="421"/>
                    <a:pt x="421" y="327"/>
                    <a:pt x="421" y="211"/>
                  </a:cubicBezTo>
                  <a:close/>
                  <a:moveTo>
                    <a:pt x="419" y="211"/>
                  </a:moveTo>
                  <a:cubicBezTo>
                    <a:pt x="419" y="325"/>
                    <a:pt x="326" y="418"/>
                    <a:pt x="211" y="418"/>
                  </a:cubicBezTo>
                  <a:cubicBezTo>
                    <a:pt x="96" y="418"/>
                    <a:pt x="3" y="325"/>
                    <a:pt x="3" y="211"/>
                  </a:cubicBezTo>
                  <a:cubicBezTo>
                    <a:pt x="3" y="96"/>
                    <a:pt x="96" y="3"/>
                    <a:pt x="211" y="3"/>
                  </a:cubicBezTo>
                  <a:cubicBezTo>
                    <a:pt x="326" y="3"/>
                    <a:pt x="419" y="96"/>
                    <a:pt x="419" y="211"/>
                  </a:cubicBezTo>
                  <a:close/>
                </a:path>
              </a:pathLst>
            </a:custGeom>
            <a:solidFill>
              <a:srgbClr val="FCFE9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95" name="Freeform 101"/>
            <p:cNvSpPr>
              <a:spLocks noEditPoints="1"/>
            </p:cNvSpPr>
            <p:nvPr/>
          </p:nvSpPr>
          <p:spPr bwMode="auto">
            <a:xfrm>
              <a:off x="1953898" y="2147068"/>
              <a:ext cx="2823531" cy="2794358"/>
            </a:xfrm>
            <a:custGeom>
              <a:avLst/>
              <a:gdLst>
                <a:gd name="T0" fmla="*/ 2147483647 w 418"/>
                <a:gd name="T1" fmla="*/ 2147483647 h 418"/>
                <a:gd name="T2" fmla="*/ 2147483647 w 418"/>
                <a:gd name="T3" fmla="*/ 0 h 418"/>
                <a:gd name="T4" fmla="*/ 0 w 418"/>
                <a:gd name="T5" fmla="*/ 2147483647 h 418"/>
                <a:gd name="T6" fmla="*/ 2147483647 w 418"/>
                <a:gd name="T7" fmla="*/ 2147483647 h 418"/>
                <a:gd name="T8" fmla="*/ 2147483647 w 418"/>
                <a:gd name="T9" fmla="*/ 2147483647 h 418"/>
                <a:gd name="T10" fmla="*/ 2147483647 w 418"/>
                <a:gd name="T11" fmla="*/ 2147483647 h 418"/>
                <a:gd name="T12" fmla="*/ 2147483647 w 418"/>
                <a:gd name="T13" fmla="*/ 2147483647 h 418"/>
                <a:gd name="T14" fmla="*/ 2147483647 w 418"/>
                <a:gd name="T15" fmla="*/ 2147483647 h 418"/>
                <a:gd name="T16" fmla="*/ 2147483647 w 418"/>
                <a:gd name="T17" fmla="*/ 2147483647 h 418"/>
                <a:gd name="T18" fmla="*/ 2147483647 w 418"/>
                <a:gd name="T19" fmla="*/ 2147483647 h 4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18"/>
                <a:gd name="T31" fmla="*/ 0 h 418"/>
                <a:gd name="T32" fmla="*/ 418 w 418"/>
                <a:gd name="T33" fmla="*/ 418 h 4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18" h="418">
                  <a:moveTo>
                    <a:pt x="418" y="209"/>
                  </a:moveTo>
                  <a:cubicBezTo>
                    <a:pt x="418" y="93"/>
                    <a:pt x="324" y="0"/>
                    <a:pt x="209" y="0"/>
                  </a:cubicBezTo>
                  <a:cubicBezTo>
                    <a:pt x="93" y="0"/>
                    <a:pt x="0" y="93"/>
                    <a:pt x="0" y="209"/>
                  </a:cubicBezTo>
                  <a:cubicBezTo>
                    <a:pt x="0" y="324"/>
                    <a:pt x="93" y="418"/>
                    <a:pt x="209" y="418"/>
                  </a:cubicBezTo>
                  <a:cubicBezTo>
                    <a:pt x="324" y="418"/>
                    <a:pt x="418" y="324"/>
                    <a:pt x="418" y="209"/>
                  </a:cubicBezTo>
                  <a:close/>
                  <a:moveTo>
                    <a:pt x="415" y="209"/>
                  </a:moveTo>
                  <a:cubicBezTo>
                    <a:pt x="415" y="323"/>
                    <a:pt x="323" y="415"/>
                    <a:pt x="209" y="415"/>
                  </a:cubicBezTo>
                  <a:cubicBezTo>
                    <a:pt x="95" y="415"/>
                    <a:pt x="2" y="323"/>
                    <a:pt x="2" y="209"/>
                  </a:cubicBezTo>
                  <a:cubicBezTo>
                    <a:pt x="2" y="95"/>
                    <a:pt x="95" y="2"/>
                    <a:pt x="209" y="2"/>
                  </a:cubicBezTo>
                  <a:cubicBezTo>
                    <a:pt x="323" y="2"/>
                    <a:pt x="415" y="95"/>
                    <a:pt x="415" y="209"/>
                  </a:cubicBezTo>
                  <a:close/>
                </a:path>
              </a:pathLst>
            </a:custGeom>
            <a:solidFill>
              <a:srgbClr val="FCFE9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96" name="Freeform 102"/>
            <p:cNvSpPr>
              <a:spLocks noEditPoints="1"/>
            </p:cNvSpPr>
            <p:nvPr/>
          </p:nvSpPr>
          <p:spPr bwMode="auto">
            <a:xfrm>
              <a:off x="1960653" y="2153753"/>
              <a:ext cx="2810021" cy="2774303"/>
            </a:xfrm>
            <a:custGeom>
              <a:avLst/>
              <a:gdLst>
                <a:gd name="T0" fmla="*/ 2147483647 w 416"/>
                <a:gd name="T1" fmla="*/ 2147483647 h 415"/>
                <a:gd name="T2" fmla="*/ 2147483647 w 416"/>
                <a:gd name="T3" fmla="*/ 0 h 415"/>
                <a:gd name="T4" fmla="*/ 0 w 416"/>
                <a:gd name="T5" fmla="*/ 2147483647 h 415"/>
                <a:gd name="T6" fmla="*/ 2147483647 w 416"/>
                <a:gd name="T7" fmla="*/ 2147483647 h 415"/>
                <a:gd name="T8" fmla="*/ 2147483647 w 416"/>
                <a:gd name="T9" fmla="*/ 2147483647 h 415"/>
                <a:gd name="T10" fmla="*/ 2147483647 w 416"/>
                <a:gd name="T11" fmla="*/ 2147483647 h 415"/>
                <a:gd name="T12" fmla="*/ 2147483647 w 416"/>
                <a:gd name="T13" fmla="*/ 2147483647 h 415"/>
                <a:gd name="T14" fmla="*/ 2147483647 w 416"/>
                <a:gd name="T15" fmla="*/ 2147483647 h 415"/>
                <a:gd name="T16" fmla="*/ 2147483647 w 416"/>
                <a:gd name="T17" fmla="*/ 2147483647 h 415"/>
                <a:gd name="T18" fmla="*/ 2147483647 w 416"/>
                <a:gd name="T19" fmla="*/ 2147483647 h 4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16"/>
                <a:gd name="T31" fmla="*/ 0 h 415"/>
                <a:gd name="T32" fmla="*/ 416 w 416"/>
                <a:gd name="T33" fmla="*/ 415 h 41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16" h="415">
                  <a:moveTo>
                    <a:pt x="416" y="208"/>
                  </a:moveTo>
                  <a:cubicBezTo>
                    <a:pt x="416" y="93"/>
                    <a:pt x="323" y="0"/>
                    <a:pt x="208" y="0"/>
                  </a:cubicBezTo>
                  <a:cubicBezTo>
                    <a:pt x="93" y="0"/>
                    <a:pt x="0" y="93"/>
                    <a:pt x="0" y="208"/>
                  </a:cubicBezTo>
                  <a:cubicBezTo>
                    <a:pt x="0" y="322"/>
                    <a:pt x="93" y="415"/>
                    <a:pt x="208" y="415"/>
                  </a:cubicBezTo>
                  <a:cubicBezTo>
                    <a:pt x="323" y="415"/>
                    <a:pt x="416" y="322"/>
                    <a:pt x="416" y="208"/>
                  </a:cubicBezTo>
                  <a:close/>
                  <a:moveTo>
                    <a:pt x="413" y="208"/>
                  </a:moveTo>
                  <a:cubicBezTo>
                    <a:pt x="413" y="321"/>
                    <a:pt x="321" y="413"/>
                    <a:pt x="208" y="413"/>
                  </a:cubicBezTo>
                  <a:cubicBezTo>
                    <a:pt x="94" y="413"/>
                    <a:pt x="2" y="321"/>
                    <a:pt x="2" y="208"/>
                  </a:cubicBezTo>
                  <a:cubicBezTo>
                    <a:pt x="2" y="94"/>
                    <a:pt x="94" y="3"/>
                    <a:pt x="208" y="3"/>
                  </a:cubicBezTo>
                  <a:cubicBezTo>
                    <a:pt x="321" y="3"/>
                    <a:pt x="413" y="94"/>
                    <a:pt x="413" y="208"/>
                  </a:cubicBezTo>
                  <a:close/>
                </a:path>
              </a:pathLst>
            </a:custGeom>
            <a:solidFill>
              <a:srgbClr val="FCFE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97" name="Freeform 103"/>
            <p:cNvSpPr>
              <a:spLocks noEditPoints="1"/>
            </p:cNvSpPr>
            <p:nvPr/>
          </p:nvSpPr>
          <p:spPr bwMode="auto">
            <a:xfrm>
              <a:off x="1967407" y="2160438"/>
              <a:ext cx="2789756" cy="2760933"/>
            </a:xfrm>
            <a:custGeom>
              <a:avLst/>
              <a:gdLst>
                <a:gd name="T0" fmla="*/ 2147483647 w 413"/>
                <a:gd name="T1" fmla="*/ 2147483647 h 413"/>
                <a:gd name="T2" fmla="*/ 2147483647 w 413"/>
                <a:gd name="T3" fmla="*/ 0 h 413"/>
                <a:gd name="T4" fmla="*/ 0 w 413"/>
                <a:gd name="T5" fmla="*/ 2147483647 h 413"/>
                <a:gd name="T6" fmla="*/ 2147483647 w 413"/>
                <a:gd name="T7" fmla="*/ 2147483647 h 413"/>
                <a:gd name="T8" fmla="*/ 2147483647 w 413"/>
                <a:gd name="T9" fmla="*/ 2147483647 h 413"/>
                <a:gd name="T10" fmla="*/ 2147483647 w 413"/>
                <a:gd name="T11" fmla="*/ 2147483647 h 413"/>
                <a:gd name="T12" fmla="*/ 2147483647 w 413"/>
                <a:gd name="T13" fmla="*/ 2147483647 h 413"/>
                <a:gd name="T14" fmla="*/ 2147483647 w 413"/>
                <a:gd name="T15" fmla="*/ 2147483647 h 413"/>
                <a:gd name="T16" fmla="*/ 2147483647 w 413"/>
                <a:gd name="T17" fmla="*/ 2147483647 h 413"/>
                <a:gd name="T18" fmla="*/ 2147483647 w 413"/>
                <a:gd name="T19" fmla="*/ 2147483647 h 4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13"/>
                <a:gd name="T31" fmla="*/ 0 h 413"/>
                <a:gd name="T32" fmla="*/ 413 w 413"/>
                <a:gd name="T33" fmla="*/ 413 h 4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13" h="413">
                  <a:moveTo>
                    <a:pt x="413" y="207"/>
                  </a:moveTo>
                  <a:cubicBezTo>
                    <a:pt x="413" y="93"/>
                    <a:pt x="321" y="0"/>
                    <a:pt x="207" y="0"/>
                  </a:cubicBezTo>
                  <a:cubicBezTo>
                    <a:pt x="93" y="0"/>
                    <a:pt x="0" y="93"/>
                    <a:pt x="0" y="207"/>
                  </a:cubicBezTo>
                  <a:cubicBezTo>
                    <a:pt x="0" y="321"/>
                    <a:pt x="93" y="413"/>
                    <a:pt x="207" y="413"/>
                  </a:cubicBezTo>
                  <a:cubicBezTo>
                    <a:pt x="321" y="413"/>
                    <a:pt x="413" y="321"/>
                    <a:pt x="413" y="207"/>
                  </a:cubicBezTo>
                  <a:close/>
                  <a:moveTo>
                    <a:pt x="411" y="207"/>
                  </a:moveTo>
                  <a:cubicBezTo>
                    <a:pt x="411" y="319"/>
                    <a:pt x="319" y="411"/>
                    <a:pt x="207" y="411"/>
                  </a:cubicBezTo>
                  <a:cubicBezTo>
                    <a:pt x="94" y="411"/>
                    <a:pt x="3" y="319"/>
                    <a:pt x="3" y="207"/>
                  </a:cubicBezTo>
                  <a:cubicBezTo>
                    <a:pt x="3" y="94"/>
                    <a:pt x="94" y="3"/>
                    <a:pt x="207" y="3"/>
                  </a:cubicBezTo>
                  <a:cubicBezTo>
                    <a:pt x="319" y="3"/>
                    <a:pt x="411" y="94"/>
                    <a:pt x="411" y="207"/>
                  </a:cubicBezTo>
                  <a:close/>
                </a:path>
              </a:pathLst>
            </a:custGeom>
            <a:solidFill>
              <a:srgbClr val="FCFE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98" name="Freeform 104"/>
            <p:cNvSpPr>
              <a:spLocks noEditPoints="1"/>
            </p:cNvSpPr>
            <p:nvPr/>
          </p:nvSpPr>
          <p:spPr bwMode="auto">
            <a:xfrm>
              <a:off x="1974163" y="2173808"/>
              <a:ext cx="2776246" cy="2740878"/>
            </a:xfrm>
            <a:custGeom>
              <a:avLst/>
              <a:gdLst>
                <a:gd name="T0" fmla="*/ 2147483647 w 411"/>
                <a:gd name="T1" fmla="*/ 2147483647 h 410"/>
                <a:gd name="T2" fmla="*/ 2147483647 w 411"/>
                <a:gd name="T3" fmla="*/ 0 h 410"/>
                <a:gd name="T4" fmla="*/ 0 w 411"/>
                <a:gd name="T5" fmla="*/ 2147483647 h 410"/>
                <a:gd name="T6" fmla="*/ 2147483647 w 411"/>
                <a:gd name="T7" fmla="*/ 2147483647 h 410"/>
                <a:gd name="T8" fmla="*/ 2147483647 w 411"/>
                <a:gd name="T9" fmla="*/ 2147483647 h 410"/>
                <a:gd name="T10" fmla="*/ 2147483647 w 411"/>
                <a:gd name="T11" fmla="*/ 2147483647 h 410"/>
                <a:gd name="T12" fmla="*/ 2147483647 w 411"/>
                <a:gd name="T13" fmla="*/ 2147483647 h 410"/>
                <a:gd name="T14" fmla="*/ 2147483647 w 411"/>
                <a:gd name="T15" fmla="*/ 2147483647 h 410"/>
                <a:gd name="T16" fmla="*/ 2147483647 w 411"/>
                <a:gd name="T17" fmla="*/ 2147483647 h 410"/>
                <a:gd name="T18" fmla="*/ 2147483647 w 411"/>
                <a:gd name="T19" fmla="*/ 2147483647 h 4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11"/>
                <a:gd name="T31" fmla="*/ 0 h 410"/>
                <a:gd name="T32" fmla="*/ 411 w 411"/>
                <a:gd name="T33" fmla="*/ 410 h 4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11" h="410">
                  <a:moveTo>
                    <a:pt x="411" y="205"/>
                  </a:moveTo>
                  <a:cubicBezTo>
                    <a:pt x="411" y="91"/>
                    <a:pt x="319" y="0"/>
                    <a:pt x="206" y="0"/>
                  </a:cubicBezTo>
                  <a:cubicBezTo>
                    <a:pt x="92" y="0"/>
                    <a:pt x="0" y="91"/>
                    <a:pt x="0" y="205"/>
                  </a:cubicBezTo>
                  <a:cubicBezTo>
                    <a:pt x="0" y="318"/>
                    <a:pt x="92" y="410"/>
                    <a:pt x="206" y="410"/>
                  </a:cubicBezTo>
                  <a:cubicBezTo>
                    <a:pt x="319" y="410"/>
                    <a:pt x="411" y="318"/>
                    <a:pt x="411" y="205"/>
                  </a:cubicBezTo>
                  <a:close/>
                  <a:moveTo>
                    <a:pt x="409" y="205"/>
                  </a:moveTo>
                  <a:cubicBezTo>
                    <a:pt x="409" y="317"/>
                    <a:pt x="318" y="407"/>
                    <a:pt x="206" y="407"/>
                  </a:cubicBezTo>
                  <a:cubicBezTo>
                    <a:pt x="94" y="407"/>
                    <a:pt x="3" y="317"/>
                    <a:pt x="3" y="205"/>
                  </a:cubicBezTo>
                  <a:cubicBezTo>
                    <a:pt x="3" y="93"/>
                    <a:pt x="94" y="2"/>
                    <a:pt x="206" y="2"/>
                  </a:cubicBezTo>
                  <a:cubicBezTo>
                    <a:pt x="318" y="2"/>
                    <a:pt x="409" y="93"/>
                    <a:pt x="409" y="205"/>
                  </a:cubicBezTo>
                  <a:close/>
                </a:path>
              </a:pathLst>
            </a:custGeom>
            <a:solidFill>
              <a:srgbClr val="FCFE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99" name="Freeform 105"/>
            <p:cNvSpPr>
              <a:spLocks noEditPoints="1"/>
            </p:cNvSpPr>
            <p:nvPr/>
          </p:nvSpPr>
          <p:spPr bwMode="auto">
            <a:xfrm>
              <a:off x="1987672" y="2180493"/>
              <a:ext cx="2755982" cy="2727507"/>
            </a:xfrm>
            <a:custGeom>
              <a:avLst/>
              <a:gdLst>
                <a:gd name="T0" fmla="*/ 2147483647 w 408"/>
                <a:gd name="T1" fmla="*/ 2147483647 h 408"/>
                <a:gd name="T2" fmla="*/ 2147483647 w 408"/>
                <a:gd name="T3" fmla="*/ 0 h 408"/>
                <a:gd name="T4" fmla="*/ 0 w 408"/>
                <a:gd name="T5" fmla="*/ 2147483647 h 408"/>
                <a:gd name="T6" fmla="*/ 2147483647 w 408"/>
                <a:gd name="T7" fmla="*/ 2147483647 h 408"/>
                <a:gd name="T8" fmla="*/ 2147483647 w 408"/>
                <a:gd name="T9" fmla="*/ 2147483647 h 408"/>
                <a:gd name="T10" fmla="*/ 2147483647 w 408"/>
                <a:gd name="T11" fmla="*/ 2147483647 h 408"/>
                <a:gd name="T12" fmla="*/ 2147483647 w 408"/>
                <a:gd name="T13" fmla="*/ 2147483647 h 408"/>
                <a:gd name="T14" fmla="*/ 2147483647 w 408"/>
                <a:gd name="T15" fmla="*/ 2147483647 h 408"/>
                <a:gd name="T16" fmla="*/ 2147483647 w 408"/>
                <a:gd name="T17" fmla="*/ 2147483647 h 408"/>
                <a:gd name="T18" fmla="*/ 2147483647 w 408"/>
                <a:gd name="T19" fmla="*/ 2147483647 h 40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08"/>
                <a:gd name="T31" fmla="*/ 0 h 408"/>
                <a:gd name="T32" fmla="*/ 408 w 408"/>
                <a:gd name="T33" fmla="*/ 408 h 40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08" h="408">
                  <a:moveTo>
                    <a:pt x="408" y="204"/>
                  </a:moveTo>
                  <a:cubicBezTo>
                    <a:pt x="408" y="91"/>
                    <a:pt x="316" y="0"/>
                    <a:pt x="204" y="0"/>
                  </a:cubicBezTo>
                  <a:cubicBezTo>
                    <a:pt x="91" y="0"/>
                    <a:pt x="0" y="91"/>
                    <a:pt x="0" y="204"/>
                  </a:cubicBezTo>
                  <a:cubicBezTo>
                    <a:pt x="0" y="316"/>
                    <a:pt x="91" y="408"/>
                    <a:pt x="204" y="408"/>
                  </a:cubicBezTo>
                  <a:cubicBezTo>
                    <a:pt x="316" y="408"/>
                    <a:pt x="408" y="316"/>
                    <a:pt x="408" y="204"/>
                  </a:cubicBezTo>
                  <a:close/>
                  <a:moveTo>
                    <a:pt x="405" y="204"/>
                  </a:moveTo>
                  <a:cubicBezTo>
                    <a:pt x="405" y="315"/>
                    <a:pt x="315" y="405"/>
                    <a:pt x="204" y="405"/>
                  </a:cubicBezTo>
                  <a:cubicBezTo>
                    <a:pt x="92" y="405"/>
                    <a:pt x="2" y="315"/>
                    <a:pt x="2" y="204"/>
                  </a:cubicBezTo>
                  <a:cubicBezTo>
                    <a:pt x="2" y="92"/>
                    <a:pt x="92" y="2"/>
                    <a:pt x="204" y="2"/>
                  </a:cubicBezTo>
                  <a:cubicBezTo>
                    <a:pt x="315" y="2"/>
                    <a:pt x="405" y="92"/>
                    <a:pt x="405" y="204"/>
                  </a:cubicBezTo>
                  <a:close/>
                </a:path>
              </a:pathLst>
            </a:custGeom>
            <a:solidFill>
              <a:srgbClr val="FCFE9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00" name="Freeform 106"/>
            <p:cNvSpPr>
              <a:spLocks noEditPoints="1"/>
            </p:cNvSpPr>
            <p:nvPr/>
          </p:nvSpPr>
          <p:spPr bwMode="auto">
            <a:xfrm>
              <a:off x="1994427" y="2187178"/>
              <a:ext cx="2742472" cy="2707452"/>
            </a:xfrm>
            <a:custGeom>
              <a:avLst/>
              <a:gdLst>
                <a:gd name="T0" fmla="*/ 2147483647 w 406"/>
                <a:gd name="T1" fmla="*/ 2147483647 h 405"/>
                <a:gd name="T2" fmla="*/ 2147483647 w 406"/>
                <a:gd name="T3" fmla="*/ 0 h 405"/>
                <a:gd name="T4" fmla="*/ 0 w 406"/>
                <a:gd name="T5" fmla="*/ 2147483647 h 405"/>
                <a:gd name="T6" fmla="*/ 2147483647 w 406"/>
                <a:gd name="T7" fmla="*/ 2147483647 h 405"/>
                <a:gd name="T8" fmla="*/ 2147483647 w 406"/>
                <a:gd name="T9" fmla="*/ 2147483647 h 405"/>
                <a:gd name="T10" fmla="*/ 2147483647 w 406"/>
                <a:gd name="T11" fmla="*/ 2147483647 h 405"/>
                <a:gd name="T12" fmla="*/ 2147483647 w 406"/>
                <a:gd name="T13" fmla="*/ 2147483647 h 405"/>
                <a:gd name="T14" fmla="*/ 2147483647 w 406"/>
                <a:gd name="T15" fmla="*/ 2147483647 h 405"/>
                <a:gd name="T16" fmla="*/ 2147483647 w 406"/>
                <a:gd name="T17" fmla="*/ 2147483647 h 405"/>
                <a:gd name="T18" fmla="*/ 2147483647 w 406"/>
                <a:gd name="T19" fmla="*/ 2147483647 h 40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06"/>
                <a:gd name="T31" fmla="*/ 0 h 405"/>
                <a:gd name="T32" fmla="*/ 406 w 406"/>
                <a:gd name="T33" fmla="*/ 405 h 40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06" h="405">
                  <a:moveTo>
                    <a:pt x="406" y="203"/>
                  </a:moveTo>
                  <a:cubicBezTo>
                    <a:pt x="406" y="91"/>
                    <a:pt x="315" y="0"/>
                    <a:pt x="203" y="0"/>
                  </a:cubicBezTo>
                  <a:cubicBezTo>
                    <a:pt x="91" y="0"/>
                    <a:pt x="0" y="91"/>
                    <a:pt x="0" y="203"/>
                  </a:cubicBezTo>
                  <a:cubicBezTo>
                    <a:pt x="0" y="315"/>
                    <a:pt x="91" y="405"/>
                    <a:pt x="203" y="405"/>
                  </a:cubicBezTo>
                  <a:cubicBezTo>
                    <a:pt x="315" y="405"/>
                    <a:pt x="406" y="315"/>
                    <a:pt x="406" y="203"/>
                  </a:cubicBezTo>
                  <a:close/>
                  <a:moveTo>
                    <a:pt x="403" y="203"/>
                  </a:moveTo>
                  <a:cubicBezTo>
                    <a:pt x="403" y="313"/>
                    <a:pt x="313" y="403"/>
                    <a:pt x="203" y="403"/>
                  </a:cubicBezTo>
                  <a:cubicBezTo>
                    <a:pt x="92" y="403"/>
                    <a:pt x="3" y="313"/>
                    <a:pt x="3" y="203"/>
                  </a:cubicBezTo>
                  <a:cubicBezTo>
                    <a:pt x="3" y="92"/>
                    <a:pt x="92" y="3"/>
                    <a:pt x="203" y="3"/>
                  </a:cubicBezTo>
                  <a:cubicBezTo>
                    <a:pt x="313" y="3"/>
                    <a:pt x="403" y="92"/>
                    <a:pt x="403" y="203"/>
                  </a:cubicBezTo>
                  <a:close/>
                </a:path>
              </a:pathLst>
            </a:custGeom>
            <a:solidFill>
              <a:srgbClr val="FCFE9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01" name="Freeform 107"/>
            <p:cNvSpPr>
              <a:spLocks noEditPoints="1"/>
            </p:cNvSpPr>
            <p:nvPr/>
          </p:nvSpPr>
          <p:spPr bwMode="auto">
            <a:xfrm>
              <a:off x="2001182" y="2193864"/>
              <a:ext cx="2722208" cy="2694082"/>
            </a:xfrm>
            <a:custGeom>
              <a:avLst/>
              <a:gdLst>
                <a:gd name="T0" fmla="*/ 2147483647 w 403"/>
                <a:gd name="T1" fmla="*/ 2147483647 h 403"/>
                <a:gd name="T2" fmla="*/ 2147483647 w 403"/>
                <a:gd name="T3" fmla="*/ 0 h 403"/>
                <a:gd name="T4" fmla="*/ 0 w 403"/>
                <a:gd name="T5" fmla="*/ 2147483647 h 403"/>
                <a:gd name="T6" fmla="*/ 2147483647 w 403"/>
                <a:gd name="T7" fmla="*/ 2147483647 h 403"/>
                <a:gd name="T8" fmla="*/ 2147483647 w 403"/>
                <a:gd name="T9" fmla="*/ 2147483647 h 403"/>
                <a:gd name="T10" fmla="*/ 2147483647 w 403"/>
                <a:gd name="T11" fmla="*/ 2147483647 h 403"/>
                <a:gd name="T12" fmla="*/ 2147483647 w 403"/>
                <a:gd name="T13" fmla="*/ 2147483647 h 403"/>
                <a:gd name="T14" fmla="*/ 2147483647 w 403"/>
                <a:gd name="T15" fmla="*/ 2147483647 h 403"/>
                <a:gd name="T16" fmla="*/ 2147483647 w 403"/>
                <a:gd name="T17" fmla="*/ 2147483647 h 403"/>
                <a:gd name="T18" fmla="*/ 2147483647 w 403"/>
                <a:gd name="T19" fmla="*/ 2147483647 h 40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03"/>
                <a:gd name="T31" fmla="*/ 0 h 403"/>
                <a:gd name="T32" fmla="*/ 403 w 403"/>
                <a:gd name="T33" fmla="*/ 403 h 40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03" h="403">
                  <a:moveTo>
                    <a:pt x="403" y="202"/>
                  </a:moveTo>
                  <a:cubicBezTo>
                    <a:pt x="403" y="90"/>
                    <a:pt x="313" y="0"/>
                    <a:pt x="202" y="0"/>
                  </a:cubicBezTo>
                  <a:cubicBezTo>
                    <a:pt x="90" y="0"/>
                    <a:pt x="0" y="90"/>
                    <a:pt x="0" y="202"/>
                  </a:cubicBezTo>
                  <a:cubicBezTo>
                    <a:pt x="0" y="313"/>
                    <a:pt x="90" y="403"/>
                    <a:pt x="202" y="403"/>
                  </a:cubicBezTo>
                  <a:cubicBezTo>
                    <a:pt x="313" y="403"/>
                    <a:pt x="403" y="313"/>
                    <a:pt x="403" y="202"/>
                  </a:cubicBezTo>
                  <a:close/>
                  <a:moveTo>
                    <a:pt x="401" y="202"/>
                  </a:moveTo>
                  <a:cubicBezTo>
                    <a:pt x="401" y="312"/>
                    <a:pt x="312" y="401"/>
                    <a:pt x="202" y="401"/>
                  </a:cubicBezTo>
                  <a:cubicBezTo>
                    <a:pt x="92" y="401"/>
                    <a:pt x="3" y="312"/>
                    <a:pt x="3" y="202"/>
                  </a:cubicBezTo>
                  <a:cubicBezTo>
                    <a:pt x="3" y="92"/>
                    <a:pt x="92" y="3"/>
                    <a:pt x="202" y="3"/>
                  </a:cubicBezTo>
                  <a:cubicBezTo>
                    <a:pt x="312" y="3"/>
                    <a:pt x="401" y="92"/>
                    <a:pt x="401" y="202"/>
                  </a:cubicBezTo>
                  <a:close/>
                </a:path>
              </a:pathLst>
            </a:custGeom>
            <a:solidFill>
              <a:srgbClr val="FCFEA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02" name="Freeform 108"/>
            <p:cNvSpPr>
              <a:spLocks noEditPoints="1"/>
            </p:cNvSpPr>
            <p:nvPr/>
          </p:nvSpPr>
          <p:spPr bwMode="auto">
            <a:xfrm>
              <a:off x="2014692" y="2207233"/>
              <a:ext cx="2701943" cy="2674027"/>
            </a:xfrm>
            <a:custGeom>
              <a:avLst/>
              <a:gdLst>
                <a:gd name="T0" fmla="*/ 2147483647 w 400"/>
                <a:gd name="T1" fmla="*/ 2147483647 h 400"/>
                <a:gd name="T2" fmla="*/ 2147483647 w 400"/>
                <a:gd name="T3" fmla="*/ 0 h 400"/>
                <a:gd name="T4" fmla="*/ 0 w 400"/>
                <a:gd name="T5" fmla="*/ 2147483647 h 400"/>
                <a:gd name="T6" fmla="*/ 2147483647 w 400"/>
                <a:gd name="T7" fmla="*/ 2147483647 h 400"/>
                <a:gd name="T8" fmla="*/ 2147483647 w 400"/>
                <a:gd name="T9" fmla="*/ 2147483647 h 400"/>
                <a:gd name="T10" fmla="*/ 2147483647 w 400"/>
                <a:gd name="T11" fmla="*/ 2147483647 h 400"/>
                <a:gd name="T12" fmla="*/ 2147483647 w 400"/>
                <a:gd name="T13" fmla="*/ 2147483647 h 400"/>
                <a:gd name="T14" fmla="*/ 2147483647 w 400"/>
                <a:gd name="T15" fmla="*/ 2147483647 h 400"/>
                <a:gd name="T16" fmla="*/ 2147483647 w 400"/>
                <a:gd name="T17" fmla="*/ 2147483647 h 400"/>
                <a:gd name="T18" fmla="*/ 2147483647 w 400"/>
                <a:gd name="T19" fmla="*/ 2147483647 h 4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00"/>
                <a:gd name="T31" fmla="*/ 0 h 400"/>
                <a:gd name="T32" fmla="*/ 400 w 400"/>
                <a:gd name="T33" fmla="*/ 400 h 4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00" h="400">
                  <a:moveTo>
                    <a:pt x="400" y="200"/>
                  </a:moveTo>
                  <a:cubicBezTo>
                    <a:pt x="400" y="89"/>
                    <a:pt x="310" y="0"/>
                    <a:pt x="200" y="0"/>
                  </a:cubicBezTo>
                  <a:cubicBezTo>
                    <a:pt x="89" y="0"/>
                    <a:pt x="0" y="89"/>
                    <a:pt x="0" y="200"/>
                  </a:cubicBezTo>
                  <a:cubicBezTo>
                    <a:pt x="0" y="310"/>
                    <a:pt x="89" y="400"/>
                    <a:pt x="200" y="400"/>
                  </a:cubicBezTo>
                  <a:cubicBezTo>
                    <a:pt x="310" y="400"/>
                    <a:pt x="400" y="310"/>
                    <a:pt x="400" y="200"/>
                  </a:cubicBezTo>
                  <a:close/>
                  <a:moveTo>
                    <a:pt x="397" y="200"/>
                  </a:moveTo>
                  <a:cubicBezTo>
                    <a:pt x="397" y="309"/>
                    <a:pt x="309" y="397"/>
                    <a:pt x="200" y="397"/>
                  </a:cubicBezTo>
                  <a:cubicBezTo>
                    <a:pt x="91" y="397"/>
                    <a:pt x="2" y="309"/>
                    <a:pt x="2" y="200"/>
                  </a:cubicBezTo>
                  <a:cubicBezTo>
                    <a:pt x="2" y="91"/>
                    <a:pt x="91" y="2"/>
                    <a:pt x="200" y="2"/>
                  </a:cubicBezTo>
                  <a:cubicBezTo>
                    <a:pt x="309" y="2"/>
                    <a:pt x="397" y="91"/>
                    <a:pt x="397" y="200"/>
                  </a:cubicBezTo>
                  <a:close/>
                </a:path>
              </a:pathLst>
            </a:custGeom>
            <a:solidFill>
              <a:srgbClr val="FCFEA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03" name="Freeform 109"/>
            <p:cNvSpPr>
              <a:spLocks noEditPoints="1"/>
            </p:cNvSpPr>
            <p:nvPr/>
          </p:nvSpPr>
          <p:spPr bwMode="auto">
            <a:xfrm>
              <a:off x="2021447" y="2213918"/>
              <a:ext cx="2688433" cy="2660656"/>
            </a:xfrm>
            <a:custGeom>
              <a:avLst/>
              <a:gdLst>
                <a:gd name="T0" fmla="*/ 2147483647 w 398"/>
                <a:gd name="T1" fmla="*/ 2147483647 h 398"/>
                <a:gd name="T2" fmla="*/ 2147483647 w 398"/>
                <a:gd name="T3" fmla="*/ 0 h 398"/>
                <a:gd name="T4" fmla="*/ 0 w 398"/>
                <a:gd name="T5" fmla="*/ 2147483647 h 398"/>
                <a:gd name="T6" fmla="*/ 2147483647 w 398"/>
                <a:gd name="T7" fmla="*/ 2147483647 h 398"/>
                <a:gd name="T8" fmla="*/ 2147483647 w 398"/>
                <a:gd name="T9" fmla="*/ 2147483647 h 398"/>
                <a:gd name="T10" fmla="*/ 2147483647 w 398"/>
                <a:gd name="T11" fmla="*/ 2147483647 h 398"/>
                <a:gd name="T12" fmla="*/ 2147483647 w 398"/>
                <a:gd name="T13" fmla="*/ 2147483647 h 398"/>
                <a:gd name="T14" fmla="*/ 2147483647 w 398"/>
                <a:gd name="T15" fmla="*/ 2147483647 h 398"/>
                <a:gd name="T16" fmla="*/ 2147483647 w 398"/>
                <a:gd name="T17" fmla="*/ 2147483647 h 398"/>
                <a:gd name="T18" fmla="*/ 2147483647 w 398"/>
                <a:gd name="T19" fmla="*/ 2147483647 h 39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98"/>
                <a:gd name="T31" fmla="*/ 0 h 398"/>
                <a:gd name="T32" fmla="*/ 398 w 398"/>
                <a:gd name="T33" fmla="*/ 398 h 39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98" h="398">
                  <a:moveTo>
                    <a:pt x="398" y="199"/>
                  </a:moveTo>
                  <a:cubicBezTo>
                    <a:pt x="398" y="89"/>
                    <a:pt x="309" y="0"/>
                    <a:pt x="199" y="0"/>
                  </a:cubicBezTo>
                  <a:cubicBezTo>
                    <a:pt x="89" y="0"/>
                    <a:pt x="0" y="89"/>
                    <a:pt x="0" y="199"/>
                  </a:cubicBezTo>
                  <a:cubicBezTo>
                    <a:pt x="0" y="309"/>
                    <a:pt x="89" y="398"/>
                    <a:pt x="199" y="398"/>
                  </a:cubicBezTo>
                  <a:cubicBezTo>
                    <a:pt x="309" y="398"/>
                    <a:pt x="398" y="309"/>
                    <a:pt x="398" y="199"/>
                  </a:cubicBezTo>
                  <a:close/>
                  <a:moveTo>
                    <a:pt x="395" y="199"/>
                  </a:moveTo>
                  <a:cubicBezTo>
                    <a:pt x="395" y="307"/>
                    <a:pt x="307" y="395"/>
                    <a:pt x="199" y="395"/>
                  </a:cubicBezTo>
                  <a:cubicBezTo>
                    <a:pt x="90" y="395"/>
                    <a:pt x="2" y="307"/>
                    <a:pt x="2" y="199"/>
                  </a:cubicBezTo>
                  <a:cubicBezTo>
                    <a:pt x="2" y="90"/>
                    <a:pt x="90" y="2"/>
                    <a:pt x="199" y="2"/>
                  </a:cubicBezTo>
                  <a:cubicBezTo>
                    <a:pt x="307" y="2"/>
                    <a:pt x="395" y="90"/>
                    <a:pt x="395" y="199"/>
                  </a:cubicBezTo>
                  <a:close/>
                </a:path>
              </a:pathLst>
            </a:custGeom>
            <a:solidFill>
              <a:srgbClr val="FCFEA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04" name="Freeform 110"/>
            <p:cNvSpPr>
              <a:spLocks noEditPoints="1"/>
            </p:cNvSpPr>
            <p:nvPr/>
          </p:nvSpPr>
          <p:spPr bwMode="auto">
            <a:xfrm>
              <a:off x="2028201" y="2220604"/>
              <a:ext cx="2668169" cy="2640602"/>
            </a:xfrm>
            <a:custGeom>
              <a:avLst/>
              <a:gdLst>
                <a:gd name="T0" fmla="*/ 2147483647 w 395"/>
                <a:gd name="T1" fmla="*/ 2147483647 h 395"/>
                <a:gd name="T2" fmla="*/ 2147483647 w 395"/>
                <a:gd name="T3" fmla="*/ 0 h 395"/>
                <a:gd name="T4" fmla="*/ 0 w 395"/>
                <a:gd name="T5" fmla="*/ 2147483647 h 395"/>
                <a:gd name="T6" fmla="*/ 2147483647 w 395"/>
                <a:gd name="T7" fmla="*/ 2147483647 h 395"/>
                <a:gd name="T8" fmla="*/ 2147483647 w 395"/>
                <a:gd name="T9" fmla="*/ 2147483647 h 395"/>
                <a:gd name="T10" fmla="*/ 2147483647 w 395"/>
                <a:gd name="T11" fmla="*/ 2147483647 h 395"/>
                <a:gd name="T12" fmla="*/ 2147483647 w 395"/>
                <a:gd name="T13" fmla="*/ 2147483647 h 395"/>
                <a:gd name="T14" fmla="*/ 2147483647 w 395"/>
                <a:gd name="T15" fmla="*/ 2147483647 h 395"/>
                <a:gd name="T16" fmla="*/ 2147483647 w 395"/>
                <a:gd name="T17" fmla="*/ 2147483647 h 395"/>
                <a:gd name="T18" fmla="*/ 2147483647 w 395"/>
                <a:gd name="T19" fmla="*/ 2147483647 h 39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95"/>
                <a:gd name="T31" fmla="*/ 0 h 395"/>
                <a:gd name="T32" fmla="*/ 395 w 395"/>
                <a:gd name="T33" fmla="*/ 395 h 39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95" h="395">
                  <a:moveTo>
                    <a:pt x="395" y="198"/>
                  </a:moveTo>
                  <a:cubicBezTo>
                    <a:pt x="395" y="89"/>
                    <a:pt x="307" y="0"/>
                    <a:pt x="198" y="0"/>
                  </a:cubicBezTo>
                  <a:cubicBezTo>
                    <a:pt x="89" y="0"/>
                    <a:pt x="0" y="89"/>
                    <a:pt x="0" y="198"/>
                  </a:cubicBezTo>
                  <a:cubicBezTo>
                    <a:pt x="0" y="307"/>
                    <a:pt x="89" y="395"/>
                    <a:pt x="198" y="395"/>
                  </a:cubicBezTo>
                  <a:cubicBezTo>
                    <a:pt x="307" y="395"/>
                    <a:pt x="395" y="307"/>
                    <a:pt x="395" y="198"/>
                  </a:cubicBezTo>
                  <a:close/>
                  <a:moveTo>
                    <a:pt x="393" y="198"/>
                  </a:moveTo>
                  <a:cubicBezTo>
                    <a:pt x="393" y="305"/>
                    <a:pt x="306" y="393"/>
                    <a:pt x="198" y="393"/>
                  </a:cubicBezTo>
                  <a:cubicBezTo>
                    <a:pt x="90" y="393"/>
                    <a:pt x="3" y="305"/>
                    <a:pt x="3" y="198"/>
                  </a:cubicBezTo>
                  <a:cubicBezTo>
                    <a:pt x="3" y="90"/>
                    <a:pt x="90" y="3"/>
                    <a:pt x="198" y="3"/>
                  </a:cubicBezTo>
                  <a:cubicBezTo>
                    <a:pt x="306" y="3"/>
                    <a:pt x="393" y="90"/>
                    <a:pt x="393" y="198"/>
                  </a:cubicBezTo>
                  <a:close/>
                </a:path>
              </a:pathLst>
            </a:custGeom>
            <a:solidFill>
              <a:srgbClr val="FCFEA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05" name="Freeform 111"/>
            <p:cNvSpPr>
              <a:spLocks noEditPoints="1"/>
            </p:cNvSpPr>
            <p:nvPr/>
          </p:nvSpPr>
          <p:spPr bwMode="auto">
            <a:xfrm>
              <a:off x="2034957" y="2227289"/>
              <a:ext cx="2654659" cy="2627231"/>
            </a:xfrm>
            <a:custGeom>
              <a:avLst/>
              <a:gdLst>
                <a:gd name="T0" fmla="*/ 2147483647 w 393"/>
                <a:gd name="T1" fmla="*/ 2147483647 h 393"/>
                <a:gd name="T2" fmla="*/ 2147483647 w 393"/>
                <a:gd name="T3" fmla="*/ 0 h 393"/>
                <a:gd name="T4" fmla="*/ 0 w 393"/>
                <a:gd name="T5" fmla="*/ 2147483647 h 393"/>
                <a:gd name="T6" fmla="*/ 2147483647 w 393"/>
                <a:gd name="T7" fmla="*/ 2147483647 h 393"/>
                <a:gd name="T8" fmla="*/ 2147483647 w 393"/>
                <a:gd name="T9" fmla="*/ 2147483647 h 393"/>
                <a:gd name="T10" fmla="*/ 2147483647 w 393"/>
                <a:gd name="T11" fmla="*/ 2147483647 h 393"/>
                <a:gd name="T12" fmla="*/ 2147483647 w 393"/>
                <a:gd name="T13" fmla="*/ 2147483647 h 393"/>
                <a:gd name="T14" fmla="*/ 2147483647 w 393"/>
                <a:gd name="T15" fmla="*/ 2147483647 h 393"/>
                <a:gd name="T16" fmla="*/ 2147483647 w 393"/>
                <a:gd name="T17" fmla="*/ 2147483647 h 393"/>
                <a:gd name="T18" fmla="*/ 2147483647 w 393"/>
                <a:gd name="T19" fmla="*/ 2147483647 h 39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93"/>
                <a:gd name="T31" fmla="*/ 0 h 393"/>
                <a:gd name="T32" fmla="*/ 393 w 393"/>
                <a:gd name="T33" fmla="*/ 393 h 39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93" h="393">
                  <a:moveTo>
                    <a:pt x="393" y="197"/>
                  </a:moveTo>
                  <a:cubicBezTo>
                    <a:pt x="393" y="88"/>
                    <a:pt x="305" y="0"/>
                    <a:pt x="197" y="0"/>
                  </a:cubicBezTo>
                  <a:cubicBezTo>
                    <a:pt x="88" y="0"/>
                    <a:pt x="0" y="88"/>
                    <a:pt x="0" y="197"/>
                  </a:cubicBezTo>
                  <a:cubicBezTo>
                    <a:pt x="0" y="305"/>
                    <a:pt x="88" y="393"/>
                    <a:pt x="197" y="393"/>
                  </a:cubicBezTo>
                  <a:cubicBezTo>
                    <a:pt x="305" y="393"/>
                    <a:pt x="393" y="305"/>
                    <a:pt x="393" y="197"/>
                  </a:cubicBezTo>
                  <a:close/>
                  <a:moveTo>
                    <a:pt x="391" y="197"/>
                  </a:moveTo>
                  <a:cubicBezTo>
                    <a:pt x="391" y="304"/>
                    <a:pt x="304" y="391"/>
                    <a:pt x="197" y="391"/>
                  </a:cubicBezTo>
                  <a:cubicBezTo>
                    <a:pt x="90" y="391"/>
                    <a:pt x="3" y="304"/>
                    <a:pt x="3" y="197"/>
                  </a:cubicBezTo>
                  <a:cubicBezTo>
                    <a:pt x="3" y="90"/>
                    <a:pt x="90" y="3"/>
                    <a:pt x="197" y="3"/>
                  </a:cubicBezTo>
                  <a:cubicBezTo>
                    <a:pt x="304" y="3"/>
                    <a:pt x="391" y="90"/>
                    <a:pt x="391" y="197"/>
                  </a:cubicBezTo>
                  <a:close/>
                </a:path>
              </a:pathLst>
            </a:custGeom>
            <a:solidFill>
              <a:srgbClr val="FCFEA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06" name="Freeform 112"/>
            <p:cNvSpPr>
              <a:spLocks noEditPoints="1"/>
            </p:cNvSpPr>
            <p:nvPr/>
          </p:nvSpPr>
          <p:spPr bwMode="auto">
            <a:xfrm>
              <a:off x="2048466" y="2240658"/>
              <a:ext cx="2634395" cy="2607176"/>
            </a:xfrm>
            <a:custGeom>
              <a:avLst/>
              <a:gdLst>
                <a:gd name="T0" fmla="*/ 2147483647 w 390"/>
                <a:gd name="T1" fmla="*/ 2147483647 h 390"/>
                <a:gd name="T2" fmla="*/ 2147483647 w 390"/>
                <a:gd name="T3" fmla="*/ 0 h 390"/>
                <a:gd name="T4" fmla="*/ 0 w 390"/>
                <a:gd name="T5" fmla="*/ 2147483647 h 390"/>
                <a:gd name="T6" fmla="*/ 2147483647 w 390"/>
                <a:gd name="T7" fmla="*/ 2147483647 h 390"/>
                <a:gd name="T8" fmla="*/ 2147483647 w 390"/>
                <a:gd name="T9" fmla="*/ 2147483647 h 390"/>
                <a:gd name="T10" fmla="*/ 2147483647 w 390"/>
                <a:gd name="T11" fmla="*/ 2147483647 h 390"/>
                <a:gd name="T12" fmla="*/ 2147483647 w 390"/>
                <a:gd name="T13" fmla="*/ 2147483647 h 390"/>
                <a:gd name="T14" fmla="*/ 2147483647 w 390"/>
                <a:gd name="T15" fmla="*/ 2147483647 h 390"/>
                <a:gd name="T16" fmla="*/ 2147483647 w 390"/>
                <a:gd name="T17" fmla="*/ 2147483647 h 390"/>
                <a:gd name="T18" fmla="*/ 2147483647 w 390"/>
                <a:gd name="T19" fmla="*/ 2147483647 h 39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90"/>
                <a:gd name="T31" fmla="*/ 0 h 390"/>
                <a:gd name="T32" fmla="*/ 390 w 390"/>
                <a:gd name="T33" fmla="*/ 390 h 39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90" h="390">
                  <a:moveTo>
                    <a:pt x="390" y="195"/>
                  </a:moveTo>
                  <a:cubicBezTo>
                    <a:pt x="390" y="87"/>
                    <a:pt x="303" y="0"/>
                    <a:pt x="195" y="0"/>
                  </a:cubicBezTo>
                  <a:cubicBezTo>
                    <a:pt x="87" y="0"/>
                    <a:pt x="0" y="87"/>
                    <a:pt x="0" y="195"/>
                  </a:cubicBezTo>
                  <a:cubicBezTo>
                    <a:pt x="0" y="302"/>
                    <a:pt x="87" y="390"/>
                    <a:pt x="195" y="390"/>
                  </a:cubicBezTo>
                  <a:cubicBezTo>
                    <a:pt x="303" y="390"/>
                    <a:pt x="390" y="302"/>
                    <a:pt x="390" y="195"/>
                  </a:cubicBezTo>
                  <a:close/>
                  <a:moveTo>
                    <a:pt x="387" y="195"/>
                  </a:moveTo>
                  <a:cubicBezTo>
                    <a:pt x="387" y="301"/>
                    <a:pt x="301" y="387"/>
                    <a:pt x="195" y="387"/>
                  </a:cubicBezTo>
                  <a:cubicBezTo>
                    <a:pt x="88" y="387"/>
                    <a:pt x="2" y="301"/>
                    <a:pt x="2" y="195"/>
                  </a:cubicBezTo>
                  <a:cubicBezTo>
                    <a:pt x="2" y="88"/>
                    <a:pt x="88" y="2"/>
                    <a:pt x="195" y="2"/>
                  </a:cubicBezTo>
                  <a:cubicBezTo>
                    <a:pt x="301" y="2"/>
                    <a:pt x="387" y="88"/>
                    <a:pt x="387" y="195"/>
                  </a:cubicBezTo>
                  <a:close/>
                </a:path>
              </a:pathLst>
            </a:custGeom>
            <a:solidFill>
              <a:srgbClr val="FCFEA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07" name="Freeform 113"/>
            <p:cNvSpPr>
              <a:spLocks noEditPoints="1"/>
            </p:cNvSpPr>
            <p:nvPr/>
          </p:nvSpPr>
          <p:spPr bwMode="auto">
            <a:xfrm>
              <a:off x="2055221" y="2247344"/>
              <a:ext cx="2620885" cy="2593806"/>
            </a:xfrm>
            <a:custGeom>
              <a:avLst/>
              <a:gdLst>
                <a:gd name="T0" fmla="*/ 2147483647 w 388"/>
                <a:gd name="T1" fmla="*/ 2147483647 h 388"/>
                <a:gd name="T2" fmla="*/ 2147483647 w 388"/>
                <a:gd name="T3" fmla="*/ 0 h 388"/>
                <a:gd name="T4" fmla="*/ 0 w 388"/>
                <a:gd name="T5" fmla="*/ 2147483647 h 388"/>
                <a:gd name="T6" fmla="*/ 2147483647 w 388"/>
                <a:gd name="T7" fmla="*/ 2147483647 h 388"/>
                <a:gd name="T8" fmla="*/ 2147483647 w 388"/>
                <a:gd name="T9" fmla="*/ 2147483647 h 388"/>
                <a:gd name="T10" fmla="*/ 2147483647 w 388"/>
                <a:gd name="T11" fmla="*/ 2147483647 h 388"/>
                <a:gd name="T12" fmla="*/ 2147483647 w 388"/>
                <a:gd name="T13" fmla="*/ 2147483647 h 388"/>
                <a:gd name="T14" fmla="*/ 2147483647 w 388"/>
                <a:gd name="T15" fmla="*/ 2147483647 h 388"/>
                <a:gd name="T16" fmla="*/ 2147483647 w 388"/>
                <a:gd name="T17" fmla="*/ 2147483647 h 388"/>
                <a:gd name="T18" fmla="*/ 2147483647 w 388"/>
                <a:gd name="T19" fmla="*/ 2147483647 h 38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88"/>
                <a:gd name="T31" fmla="*/ 0 h 388"/>
                <a:gd name="T32" fmla="*/ 388 w 388"/>
                <a:gd name="T33" fmla="*/ 388 h 38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88" h="388">
                  <a:moveTo>
                    <a:pt x="388" y="194"/>
                  </a:moveTo>
                  <a:cubicBezTo>
                    <a:pt x="388" y="87"/>
                    <a:pt x="301" y="0"/>
                    <a:pt x="194" y="0"/>
                  </a:cubicBez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1" y="388"/>
                    <a:pt x="388" y="301"/>
                    <a:pt x="388" y="194"/>
                  </a:cubicBezTo>
                  <a:close/>
                  <a:moveTo>
                    <a:pt x="385" y="194"/>
                  </a:moveTo>
                  <a:cubicBezTo>
                    <a:pt x="385" y="299"/>
                    <a:pt x="299" y="385"/>
                    <a:pt x="194" y="385"/>
                  </a:cubicBezTo>
                  <a:cubicBezTo>
                    <a:pt x="88" y="385"/>
                    <a:pt x="2" y="299"/>
                    <a:pt x="2" y="194"/>
                  </a:cubicBezTo>
                  <a:cubicBezTo>
                    <a:pt x="2" y="88"/>
                    <a:pt x="88" y="2"/>
                    <a:pt x="194" y="2"/>
                  </a:cubicBezTo>
                  <a:cubicBezTo>
                    <a:pt x="299" y="2"/>
                    <a:pt x="385" y="88"/>
                    <a:pt x="385" y="194"/>
                  </a:cubicBezTo>
                  <a:close/>
                </a:path>
              </a:pathLst>
            </a:custGeom>
            <a:solidFill>
              <a:srgbClr val="FCFEA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08" name="Freeform 114"/>
            <p:cNvSpPr>
              <a:spLocks noEditPoints="1"/>
            </p:cNvSpPr>
            <p:nvPr/>
          </p:nvSpPr>
          <p:spPr bwMode="auto">
            <a:xfrm>
              <a:off x="2061976" y="2254029"/>
              <a:ext cx="2600620" cy="2573751"/>
            </a:xfrm>
            <a:custGeom>
              <a:avLst/>
              <a:gdLst>
                <a:gd name="T0" fmla="*/ 2147483647 w 385"/>
                <a:gd name="T1" fmla="*/ 2147483647 h 385"/>
                <a:gd name="T2" fmla="*/ 2147483647 w 385"/>
                <a:gd name="T3" fmla="*/ 0 h 385"/>
                <a:gd name="T4" fmla="*/ 0 w 385"/>
                <a:gd name="T5" fmla="*/ 2147483647 h 385"/>
                <a:gd name="T6" fmla="*/ 2147483647 w 385"/>
                <a:gd name="T7" fmla="*/ 2147483647 h 385"/>
                <a:gd name="T8" fmla="*/ 2147483647 w 385"/>
                <a:gd name="T9" fmla="*/ 2147483647 h 385"/>
                <a:gd name="T10" fmla="*/ 2147483647 w 385"/>
                <a:gd name="T11" fmla="*/ 2147483647 h 385"/>
                <a:gd name="T12" fmla="*/ 2147483647 w 385"/>
                <a:gd name="T13" fmla="*/ 2147483647 h 385"/>
                <a:gd name="T14" fmla="*/ 2147483647 w 385"/>
                <a:gd name="T15" fmla="*/ 2147483647 h 385"/>
                <a:gd name="T16" fmla="*/ 2147483647 w 385"/>
                <a:gd name="T17" fmla="*/ 2147483647 h 385"/>
                <a:gd name="T18" fmla="*/ 2147483647 w 385"/>
                <a:gd name="T19" fmla="*/ 2147483647 h 38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85"/>
                <a:gd name="T31" fmla="*/ 0 h 385"/>
                <a:gd name="T32" fmla="*/ 385 w 385"/>
                <a:gd name="T33" fmla="*/ 385 h 38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85" h="385">
                  <a:moveTo>
                    <a:pt x="385" y="193"/>
                  </a:moveTo>
                  <a:cubicBezTo>
                    <a:pt x="385" y="86"/>
                    <a:pt x="299" y="0"/>
                    <a:pt x="193" y="0"/>
                  </a:cubicBezTo>
                  <a:cubicBezTo>
                    <a:pt x="86" y="0"/>
                    <a:pt x="0" y="86"/>
                    <a:pt x="0" y="193"/>
                  </a:cubicBezTo>
                  <a:cubicBezTo>
                    <a:pt x="0" y="299"/>
                    <a:pt x="86" y="385"/>
                    <a:pt x="193" y="385"/>
                  </a:cubicBezTo>
                  <a:cubicBezTo>
                    <a:pt x="299" y="385"/>
                    <a:pt x="385" y="299"/>
                    <a:pt x="385" y="193"/>
                  </a:cubicBezTo>
                  <a:close/>
                  <a:moveTo>
                    <a:pt x="383" y="193"/>
                  </a:moveTo>
                  <a:cubicBezTo>
                    <a:pt x="383" y="298"/>
                    <a:pt x="298" y="383"/>
                    <a:pt x="193" y="383"/>
                  </a:cubicBezTo>
                  <a:cubicBezTo>
                    <a:pt x="88" y="383"/>
                    <a:pt x="3" y="298"/>
                    <a:pt x="3" y="193"/>
                  </a:cubicBezTo>
                  <a:cubicBezTo>
                    <a:pt x="3" y="88"/>
                    <a:pt x="88" y="3"/>
                    <a:pt x="193" y="3"/>
                  </a:cubicBezTo>
                  <a:cubicBezTo>
                    <a:pt x="298" y="3"/>
                    <a:pt x="383" y="88"/>
                    <a:pt x="383" y="193"/>
                  </a:cubicBezTo>
                  <a:close/>
                </a:path>
              </a:pathLst>
            </a:custGeom>
            <a:solidFill>
              <a:srgbClr val="FCFEA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09" name="Freeform 115"/>
            <p:cNvSpPr>
              <a:spLocks noEditPoints="1"/>
            </p:cNvSpPr>
            <p:nvPr/>
          </p:nvSpPr>
          <p:spPr bwMode="auto">
            <a:xfrm>
              <a:off x="2068731" y="2260714"/>
              <a:ext cx="2587111" cy="2560381"/>
            </a:xfrm>
            <a:custGeom>
              <a:avLst/>
              <a:gdLst>
                <a:gd name="T0" fmla="*/ 2147483647 w 383"/>
                <a:gd name="T1" fmla="*/ 2147483647 h 383"/>
                <a:gd name="T2" fmla="*/ 2147483647 w 383"/>
                <a:gd name="T3" fmla="*/ 0 h 383"/>
                <a:gd name="T4" fmla="*/ 0 w 383"/>
                <a:gd name="T5" fmla="*/ 2147483647 h 383"/>
                <a:gd name="T6" fmla="*/ 2147483647 w 383"/>
                <a:gd name="T7" fmla="*/ 2147483647 h 383"/>
                <a:gd name="T8" fmla="*/ 2147483647 w 383"/>
                <a:gd name="T9" fmla="*/ 2147483647 h 383"/>
                <a:gd name="T10" fmla="*/ 2147483647 w 383"/>
                <a:gd name="T11" fmla="*/ 2147483647 h 383"/>
                <a:gd name="T12" fmla="*/ 2147483647 w 383"/>
                <a:gd name="T13" fmla="*/ 2147483647 h 383"/>
                <a:gd name="T14" fmla="*/ 2147483647 w 383"/>
                <a:gd name="T15" fmla="*/ 2147483647 h 383"/>
                <a:gd name="T16" fmla="*/ 2147483647 w 383"/>
                <a:gd name="T17" fmla="*/ 2147483647 h 383"/>
                <a:gd name="T18" fmla="*/ 2147483647 w 383"/>
                <a:gd name="T19" fmla="*/ 2147483647 h 38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83"/>
                <a:gd name="T31" fmla="*/ 0 h 383"/>
                <a:gd name="T32" fmla="*/ 383 w 383"/>
                <a:gd name="T33" fmla="*/ 383 h 38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83" h="383">
                  <a:moveTo>
                    <a:pt x="383" y="192"/>
                  </a:moveTo>
                  <a:cubicBezTo>
                    <a:pt x="383" y="86"/>
                    <a:pt x="297" y="0"/>
                    <a:pt x="192" y="0"/>
                  </a:cubicBezTo>
                  <a:cubicBezTo>
                    <a:pt x="86" y="0"/>
                    <a:pt x="0" y="86"/>
                    <a:pt x="0" y="192"/>
                  </a:cubicBezTo>
                  <a:cubicBezTo>
                    <a:pt x="0" y="297"/>
                    <a:pt x="86" y="383"/>
                    <a:pt x="192" y="383"/>
                  </a:cubicBezTo>
                  <a:cubicBezTo>
                    <a:pt x="297" y="383"/>
                    <a:pt x="383" y="297"/>
                    <a:pt x="383" y="192"/>
                  </a:cubicBezTo>
                  <a:close/>
                  <a:moveTo>
                    <a:pt x="381" y="192"/>
                  </a:moveTo>
                  <a:cubicBezTo>
                    <a:pt x="381" y="296"/>
                    <a:pt x="296" y="380"/>
                    <a:pt x="192" y="380"/>
                  </a:cubicBezTo>
                  <a:cubicBezTo>
                    <a:pt x="87" y="380"/>
                    <a:pt x="3" y="296"/>
                    <a:pt x="3" y="192"/>
                  </a:cubicBezTo>
                  <a:cubicBezTo>
                    <a:pt x="3" y="87"/>
                    <a:pt x="87" y="3"/>
                    <a:pt x="192" y="3"/>
                  </a:cubicBezTo>
                  <a:cubicBezTo>
                    <a:pt x="296" y="3"/>
                    <a:pt x="381" y="87"/>
                    <a:pt x="381" y="192"/>
                  </a:cubicBezTo>
                  <a:close/>
                </a:path>
              </a:pathLst>
            </a:custGeom>
            <a:solidFill>
              <a:srgbClr val="FCFEA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10" name="Freeform 116"/>
            <p:cNvSpPr>
              <a:spLocks noEditPoints="1"/>
            </p:cNvSpPr>
            <p:nvPr/>
          </p:nvSpPr>
          <p:spPr bwMode="auto">
            <a:xfrm>
              <a:off x="2082241" y="2274084"/>
              <a:ext cx="2566846" cy="2540326"/>
            </a:xfrm>
            <a:custGeom>
              <a:avLst/>
              <a:gdLst>
                <a:gd name="T0" fmla="*/ 2147483647 w 380"/>
                <a:gd name="T1" fmla="*/ 2147483647 h 380"/>
                <a:gd name="T2" fmla="*/ 2147483647 w 380"/>
                <a:gd name="T3" fmla="*/ 0 h 380"/>
                <a:gd name="T4" fmla="*/ 0 w 380"/>
                <a:gd name="T5" fmla="*/ 2147483647 h 380"/>
                <a:gd name="T6" fmla="*/ 2147483647 w 380"/>
                <a:gd name="T7" fmla="*/ 2147483647 h 380"/>
                <a:gd name="T8" fmla="*/ 2147483647 w 380"/>
                <a:gd name="T9" fmla="*/ 2147483647 h 380"/>
                <a:gd name="T10" fmla="*/ 2147483647 w 380"/>
                <a:gd name="T11" fmla="*/ 2147483647 h 380"/>
                <a:gd name="T12" fmla="*/ 2147483647 w 380"/>
                <a:gd name="T13" fmla="*/ 2147483647 h 380"/>
                <a:gd name="T14" fmla="*/ 2147483647 w 380"/>
                <a:gd name="T15" fmla="*/ 2147483647 h 380"/>
                <a:gd name="T16" fmla="*/ 2147483647 w 380"/>
                <a:gd name="T17" fmla="*/ 2147483647 h 380"/>
                <a:gd name="T18" fmla="*/ 2147483647 w 380"/>
                <a:gd name="T19" fmla="*/ 2147483647 h 3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80"/>
                <a:gd name="T31" fmla="*/ 0 h 380"/>
                <a:gd name="T32" fmla="*/ 380 w 380"/>
                <a:gd name="T33" fmla="*/ 380 h 38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80" h="380">
                  <a:moveTo>
                    <a:pt x="380" y="190"/>
                  </a:moveTo>
                  <a:cubicBezTo>
                    <a:pt x="380" y="85"/>
                    <a:pt x="295" y="0"/>
                    <a:pt x="190" y="0"/>
                  </a:cubicBezTo>
                  <a:cubicBezTo>
                    <a:pt x="85" y="0"/>
                    <a:pt x="0" y="85"/>
                    <a:pt x="0" y="190"/>
                  </a:cubicBezTo>
                  <a:cubicBezTo>
                    <a:pt x="0" y="295"/>
                    <a:pt x="85" y="380"/>
                    <a:pt x="190" y="380"/>
                  </a:cubicBezTo>
                  <a:cubicBezTo>
                    <a:pt x="295" y="380"/>
                    <a:pt x="380" y="295"/>
                    <a:pt x="380" y="190"/>
                  </a:cubicBezTo>
                  <a:close/>
                  <a:moveTo>
                    <a:pt x="377" y="190"/>
                  </a:moveTo>
                  <a:cubicBezTo>
                    <a:pt x="377" y="293"/>
                    <a:pt x="293" y="377"/>
                    <a:pt x="190" y="377"/>
                  </a:cubicBezTo>
                  <a:cubicBezTo>
                    <a:pt x="86" y="377"/>
                    <a:pt x="2" y="293"/>
                    <a:pt x="2" y="190"/>
                  </a:cubicBezTo>
                  <a:cubicBezTo>
                    <a:pt x="2" y="86"/>
                    <a:pt x="86" y="2"/>
                    <a:pt x="190" y="2"/>
                  </a:cubicBezTo>
                  <a:cubicBezTo>
                    <a:pt x="293" y="2"/>
                    <a:pt x="377" y="86"/>
                    <a:pt x="377" y="190"/>
                  </a:cubicBezTo>
                  <a:close/>
                </a:path>
              </a:pathLst>
            </a:custGeom>
            <a:solidFill>
              <a:srgbClr val="FCFEA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11" name="Freeform 117"/>
            <p:cNvSpPr>
              <a:spLocks noEditPoints="1"/>
            </p:cNvSpPr>
            <p:nvPr/>
          </p:nvSpPr>
          <p:spPr bwMode="auto">
            <a:xfrm>
              <a:off x="2088995" y="2280769"/>
              <a:ext cx="2553336" cy="2520271"/>
            </a:xfrm>
            <a:custGeom>
              <a:avLst/>
              <a:gdLst>
                <a:gd name="T0" fmla="*/ 2147483647 w 378"/>
                <a:gd name="T1" fmla="*/ 2147483647 h 377"/>
                <a:gd name="T2" fmla="*/ 2147483647 w 378"/>
                <a:gd name="T3" fmla="*/ 0 h 377"/>
                <a:gd name="T4" fmla="*/ 0 w 378"/>
                <a:gd name="T5" fmla="*/ 2147483647 h 377"/>
                <a:gd name="T6" fmla="*/ 2147483647 w 378"/>
                <a:gd name="T7" fmla="*/ 2147483647 h 377"/>
                <a:gd name="T8" fmla="*/ 2147483647 w 378"/>
                <a:gd name="T9" fmla="*/ 2147483647 h 377"/>
                <a:gd name="T10" fmla="*/ 2147483647 w 378"/>
                <a:gd name="T11" fmla="*/ 2147483647 h 377"/>
                <a:gd name="T12" fmla="*/ 2147483647 w 378"/>
                <a:gd name="T13" fmla="*/ 2147483647 h 377"/>
                <a:gd name="T14" fmla="*/ 2147483647 w 378"/>
                <a:gd name="T15" fmla="*/ 2147483647 h 377"/>
                <a:gd name="T16" fmla="*/ 2147483647 w 378"/>
                <a:gd name="T17" fmla="*/ 2147483647 h 377"/>
                <a:gd name="T18" fmla="*/ 2147483647 w 378"/>
                <a:gd name="T19" fmla="*/ 2147483647 h 37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78"/>
                <a:gd name="T31" fmla="*/ 0 h 377"/>
                <a:gd name="T32" fmla="*/ 378 w 378"/>
                <a:gd name="T33" fmla="*/ 377 h 37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78" h="377">
                  <a:moveTo>
                    <a:pt x="378" y="189"/>
                  </a:moveTo>
                  <a:cubicBezTo>
                    <a:pt x="378" y="84"/>
                    <a:pt x="293" y="0"/>
                    <a:pt x="189" y="0"/>
                  </a:cubicBezTo>
                  <a:cubicBezTo>
                    <a:pt x="84" y="0"/>
                    <a:pt x="0" y="84"/>
                    <a:pt x="0" y="189"/>
                  </a:cubicBezTo>
                  <a:cubicBezTo>
                    <a:pt x="0" y="293"/>
                    <a:pt x="84" y="377"/>
                    <a:pt x="189" y="377"/>
                  </a:cubicBezTo>
                  <a:cubicBezTo>
                    <a:pt x="293" y="377"/>
                    <a:pt x="378" y="293"/>
                    <a:pt x="378" y="189"/>
                  </a:cubicBezTo>
                  <a:close/>
                  <a:moveTo>
                    <a:pt x="375" y="189"/>
                  </a:moveTo>
                  <a:cubicBezTo>
                    <a:pt x="375" y="292"/>
                    <a:pt x="292" y="375"/>
                    <a:pt x="189" y="375"/>
                  </a:cubicBezTo>
                  <a:cubicBezTo>
                    <a:pt x="86" y="375"/>
                    <a:pt x="2" y="292"/>
                    <a:pt x="2" y="189"/>
                  </a:cubicBezTo>
                  <a:cubicBezTo>
                    <a:pt x="2" y="86"/>
                    <a:pt x="86" y="3"/>
                    <a:pt x="189" y="3"/>
                  </a:cubicBezTo>
                  <a:cubicBezTo>
                    <a:pt x="292" y="3"/>
                    <a:pt x="375" y="86"/>
                    <a:pt x="375" y="189"/>
                  </a:cubicBezTo>
                  <a:close/>
                </a:path>
              </a:pathLst>
            </a:custGeom>
            <a:solidFill>
              <a:srgbClr val="FCFEA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12" name="Freeform 118"/>
            <p:cNvSpPr>
              <a:spLocks noEditPoints="1"/>
            </p:cNvSpPr>
            <p:nvPr/>
          </p:nvSpPr>
          <p:spPr bwMode="auto">
            <a:xfrm>
              <a:off x="2095750" y="2287454"/>
              <a:ext cx="2533072" cy="2506900"/>
            </a:xfrm>
            <a:custGeom>
              <a:avLst/>
              <a:gdLst>
                <a:gd name="T0" fmla="*/ 2147483647 w 375"/>
                <a:gd name="T1" fmla="*/ 2147483647 h 375"/>
                <a:gd name="T2" fmla="*/ 2147483647 w 375"/>
                <a:gd name="T3" fmla="*/ 0 h 375"/>
                <a:gd name="T4" fmla="*/ 0 w 375"/>
                <a:gd name="T5" fmla="*/ 2147483647 h 375"/>
                <a:gd name="T6" fmla="*/ 2147483647 w 375"/>
                <a:gd name="T7" fmla="*/ 2147483647 h 375"/>
                <a:gd name="T8" fmla="*/ 2147483647 w 375"/>
                <a:gd name="T9" fmla="*/ 2147483647 h 375"/>
                <a:gd name="T10" fmla="*/ 2147483647 w 375"/>
                <a:gd name="T11" fmla="*/ 2147483647 h 375"/>
                <a:gd name="T12" fmla="*/ 2147483647 w 375"/>
                <a:gd name="T13" fmla="*/ 2147483647 h 375"/>
                <a:gd name="T14" fmla="*/ 2147483647 w 375"/>
                <a:gd name="T15" fmla="*/ 2147483647 h 375"/>
                <a:gd name="T16" fmla="*/ 2147483647 w 375"/>
                <a:gd name="T17" fmla="*/ 2147483647 h 375"/>
                <a:gd name="T18" fmla="*/ 2147483647 w 375"/>
                <a:gd name="T19" fmla="*/ 2147483647 h 37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75"/>
                <a:gd name="T31" fmla="*/ 0 h 375"/>
                <a:gd name="T32" fmla="*/ 375 w 375"/>
                <a:gd name="T33" fmla="*/ 375 h 37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75" h="375">
                  <a:moveTo>
                    <a:pt x="375" y="188"/>
                  </a:moveTo>
                  <a:cubicBezTo>
                    <a:pt x="375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91" y="375"/>
                    <a:pt x="375" y="291"/>
                    <a:pt x="375" y="188"/>
                  </a:cubicBezTo>
                  <a:close/>
                  <a:moveTo>
                    <a:pt x="373" y="188"/>
                  </a:moveTo>
                  <a:cubicBezTo>
                    <a:pt x="373" y="290"/>
                    <a:pt x="290" y="373"/>
                    <a:pt x="188" y="373"/>
                  </a:cubicBezTo>
                  <a:cubicBezTo>
                    <a:pt x="86" y="373"/>
                    <a:pt x="3" y="290"/>
                    <a:pt x="3" y="188"/>
                  </a:cubicBezTo>
                  <a:cubicBezTo>
                    <a:pt x="3" y="86"/>
                    <a:pt x="86" y="3"/>
                    <a:pt x="188" y="3"/>
                  </a:cubicBezTo>
                  <a:cubicBezTo>
                    <a:pt x="290" y="3"/>
                    <a:pt x="373" y="86"/>
                    <a:pt x="373" y="188"/>
                  </a:cubicBezTo>
                  <a:close/>
                </a:path>
              </a:pathLst>
            </a:custGeom>
            <a:solidFill>
              <a:srgbClr val="FCFEA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13" name="Freeform 119"/>
            <p:cNvSpPr>
              <a:spLocks noEditPoints="1"/>
            </p:cNvSpPr>
            <p:nvPr/>
          </p:nvSpPr>
          <p:spPr bwMode="auto">
            <a:xfrm>
              <a:off x="2102505" y="2300825"/>
              <a:ext cx="2519562" cy="2486845"/>
            </a:xfrm>
            <a:custGeom>
              <a:avLst/>
              <a:gdLst>
                <a:gd name="T0" fmla="*/ 2147483647 w 373"/>
                <a:gd name="T1" fmla="*/ 2147483647 h 372"/>
                <a:gd name="T2" fmla="*/ 2147483647 w 373"/>
                <a:gd name="T3" fmla="*/ 0 h 372"/>
                <a:gd name="T4" fmla="*/ 0 w 373"/>
                <a:gd name="T5" fmla="*/ 2147483647 h 372"/>
                <a:gd name="T6" fmla="*/ 2147483647 w 373"/>
                <a:gd name="T7" fmla="*/ 2147483647 h 372"/>
                <a:gd name="T8" fmla="*/ 2147483647 w 373"/>
                <a:gd name="T9" fmla="*/ 2147483647 h 372"/>
                <a:gd name="T10" fmla="*/ 2147483647 w 373"/>
                <a:gd name="T11" fmla="*/ 2147483647 h 372"/>
                <a:gd name="T12" fmla="*/ 2147483647 w 373"/>
                <a:gd name="T13" fmla="*/ 2147483647 h 372"/>
                <a:gd name="T14" fmla="*/ 2147483647 w 373"/>
                <a:gd name="T15" fmla="*/ 2147483647 h 372"/>
                <a:gd name="T16" fmla="*/ 2147483647 w 373"/>
                <a:gd name="T17" fmla="*/ 2147483647 h 372"/>
                <a:gd name="T18" fmla="*/ 2147483647 w 373"/>
                <a:gd name="T19" fmla="*/ 2147483647 h 37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73"/>
                <a:gd name="T31" fmla="*/ 0 h 372"/>
                <a:gd name="T32" fmla="*/ 373 w 373"/>
                <a:gd name="T33" fmla="*/ 372 h 37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73" h="372">
                  <a:moveTo>
                    <a:pt x="373" y="186"/>
                  </a:moveTo>
                  <a:cubicBezTo>
                    <a:pt x="373" y="83"/>
                    <a:pt x="290" y="0"/>
                    <a:pt x="187" y="0"/>
                  </a:cubicBezTo>
                  <a:cubicBezTo>
                    <a:pt x="84" y="0"/>
                    <a:pt x="0" y="83"/>
                    <a:pt x="0" y="186"/>
                  </a:cubicBezTo>
                  <a:cubicBezTo>
                    <a:pt x="0" y="289"/>
                    <a:pt x="84" y="372"/>
                    <a:pt x="187" y="372"/>
                  </a:cubicBezTo>
                  <a:cubicBezTo>
                    <a:pt x="290" y="372"/>
                    <a:pt x="373" y="289"/>
                    <a:pt x="373" y="186"/>
                  </a:cubicBezTo>
                  <a:close/>
                  <a:moveTo>
                    <a:pt x="371" y="186"/>
                  </a:moveTo>
                  <a:cubicBezTo>
                    <a:pt x="371" y="287"/>
                    <a:pt x="288" y="369"/>
                    <a:pt x="187" y="369"/>
                  </a:cubicBezTo>
                  <a:cubicBezTo>
                    <a:pt x="85" y="369"/>
                    <a:pt x="3" y="287"/>
                    <a:pt x="3" y="186"/>
                  </a:cubicBezTo>
                  <a:cubicBezTo>
                    <a:pt x="3" y="84"/>
                    <a:pt x="85" y="2"/>
                    <a:pt x="187" y="2"/>
                  </a:cubicBezTo>
                  <a:cubicBezTo>
                    <a:pt x="288" y="2"/>
                    <a:pt x="371" y="84"/>
                    <a:pt x="371" y="186"/>
                  </a:cubicBezTo>
                  <a:close/>
                </a:path>
              </a:pathLst>
            </a:custGeom>
            <a:solidFill>
              <a:srgbClr val="FCFEA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14" name="Freeform 120"/>
            <p:cNvSpPr>
              <a:spLocks noEditPoints="1"/>
            </p:cNvSpPr>
            <p:nvPr/>
          </p:nvSpPr>
          <p:spPr bwMode="auto">
            <a:xfrm>
              <a:off x="2116014" y="2307509"/>
              <a:ext cx="2499297" cy="2473475"/>
            </a:xfrm>
            <a:custGeom>
              <a:avLst/>
              <a:gdLst>
                <a:gd name="T0" fmla="*/ 2147483647 w 370"/>
                <a:gd name="T1" fmla="*/ 2147483647 h 370"/>
                <a:gd name="T2" fmla="*/ 2147483647 w 370"/>
                <a:gd name="T3" fmla="*/ 0 h 370"/>
                <a:gd name="T4" fmla="*/ 0 w 370"/>
                <a:gd name="T5" fmla="*/ 2147483647 h 370"/>
                <a:gd name="T6" fmla="*/ 2147483647 w 370"/>
                <a:gd name="T7" fmla="*/ 2147483647 h 370"/>
                <a:gd name="T8" fmla="*/ 2147483647 w 370"/>
                <a:gd name="T9" fmla="*/ 2147483647 h 370"/>
                <a:gd name="T10" fmla="*/ 2147483647 w 370"/>
                <a:gd name="T11" fmla="*/ 2147483647 h 370"/>
                <a:gd name="T12" fmla="*/ 2147483647 w 370"/>
                <a:gd name="T13" fmla="*/ 2147483647 h 370"/>
                <a:gd name="T14" fmla="*/ 2147483647 w 370"/>
                <a:gd name="T15" fmla="*/ 2147483647 h 370"/>
                <a:gd name="T16" fmla="*/ 2147483647 w 370"/>
                <a:gd name="T17" fmla="*/ 2147483647 h 370"/>
                <a:gd name="T18" fmla="*/ 2147483647 w 370"/>
                <a:gd name="T19" fmla="*/ 2147483647 h 37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70"/>
                <a:gd name="T31" fmla="*/ 0 h 370"/>
                <a:gd name="T32" fmla="*/ 370 w 370"/>
                <a:gd name="T33" fmla="*/ 370 h 37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70" h="370">
                  <a:moveTo>
                    <a:pt x="370" y="185"/>
                  </a:moveTo>
                  <a:cubicBezTo>
                    <a:pt x="370" y="83"/>
                    <a:pt x="287" y="0"/>
                    <a:pt x="185" y="0"/>
                  </a:cubicBezTo>
                  <a:cubicBezTo>
                    <a:pt x="83" y="0"/>
                    <a:pt x="0" y="83"/>
                    <a:pt x="0" y="185"/>
                  </a:cubicBezTo>
                  <a:cubicBezTo>
                    <a:pt x="0" y="287"/>
                    <a:pt x="83" y="370"/>
                    <a:pt x="185" y="370"/>
                  </a:cubicBezTo>
                  <a:cubicBezTo>
                    <a:pt x="287" y="370"/>
                    <a:pt x="370" y="287"/>
                    <a:pt x="370" y="185"/>
                  </a:cubicBezTo>
                  <a:close/>
                  <a:moveTo>
                    <a:pt x="367" y="185"/>
                  </a:moveTo>
                  <a:cubicBezTo>
                    <a:pt x="367" y="285"/>
                    <a:pt x="286" y="367"/>
                    <a:pt x="185" y="367"/>
                  </a:cubicBezTo>
                  <a:cubicBezTo>
                    <a:pt x="84" y="367"/>
                    <a:pt x="2" y="285"/>
                    <a:pt x="2" y="185"/>
                  </a:cubicBezTo>
                  <a:cubicBezTo>
                    <a:pt x="2" y="84"/>
                    <a:pt x="84" y="2"/>
                    <a:pt x="185" y="2"/>
                  </a:cubicBezTo>
                  <a:cubicBezTo>
                    <a:pt x="286" y="2"/>
                    <a:pt x="367" y="84"/>
                    <a:pt x="367" y="185"/>
                  </a:cubicBezTo>
                  <a:close/>
                </a:path>
              </a:pathLst>
            </a:custGeom>
            <a:solidFill>
              <a:srgbClr val="FCFEA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15" name="Freeform 121"/>
            <p:cNvSpPr>
              <a:spLocks noEditPoints="1"/>
            </p:cNvSpPr>
            <p:nvPr/>
          </p:nvSpPr>
          <p:spPr bwMode="auto">
            <a:xfrm>
              <a:off x="2122770" y="2314194"/>
              <a:ext cx="2485788" cy="2453420"/>
            </a:xfrm>
            <a:custGeom>
              <a:avLst/>
              <a:gdLst>
                <a:gd name="T0" fmla="*/ 2147483647 w 368"/>
                <a:gd name="T1" fmla="*/ 2147483647 h 367"/>
                <a:gd name="T2" fmla="*/ 2147483647 w 368"/>
                <a:gd name="T3" fmla="*/ 0 h 367"/>
                <a:gd name="T4" fmla="*/ 0 w 368"/>
                <a:gd name="T5" fmla="*/ 2147483647 h 367"/>
                <a:gd name="T6" fmla="*/ 2147483647 w 368"/>
                <a:gd name="T7" fmla="*/ 2147483647 h 367"/>
                <a:gd name="T8" fmla="*/ 2147483647 w 368"/>
                <a:gd name="T9" fmla="*/ 2147483647 h 367"/>
                <a:gd name="T10" fmla="*/ 2147483647 w 368"/>
                <a:gd name="T11" fmla="*/ 2147483647 h 367"/>
                <a:gd name="T12" fmla="*/ 2147483647 w 368"/>
                <a:gd name="T13" fmla="*/ 2147483647 h 367"/>
                <a:gd name="T14" fmla="*/ 2147483647 w 368"/>
                <a:gd name="T15" fmla="*/ 2147483647 h 367"/>
                <a:gd name="T16" fmla="*/ 2147483647 w 368"/>
                <a:gd name="T17" fmla="*/ 2147483647 h 367"/>
                <a:gd name="T18" fmla="*/ 2147483647 w 368"/>
                <a:gd name="T19" fmla="*/ 2147483647 h 3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8"/>
                <a:gd name="T31" fmla="*/ 0 h 367"/>
                <a:gd name="T32" fmla="*/ 368 w 368"/>
                <a:gd name="T33" fmla="*/ 367 h 36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8" h="367">
                  <a:moveTo>
                    <a:pt x="368" y="184"/>
                  </a:moveTo>
                  <a:cubicBezTo>
                    <a:pt x="368" y="82"/>
                    <a:pt x="285" y="0"/>
                    <a:pt x="184" y="0"/>
                  </a:cubicBezTo>
                  <a:cubicBezTo>
                    <a:pt x="82" y="0"/>
                    <a:pt x="0" y="82"/>
                    <a:pt x="0" y="184"/>
                  </a:cubicBezTo>
                  <a:cubicBezTo>
                    <a:pt x="0" y="285"/>
                    <a:pt x="82" y="367"/>
                    <a:pt x="184" y="367"/>
                  </a:cubicBezTo>
                  <a:cubicBezTo>
                    <a:pt x="285" y="367"/>
                    <a:pt x="368" y="285"/>
                    <a:pt x="368" y="184"/>
                  </a:cubicBezTo>
                  <a:close/>
                  <a:moveTo>
                    <a:pt x="365" y="184"/>
                  </a:moveTo>
                  <a:cubicBezTo>
                    <a:pt x="365" y="284"/>
                    <a:pt x="284" y="365"/>
                    <a:pt x="184" y="365"/>
                  </a:cubicBezTo>
                  <a:cubicBezTo>
                    <a:pt x="84" y="365"/>
                    <a:pt x="3" y="284"/>
                    <a:pt x="3" y="184"/>
                  </a:cubicBezTo>
                  <a:cubicBezTo>
                    <a:pt x="3" y="84"/>
                    <a:pt x="84" y="3"/>
                    <a:pt x="184" y="3"/>
                  </a:cubicBezTo>
                  <a:cubicBezTo>
                    <a:pt x="284" y="3"/>
                    <a:pt x="365" y="84"/>
                    <a:pt x="365" y="184"/>
                  </a:cubicBezTo>
                  <a:close/>
                </a:path>
              </a:pathLst>
            </a:custGeom>
            <a:solidFill>
              <a:srgbClr val="FCFEA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16" name="Freeform 122"/>
            <p:cNvSpPr>
              <a:spLocks noEditPoints="1"/>
            </p:cNvSpPr>
            <p:nvPr/>
          </p:nvSpPr>
          <p:spPr bwMode="auto">
            <a:xfrm>
              <a:off x="2129524" y="2320880"/>
              <a:ext cx="2465523" cy="2440050"/>
            </a:xfrm>
            <a:custGeom>
              <a:avLst/>
              <a:gdLst>
                <a:gd name="T0" fmla="*/ 2147483647 w 365"/>
                <a:gd name="T1" fmla="*/ 2147483647 h 365"/>
                <a:gd name="T2" fmla="*/ 2147483647 w 365"/>
                <a:gd name="T3" fmla="*/ 0 h 365"/>
                <a:gd name="T4" fmla="*/ 0 w 365"/>
                <a:gd name="T5" fmla="*/ 2147483647 h 365"/>
                <a:gd name="T6" fmla="*/ 2147483647 w 365"/>
                <a:gd name="T7" fmla="*/ 2147483647 h 365"/>
                <a:gd name="T8" fmla="*/ 2147483647 w 365"/>
                <a:gd name="T9" fmla="*/ 2147483647 h 365"/>
                <a:gd name="T10" fmla="*/ 2147483647 w 365"/>
                <a:gd name="T11" fmla="*/ 2147483647 h 365"/>
                <a:gd name="T12" fmla="*/ 2147483647 w 365"/>
                <a:gd name="T13" fmla="*/ 2147483647 h 365"/>
                <a:gd name="T14" fmla="*/ 2147483647 w 365"/>
                <a:gd name="T15" fmla="*/ 2147483647 h 365"/>
                <a:gd name="T16" fmla="*/ 2147483647 w 365"/>
                <a:gd name="T17" fmla="*/ 2147483647 h 365"/>
                <a:gd name="T18" fmla="*/ 2147483647 w 365"/>
                <a:gd name="T19" fmla="*/ 2147483647 h 3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5"/>
                <a:gd name="T31" fmla="*/ 0 h 365"/>
                <a:gd name="T32" fmla="*/ 365 w 365"/>
                <a:gd name="T33" fmla="*/ 365 h 36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5" h="365">
                  <a:moveTo>
                    <a:pt x="365" y="183"/>
                  </a:moveTo>
                  <a:cubicBezTo>
                    <a:pt x="365" y="82"/>
                    <a:pt x="284" y="0"/>
                    <a:pt x="183" y="0"/>
                  </a:cubicBezTo>
                  <a:cubicBezTo>
                    <a:pt x="82" y="0"/>
                    <a:pt x="0" y="82"/>
                    <a:pt x="0" y="183"/>
                  </a:cubicBezTo>
                  <a:cubicBezTo>
                    <a:pt x="0" y="283"/>
                    <a:pt x="82" y="365"/>
                    <a:pt x="183" y="365"/>
                  </a:cubicBezTo>
                  <a:cubicBezTo>
                    <a:pt x="284" y="365"/>
                    <a:pt x="365" y="283"/>
                    <a:pt x="365" y="183"/>
                  </a:cubicBezTo>
                  <a:close/>
                  <a:moveTo>
                    <a:pt x="363" y="183"/>
                  </a:moveTo>
                  <a:cubicBezTo>
                    <a:pt x="363" y="282"/>
                    <a:pt x="282" y="363"/>
                    <a:pt x="183" y="363"/>
                  </a:cubicBezTo>
                  <a:cubicBezTo>
                    <a:pt x="83" y="363"/>
                    <a:pt x="3" y="282"/>
                    <a:pt x="3" y="183"/>
                  </a:cubicBezTo>
                  <a:cubicBezTo>
                    <a:pt x="3" y="83"/>
                    <a:pt x="83" y="3"/>
                    <a:pt x="183" y="3"/>
                  </a:cubicBezTo>
                  <a:cubicBezTo>
                    <a:pt x="282" y="3"/>
                    <a:pt x="363" y="83"/>
                    <a:pt x="363" y="183"/>
                  </a:cubicBezTo>
                  <a:close/>
                </a:path>
              </a:pathLst>
            </a:custGeom>
            <a:solidFill>
              <a:srgbClr val="FDFEA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17" name="Freeform 123"/>
            <p:cNvSpPr>
              <a:spLocks noEditPoints="1"/>
            </p:cNvSpPr>
            <p:nvPr/>
          </p:nvSpPr>
          <p:spPr bwMode="auto">
            <a:xfrm>
              <a:off x="2143034" y="2334250"/>
              <a:ext cx="2445259" cy="2419994"/>
            </a:xfrm>
            <a:custGeom>
              <a:avLst/>
              <a:gdLst>
                <a:gd name="T0" fmla="*/ 2147483647 w 362"/>
                <a:gd name="T1" fmla="*/ 2147483647 h 362"/>
                <a:gd name="T2" fmla="*/ 2147483647 w 362"/>
                <a:gd name="T3" fmla="*/ 0 h 362"/>
                <a:gd name="T4" fmla="*/ 0 w 362"/>
                <a:gd name="T5" fmla="*/ 2147483647 h 362"/>
                <a:gd name="T6" fmla="*/ 2147483647 w 362"/>
                <a:gd name="T7" fmla="*/ 2147483647 h 362"/>
                <a:gd name="T8" fmla="*/ 2147483647 w 362"/>
                <a:gd name="T9" fmla="*/ 2147483647 h 362"/>
                <a:gd name="T10" fmla="*/ 2147483647 w 362"/>
                <a:gd name="T11" fmla="*/ 2147483647 h 362"/>
                <a:gd name="T12" fmla="*/ 2147483647 w 362"/>
                <a:gd name="T13" fmla="*/ 2147483647 h 362"/>
                <a:gd name="T14" fmla="*/ 2147483647 w 362"/>
                <a:gd name="T15" fmla="*/ 2147483647 h 362"/>
                <a:gd name="T16" fmla="*/ 2147483647 w 362"/>
                <a:gd name="T17" fmla="*/ 2147483647 h 362"/>
                <a:gd name="T18" fmla="*/ 2147483647 w 362"/>
                <a:gd name="T19" fmla="*/ 2147483647 h 36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2"/>
                <a:gd name="T31" fmla="*/ 0 h 362"/>
                <a:gd name="T32" fmla="*/ 362 w 362"/>
                <a:gd name="T33" fmla="*/ 362 h 36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2" h="362">
                  <a:moveTo>
                    <a:pt x="362" y="181"/>
                  </a:moveTo>
                  <a:cubicBezTo>
                    <a:pt x="362" y="81"/>
                    <a:pt x="281" y="0"/>
                    <a:pt x="181" y="0"/>
                  </a:cubicBezTo>
                  <a:cubicBezTo>
                    <a:pt x="81" y="0"/>
                    <a:pt x="0" y="81"/>
                    <a:pt x="0" y="181"/>
                  </a:cubicBezTo>
                  <a:cubicBezTo>
                    <a:pt x="0" y="281"/>
                    <a:pt x="81" y="362"/>
                    <a:pt x="181" y="362"/>
                  </a:cubicBezTo>
                  <a:cubicBezTo>
                    <a:pt x="281" y="362"/>
                    <a:pt x="362" y="281"/>
                    <a:pt x="362" y="181"/>
                  </a:cubicBezTo>
                  <a:close/>
                  <a:moveTo>
                    <a:pt x="359" y="181"/>
                  </a:moveTo>
                  <a:cubicBezTo>
                    <a:pt x="359" y="279"/>
                    <a:pt x="279" y="359"/>
                    <a:pt x="181" y="359"/>
                  </a:cubicBezTo>
                  <a:cubicBezTo>
                    <a:pt x="82" y="359"/>
                    <a:pt x="2" y="279"/>
                    <a:pt x="2" y="181"/>
                  </a:cubicBezTo>
                  <a:cubicBezTo>
                    <a:pt x="2" y="82"/>
                    <a:pt x="82" y="2"/>
                    <a:pt x="181" y="2"/>
                  </a:cubicBezTo>
                  <a:cubicBezTo>
                    <a:pt x="279" y="2"/>
                    <a:pt x="359" y="82"/>
                    <a:pt x="359" y="181"/>
                  </a:cubicBezTo>
                  <a:close/>
                </a:path>
              </a:pathLst>
            </a:custGeom>
            <a:solidFill>
              <a:srgbClr val="FDFEA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18" name="Freeform 124"/>
            <p:cNvSpPr>
              <a:spLocks noEditPoints="1"/>
            </p:cNvSpPr>
            <p:nvPr/>
          </p:nvSpPr>
          <p:spPr bwMode="auto">
            <a:xfrm>
              <a:off x="2149789" y="2340934"/>
              <a:ext cx="2431749" cy="2406624"/>
            </a:xfrm>
            <a:custGeom>
              <a:avLst/>
              <a:gdLst>
                <a:gd name="T0" fmla="*/ 2147483647 w 360"/>
                <a:gd name="T1" fmla="*/ 2147483647 h 360"/>
                <a:gd name="T2" fmla="*/ 2147483647 w 360"/>
                <a:gd name="T3" fmla="*/ 0 h 360"/>
                <a:gd name="T4" fmla="*/ 0 w 360"/>
                <a:gd name="T5" fmla="*/ 2147483647 h 360"/>
                <a:gd name="T6" fmla="*/ 2147483647 w 360"/>
                <a:gd name="T7" fmla="*/ 2147483647 h 360"/>
                <a:gd name="T8" fmla="*/ 2147483647 w 360"/>
                <a:gd name="T9" fmla="*/ 2147483647 h 360"/>
                <a:gd name="T10" fmla="*/ 2147483647 w 360"/>
                <a:gd name="T11" fmla="*/ 2147483647 h 360"/>
                <a:gd name="T12" fmla="*/ 2147483647 w 360"/>
                <a:gd name="T13" fmla="*/ 2147483647 h 360"/>
                <a:gd name="T14" fmla="*/ 2147483647 w 360"/>
                <a:gd name="T15" fmla="*/ 2147483647 h 360"/>
                <a:gd name="T16" fmla="*/ 2147483647 w 360"/>
                <a:gd name="T17" fmla="*/ 2147483647 h 360"/>
                <a:gd name="T18" fmla="*/ 2147483647 w 360"/>
                <a:gd name="T19" fmla="*/ 2147483647 h 3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0"/>
                <a:gd name="T31" fmla="*/ 0 h 360"/>
                <a:gd name="T32" fmla="*/ 360 w 360"/>
                <a:gd name="T33" fmla="*/ 360 h 36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0" h="360">
                  <a:moveTo>
                    <a:pt x="360" y="180"/>
                  </a:moveTo>
                  <a:cubicBezTo>
                    <a:pt x="360" y="80"/>
                    <a:pt x="279" y="0"/>
                    <a:pt x="180" y="0"/>
                  </a:cubicBezTo>
                  <a:cubicBezTo>
                    <a:pt x="80" y="0"/>
                    <a:pt x="0" y="80"/>
                    <a:pt x="0" y="180"/>
                  </a:cubicBezTo>
                  <a:cubicBezTo>
                    <a:pt x="0" y="279"/>
                    <a:pt x="80" y="360"/>
                    <a:pt x="180" y="360"/>
                  </a:cubicBezTo>
                  <a:cubicBezTo>
                    <a:pt x="279" y="360"/>
                    <a:pt x="360" y="279"/>
                    <a:pt x="360" y="180"/>
                  </a:cubicBezTo>
                  <a:close/>
                  <a:moveTo>
                    <a:pt x="357" y="180"/>
                  </a:moveTo>
                  <a:cubicBezTo>
                    <a:pt x="357" y="278"/>
                    <a:pt x="278" y="357"/>
                    <a:pt x="180" y="357"/>
                  </a:cubicBezTo>
                  <a:cubicBezTo>
                    <a:pt x="82" y="357"/>
                    <a:pt x="2" y="278"/>
                    <a:pt x="2" y="180"/>
                  </a:cubicBezTo>
                  <a:cubicBezTo>
                    <a:pt x="2" y="82"/>
                    <a:pt x="82" y="2"/>
                    <a:pt x="180" y="2"/>
                  </a:cubicBezTo>
                  <a:cubicBezTo>
                    <a:pt x="278" y="2"/>
                    <a:pt x="357" y="82"/>
                    <a:pt x="357" y="180"/>
                  </a:cubicBezTo>
                  <a:close/>
                </a:path>
              </a:pathLst>
            </a:custGeom>
            <a:solidFill>
              <a:srgbClr val="FDFE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19" name="Freeform 125"/>
            <p:cNvSpPr>
              <a:spLocks noEditPoints="1"/>
            </p:cNvSpPr>
            <p:nvPr/>
          </p:nvSpPr>
          <p:spPr bwMode="auto">
            <a:xfrm>
              <a:off x="2156544" y="2347620"/>
              <a:ext cx="2411484" cy="2386569"/>
            </a:xfrm>
            <a:custGeom>
              <a:avLst/>
              <a:gdLst>
                <a:gd name="T0" fmla="*/ 2147483647 w 357"/>
                <a:gd name="T1" fmla="*/ 2147483647 h 357"/>
                <a:gd name="T2" fmla="*/ 2147483647 w 357"/>
                <a:gd name="T3" fmla="*/ 0 h 357"/>
                <a:gd name="T4" fmla="*/ 0 w 357"/>
                <a:gd name="T5" fmla="*/ 2147483647 h 357"/>
                <a:gd name="T6" fmla="*/ 2147483647 w 357"/>
                <a:gd name="T7" fmla="*/ 2147483647 h 357"/>
                <a:gd name="T8" fmla="*/ 2147483647 w 357"/>
                <a:gd name="T9" fmla="*/ 2147483647 h 357"/>
                <a:gd name="T10" fmla="*/ 2147483647 w 357"/>
                <a:gd name="T11" fmla="*/ 2147483647 h 357"/>
                <a:gd name="T12" fmla="*/ 2147483647 w 357"/>
                <a:gd name="T13" fmla="*/ 2147483647 h 357"/>
                <a:gd name="T14" fmla="*/ 2147483647 w 357"/>
                <a:gd name="T15" fmla="*/ 2147483647 h 357"/>
                <a:gd name="T16" fmla="*/ 2147483647 w 357"/>
                <a:gd name="T17" fmla="*/ 2147483647 h 357"/>
                <a:gd name="T18" fmla="*/ 2147483647 w 357"/>
                <a:gd name="T19" fmla="*/ 2147483647 h 35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57"/>
                <a:gd name="T31" fmla="*/ 0 h 357"/>
                <a:gd name="T32" fmla="*/ 357 w 357"/>
                <a:gd name="T33" fmla="*/ 357 h 35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57" h="357">
                  <a:moveTo>
                    <a:pt x="357" y="179"/>
                  </a:moveTo>
                  <a:cubicBezTo>
                    <a:pt x="357" y="80"/>
                    <a:pt x="277" y="0"/>
                    <a:pt x="179" y="0"/>
                  </a:cubicBezTo>
                  <a:cubicBezTo>
                    <a:pt x="80" y="0"/>
                    <a:pt x="0" y="80"/>
                    <a:pt x="0" y="179"/>
                  </a:cubicBezTo>
                  <a:cubicBezTo>
                    <a:pt x="0" y="277"/>
                    <a:pt x="80" y="357"/>
                    <a:pt x="179" y="357"/>
                  </a:cubicBezTo>
                  <a:cubicBezTo>
                    <a:pt x="277" y="357"/>
                    <a:pt x="357" y="277"/>
                    <a:pt x="357" y="179"/>
                  </a:cubicBezTo>
                  <a:close/>
                  <a:moveTo>
                    <a:pt x="355" y="179"/>
                  </a:moveTo>
                  <a:cubicBezTo>
                    <a:pt x="355" y="276"/>
                    <a:pt x="276" y="355"/>
                    <a:pt x="179" y="355"/>
                  </a:cubicBezTo>
                  <a:cubicBezTo>
                    <a:pt x="81" y="355"/>
                    <a:pt x="3" y="276"/>
                    <a:pt x="3" y="179"/>
                  </a:cubicBezTo>
                  <a:cubicBezTo>
                    <a:pt x="3" y="81"/>
                    <a:pt x="81" y="3"/>
                    <a:pt x="179" y="3"/>
                  </a:cubicBezTo>
                  <a:cubicBezTo>
                    <a:pt x="276" y="3"/>
                    <a:pt x="355" y="81"/>
                    <a:pt x="355" y="179"/>
                  </a:cubicBezTo>
                  <a:close/>
                </a:path>
              </a:pathLst>
            </a:custGeom>
            <a:solidFill>
              <a:srgbClr val="FDFE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20" name="Freeform 126"/>
            <p:cNvSpPr>
              <a:spLocks noEditPoints="1"/>
            </p:cNvSpPr>
            <p:nvPr/>
          </p:nvSpPr>
          <p:spPr bwMode="auto">
            <a:xfrm>
              <a:off x="2163299" y="2354305"/>
              <a:ext cx="2397975" cy="2373199"/>
            </a:xfrm>
            <a:custGeom>
              <a:avLst/>
              <a:gdLst>
                <a:gd name="T0" fmla="*/ 2147483647 w 355"/>
                <a:gd name="T1" fmla="*/ 2147483647 h 355"/>
                <a:gd name="T2" fmla="*/ 2147483647 w 355"/>
                <a:gd name="T3" fmla="*/ 0 h 355"/>
                <a:gd name="T4" fmla="*/ 0 w 355"/>
                <a:gd name="T5" fmla="*/ 2147483647 h 355"/>
                <a:gd name="T6" fmla="*/ 2147483647 w 355"/>
                <a:gd name="T7" fmla="*/ 2147483647 h 355"/>
                <a:gd name="T8" fmla="*/ 2147483647 w 355"/>
                <a:gd name="T9" fmla="*/ 2147483647 h 355"/>
                <a:gd name="T10" fmla="*/ 2147483647 w 355"/>
                <a:gd name="T11" fmla="*/ 2147483647 h 355"/>
                <a:gd name="T12" fmla="*/ 2147483647 w 355"/>
                <a:gd name="T13" fmla="*/ 2147483647 h 355"/>
                <a:gd name="T14" fmla="*/ 2147483647 w 355"/>
                <a:gd name="T15" fmla="*/ 2147483647 h 355"/>
                <a:gd name="T16" fmla="*/ 2147483647 w 355"/>
                <a:gd name="T17" fmla="*/ 2147483647 h 355"/>
                <a:gd name="T18" fmla="*/ 2147483647 w 355"/>
                <a:gd name="T19" fmla="*/ 2147483647 h 35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55"/>
                <a:gd name="T31" fmla="*/ 0 h 355"/>
                <a:gd name="T32" fmla="*/ 355 w 355"/>
                <a:gd name="T33" fmla="*/ 355 h 35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55" h="355">
                  <a:moveTo>
                    <a:pt x="355" y="178"/>
                  </a:moveTo>
                  <a:cubicBezTo>
                    <a:pt x="355" y="80"/>
                    <a:pt x="276" y="0"/>
                    <a:pt x="178" y="0"/>
                  </a:cubicBezTo>
                  <a:cubicBezTo>
                    <a:pt x="80" y="0"/>
                    <a:pt x="0" y="80"/>
                    <a:pt x="0" y="178"/>
                  </a:cubicBezTo>
                  <a:cubicBezTo>
                    <a:pt x="0" y="276"/>
                    <a:pt x="80" y="355"/>
                    <a:pt x="178" y="355"/>
                  </a:cubicBezTo>
                  <a:cubicBezTo>
                    <a:pt x="276" y="355"/>
                    <a:pt x="355" y="276"/>
                    <a:pt x="355" y="178"/>
                  </a:cubicBezTo>
                  <a:close/>
                  <a:moveTo>
                    <a:pt x="353" y="178"/>
                  </a:moveTo>
                  <a:cubicBezTo>
                    <a:pt x="353" y="274"/>
                    <a:pt x="274" y="353"/>
                    <a:pt x="178" y="353"/>
                  </a:cubicBezTo>
                  <a:cubicBezTo>
                    <a:pt x="81" y="353"/>
                    <a:pt x="3" y="274"/>
                    <a:pt x="3" y="178"/>
                  </a:cubicBezTo>
                  <a:cubicBezTo>
                    <a:pt x="3" y="81"/>
                    <a:pt x="81" y="3"/>
                    <a:pt x="178" y="3"/>
                  </a:cubicBezTo>
                  <a:cubicBezTo>
                    <a:pt x="274" y="3"/>
                    <a:pt x="353" y="81"/>
                    <a:pt x="353" y="178"/>
                  </a:cubicBezTo>
                  <a:close/>
                </a:path>
              </a:pathLst>
            </a:custGeom>
            <a:solidFill>
              <a:srgbClr val="FDFE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21" name="Freeform 127"/>
            <p:cNvSpPr>
              <a:spLocks noEditPoints="1"/>
            </p:cNvSpPr>
            <p:nvPr/>
          </p:nvSpPr>
          <p:spPr bwMode="auto">
            <a:xfrm>
              <a:off x="2176808" y="2367675"/>
              <a:ext cx="2377710" cy="2353144"/>
            </a:xfrm>
            <a:custGeom>
              <a:avLst/>
              <a:gdLst>
                <a:gd name="T0" fmla="*/ 2147483647 w 352"/>
                <a:gd name="T1" fmla="*/ 2147483647 h 352"/>
                <a:gd name="T2" fmla="*/ 2147483647 w 352"/>
                <a:gd name="T3" fmla="*/ 0 h 352"/>
                <a:gd name="T4" fmla="*/ 0 w 352"/>
                <a:gd name="T5" fmla="*/ 2147483647 h 352"/>
                <a:gd name="T6" fmla="*/ 2147483647 w 352"/>
                <a:gd name="T7" fmla="*/ 2147483647 h 352"/>
                <a:gd name="T8" fmla="*/ 2147483647 w 352"/>
                <a:gd name="T9" fmla="*/ 2147483647 h 352"/>
                <a:gd name="T10" fmla="*/ 2147483647 w 352"/>
                <a:gd name="T11" fmla="*/ 2147483647 h 352"/>
                <a:gd name="T12" fmla="*/ 2147483647 w 352"/>
                <a:gd name="T13" fmla="*/ 2147483647 h 352"/>
                <a:gd name="T14" fmla="*/ 2147483647 w 352"/>
                <a:gd name="T15" fmla="*/ 2147483647 h 352"/>
                <a:gd name="T16" fmla="*/ 2147483647 w 352"/>
                <a:gd name="T17" fmla="*/ 2147483647 h 352"/>
                <a:gd name="T18" fmla="*/ 2147483647 w 352"/>
                <a:gd name="T19" fmla="*/ 2147483647 h 35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52"/>
                <a:gd name="T31" fmla="*/ 0 h 352"/>
                <a:gd name="T32" fmla="*/ 352 w 352"/>
                <a:gd name="T33" fmla="*/ 352 h 35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52" h="352">
                  <a:moveTo>
                    <a:pt x="352" y="176"/>
                  </a:moveTo>
                  <a:cubicBezTo>
                    <a:pt x="352" y="78"/>
                    <a:pt x="273" y="0"/>
                    <a:pt x="176" y="0"/>
                  </a:cubicBezTo>
                  <a:cubicBezTo>
                    <a:pt x="78" y="0"/>
                    <a:pt x="0" y="78"/>
                    <a:pt x="0" y="176"/>
                  </a:cubicBezTo>
                  <a:cubicBezTo>
                    <a:pt x="0" y="273"/>
                    <a:pt x="78" y="352"/>
                    <a:pt x="176" y="352"/>
                  </a:cubicBezTo>
                  <a:cubicBezTo>
                    <a:pt x="273" y="352"/>
                    <a:pt x="352" y="273"/>
                    <a:pt x="352" y="176"/>
                  </a:cubicBezTo>
                  <a:close/>
                  <a:moveTo>
                    <a:pt x="349" y="176"/>
                  </a:moveTo>
                  <a:cubicBezTo>
                    <a:pt x="349" y="272"/>
                    <a:pt x="272" y="349"/>
                    <a:pt x="176" y="349"/>
                  </a:cubicBezTo>
                  <a:cubicBezTo>
                    <a:pt x="80" y="349"/>
                    <a:pt x="2" y="272"/>
                    <a:pt x="2" y="176"/>
                  </a:cubicBezTo>
                  <a:cubicBezTo>
                    <a:pt x="2" y="80"/>
                    <a:pt x="80" y="2"/>
                    <a:pt x="176" y="2"/>
                  </a:cubicBezTo>
                  <a:cubicBezTo>
                    <a:pt x="272" y="2"/>
                    <a:pt x="349" y="80"/>
                    <a:pt x="349" y="176"/>
                  </a:cubicBezTo>
                  <a:close/>
                </a:path>
              </a:pathLst>
            </a:custGeom>
            <a:solidFill>
              <a:srgbClr val="FDFEA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22" name="Freeform 128"/>
            <p:cNvSpPr>
              <a:spLocks noEditPoints="1"/>
            </p:cNvSpPr>
            <p:nvPr/>
          </p:nvSpPr>
          <p:spPr bwMode="auto">
            <a:xfrm>
              <a:off x="2183564" y="2374360"/>
              <a:ext cx="2364200" cy="2339774"/>
            </a:xfrm>
            <a:custGeom>
              <a:avLst/>
              <a:gdLst>
                <a:gd name="T0" fmla="*/ 2147483647 w 350"/>
                <a:gd name="T1" fmla="*/ 2147483647 h 350"/>
                <a:gd name="T2" fmla="*/ 2147483647 w 350"/>
                <a:gd name="T3" fmla="*/ 0 h 350"/>
                <a:gd name="T4" fmla="*/ 0 w 350"/>
                <a:gd name="T5" fmla="*/ 2147483647 h 350"/>
                <a:gd name="T6" fmla="*/ 2147483647 w 350"/>
                <a:gd name="T7" fmla="*/ 2147483647 h 350"/>
                <a:gd name="T8" fmla="*/ 2147483647 w 350"/>
                <a:gd name="T9" fmla="*/ 2147483647 h 350"/>
                <a:gd name="T10" fmla="*/ 2147483647 w 350"/>
                <a:gd name="T11" fmla="*/ 2147483647 h 350"/>
                <a:gd name="T12" fmla="*/ 2147483647 w 350"/>
                <a:gd name="T13" fmla="*/ 2147483647 h 350"/>
                <a:gd name="T14" fmla="*/ 2147483647 w 350"/>
                <a:gd name="T15" fmla="*/ 2147483647 h 350"/>
                <a:gd name="T16" fmla="*/ 2147483647 w 350"/>
                <a:gd name="T17" fmla="*/ 2147483647 h 350"/>
                <a:gd name="T18" fmla="*/ 2147483647 w 350"/>
                <a:gd name="T19" fmla="*/ 2147483647 h 35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50"/>
                <a:gd name="T31" fmla="*/ 0 h 350"/>
                <a:gd name="T32" fmla="*/ 350 w 350"/>
                <a:gd name="T33" fmla="*/ 350 h 35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50" h="350">
                  <a:moveTo>
                    <a:pt x="350" y="175"/>
                  </a:moveTo>
                  <a:cubicBezTo>
                    <a:pt x="350" y="78"/>
                    <a:pt x="271" y="0"/>
                    <a:pt x="175" y="0"/>
                  </a:cubicBezTo>
                  <a:cubicBezTo>
                    <a:pt x="78" y="0"/>
                    <a:pt x="0" y="78"/>
                    <a:pt x="0" y="175"/>
                  </a:cubicBezTo>
                  <a:cubicBezTo>
                    <a:pt x="0" y="271"/>
                    <a:pt x="78" y="350"/>
                    <a:pt x="175" y="350"/>
                  </a:cubicBezTo>
                  <a:cubicBezTo>
                    <a:pt x="271" y="350"/>
                    <a:pt x="350" y="271"/>
                    <a:pt x="350" y="175"/>
                  </a:cubicBezTo>
                  <a:close/>
                  <a:moveTo>
                    <a:pt x="347" y="175"/>
                  </a:moveTo>
                  <a:cubicBezTo>
                    <a:pt x="347" y="270"/>
                    <a:pt x="270" y="347"/>
                    <a:pt x="175" y="347"/>
                  </a:cubicBezTo>
                  <a:cubicBezTo>
                    <a:pt x="80" y="347"/>
                    <a:pt x="2" y="270"/>
                    <a:pt x="2" y="175"/>
                  </a:cubicBezTo>
                  <a:cubicBezTo>
                    <a:pt x="2" y="80"/>
                    <a:pt x="80" y="2"/>
                    <a:pt x="175" y="2"/>
                  </a:cubicBezTo>
                  <a:cubicBezTo>
                    <a:pt x="270" y="2"/>
                    <a:pt x="347" y="80"/>
                    <a:pt x="347" y="175"/>
                  </a:cubicBezTo>
                  <a:close/>
                </a:path>
              </a:pathLst>
            </a:custGeom>
            <a:solidFill>
              <a:srgbClr val="FDFEA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23" name="Freeform 129"/>
            <p:cNvSpPr>
              <a:spLocks noEditPoints="1"/>
            </p:cNvSpPr>
            <p:nvPr/>
          </p:nvSpPr>
          <p:spPr bwMode="auto">
            <a:xfrm>
              <a:off x="2190318" y="2381045"/>
              <a:ext cx="2343936" cy="2319718"/>
            </a:xfrm>
            <a:custGeom>
              <a:avLst/>
              <a:gdLst>
                <a:gd name="T0" fmla="*/ 2147483647 w 347"/>
                <a:gd name="T1" fmla="*/ 2147483647 h 347"/>
                <a:gd name="T2" fmla="*/ 2147483647 w 347"/>
                <a:gd name="T3" fmla="*/ 0 h 347"/>
                <a:gd name="T4" fmla="*/ 0 w 347"/>
                <a:gd name="T5" fmla="*/ 2147483647 h 347"/>
                <a:gd name="T6" fmla="*/ 2147483647 w 347"/>
                <a:gd name="T7" fmla="*/ 2147483647 h 347"/>
                <a:gd name="T8" fmla="*/ 2147483647 w 347"/>
                <a:gd name="T9" fmla="*/ 2147483647 h 347"/>
                <a:gd name="T10" fmla="*/ 2147483647 w 347"/>
                <a:gd name="T11" fmla="*/ 2147483647 h 347"/>
                <a:gd name="T12" fmla="*/ 2147483647 w 347"/>
                <a:gd name="T13" fmla="*/ 2147483647 h 347"/>
                <a:gd name="T14" fmla="*/ 2147483647 w 347"/>
                <a:gd name="T15" fmla="*/ 2147483647 h 347"/>
                <a:gd name="T16" fmla="*/ 2147483647 w 347"/>
                <a:gd name="T17" fmla="*/ 2147483647 h 347"/>
                <a:gd name="T18" fmla="*/ 2147483647 w 347"/>
                <a:gd name="T19" fmla="*/ 2147483647 h 34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47"/>
                <a:gd name="T32" fmla="*/ 347 w 347"/>
                <a:gd name="T33" fmla="*/ 347 h 34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47">
                  <a:moveTo>
                    <a:pt x="347" y="174"/>
                  </a:moveTo>
                  <a:cubicBezTo>
                    <a:pt x="347" y="78"/>
                    <a:pt x="270" y="0"/>
                    <a:pt x="174" y="0"/>
                  </a:cubicBezTo>
                  <a:cubicBezTo>
                    <a:pt x="78" y="0"/>
                    <a:pt x="0" y="78"/>
                    <a:pt x="0" y="174"/>
                  </a:cubicBezTo>
                  <a:cubicBezTo>
                    <a:pt x="0" y="270"/>
                    <a:pt x="78" y="347"/>
                    <a:pt x="174" y="347"/>
                  </a:cubicBezTo>
                  <a:cubicBezTo>
                    <a:pt x="270" y="347"/>
                    <a:pt x="347" y="270"/>
                    <a:pt x="347" y="174"/>
                  </a:cubicBezTo>
                  <a:close/>
                  <a:moveTo>
                    <a:pt x="345" y="174"/>
                  </a:moveTo>
                  <a:cubicBezTo>
                    <a:pt x="345" y="268"/>
                    <a:pt x="268" y="345"/>
                    <a:pt x="174" y="345"/>
                  </a:cubicBezTo>
                  <a:cubicBezTo>
                    <a:pt x="79" y="345"/>
                    <a:pt x="3" y="268"/>
                    <a:pt x="3" y="174"/>
                  </a:cubicBezTo>
                  <a:cubicBezTo>
                    <a:pt x="3" y="79"/>
                    <a:pt x="79" y="3"/>
                    <a:pt x="174" y="3"/>
                  </a:cubicBezTo>
                  <a:cubicBezTo>
                    <a:pt x="268" y="3"/>
                    <a:pt x="345" y="79"/>
                    <a:pt x="345" y="174"/>
                  </a:cubicBezTo>
                  <a:close/>
                </a:path>
              </a:pathLst>
            </a:custGeom>
            <a:solidFill>
              <a:srgbClr val="FDFEA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24" name="Freeform 130"/>
            <p:cNvSpPr>
              <a:spLocks noEditPoints="1"/>
            </p:cNvSpPr>
            <p:nvPr/>
          </p:nvSpPr>
          <p:spPr bwMode="auto">
            <a:xfrm>
              <a:off x="2197073" y="2387730"/>
              <a:ext cx="2330426" cy="2306348"/>
            </a:xfrm>
            <a:custGeom>
              <a:avLst/>
              <a:gdLst>
                <a:gd name="T0" fmla="*/ 2147483647 w 345"/>
                <a:gd name="T1" fmla="*/ 2147483647 h 345"/>
                <a:gd name="T2" fmla="*/ 2147483647 w 345"/>
                <a:gd name="T3" fmla="*/ 0 h 345"/>
                <a:gd name="T4" fmla="*/ 0 w 345"/>
                <a:gd name="T5" fmla="*/ 2147483647 h 345"/>
                <a:gd name="T6" fmla="*/ 2147483647 w 345"/>
                <a:gd name="T7" fmla="*/ 2147483647 h 345"/>
                <a:gd name="T8" fmla="*/ 2147483647 w 345"/>
                <a:gd name="T9" fmla="*/ 2147483647 h 345"/>
                <a:gd name="T10" fmla="*/ 2147483647 w 345"/>
                <a:gd name="T11" fmla="*/ 2147483647 h 345"/>
                <a:gd name="T12" fmla="*/ 2147483647 w 345"/>
                <a:gd name="T13" fmla="*/ 2147483647 h 345"/>
                <a:gd name="T14" fmla="*/ 2147483647 w 345"/>
                <a:gd name="T15" fmla="*/ 2147483647 h 345"/>
                <a:gd name="T16" fmla="*/ 2147483647 w 345"/>
                <a:gd name="T17" fmla="*/ 2147483647 h 345"/>
                <a:gd name="T18" fmla="*/ 2147483647 w 345"/>
                <a:gd name="T19" fmla="*/ 2147483647 h 34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5"/>
                <a:gd name="T31" fmla="*/ 0 h 345"/>
                <a:gd name="T32" fmla="*/ 345 w 345"/>
                <a:gd name="T33" fmla="*/ 345 h 34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5" h="345">
                  <a:moveTo>
                    <a:pt x="345" y="173"/>
                  </a:moveTo>
                  <a:cubicBezTo>
                    <a:pt x="345" y="78"/>
                    <a:pt x="268" y="0"/>
                    <a:pt x="173" y="0"/>
                  </a:cubicBezTo>
                  <a:cubicBezTo>
                    <a:pt x="78" y="0"/>
                    <a:pt x="0" y="78"/>
                    <a:pt x="0" y="173"/>
                  </a:cubicBezTo>
                  <a:cubicBezTo>
                    <a:pt x="0" y="268"/>
                    <a:pt x="78" y="345"/>
                    <a:pt x="173" y="345"/>
                  </a:cubicBezTo>
                  <a:cubicBezTo>
                    <a:pt x="268" y="345"/>
                    <a:pt x="345" y="268"/>
                    <a:pt x="345" y="173"/>
                  </a:cubicBezTo>
                  <a:close/>
                  <a:moveTo>
                    <a:pt x="343" y="173"/>
                  </a:moveTo>
                  <a:cubicBezTo>
                    <a:pt x="343" y="266"/>
                    <a:pt x="267" y="342"/>
                    <a:pt x="173" y="342"/>
                  </a:cubicBezTo>
                  <a:cubicBezTo>
                    <a:pt x="79" y="342"/>
                    <a:pt x="3" y="266"/>
                    <a:pt x="3" y="173"/>
                  </a:cubicBezTo>
                  <a:cubicBezTo>
                    <a:pt x="3" y="79"/>
                    <a:pt x="79" y="3"/>
                    <a:pt x="173" y="3"/>
                  </a:cubicBezTo>
                  <a:cubicBezTo>
                    <a:pt x="267" y="3"/>
                    <a:pt x="343" y="79"/>
                    <a:pt x="343" y="173"/>
                  </a:cubicBezTo>
                  <a:close/>
                </a:path>
              </a:pathLst>
            </a:custGeom>
            <a:solidFill>
              <a:srgbClr val="FDFEA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25" name="Freeform 131"/>
            <p:cNvSpPr>
              <a:spLocks noEditPoints="1"/>
            </p:cNvSpPr>
            <p:nvPr/>
          </p:nvSpPr>
          <p:spPr bwMode="auto">
            <a:xfrm>
              <a:off x="2210583" y="2401101"/>
              <a:ext cx="2310162" cy="2286293"/>
            </a:xfrm>
            <a:custGeom>
              <a:avLst/>
              <a:gdLst>
                <a:gd name="T0" fmla="*/ 2147483647 w 342"/>
                <a:gd name="T1" fmla="*/ 2147483647 h 342"/>
                <a:gd name="T2" fmla="*/ 2147483647 w 342"/>
                <a:gd name="T3" fmla="*/ 0 h 342"/>
                <a:gd name="T4" fmla="*/ 0 w 342"/>
                <a:gd name="T5" fmla="*/ 2147483647 h 342"/>
                <a:gd name="T6" fmla="*/ 2147483647 w 342"/>
                <a:gd name="T7" fmla="*/ 2147483647 h 342"/>
                <a:gd name="T8" fmla="*/ 2147483647 w 342"/>
                <a:gd name="T9" fmla="*/ 2147483647 h 342"/>
                <a:gd name="T10" fmla="*/ 2147483647 w 342"/>
                <a:gd name="T11" fmla="*/ 2147483647 h 342"/>
                <a:gd name="T12" fmla="*/ 2147483647 w 342"/>
                <a:gd name="T13" fmla="*/ 2147483647 h 342"/>
                <a:gd name="T14" fmla="*/ 2147483647 w 342"/>
                <a:gd name="T15" fmla="*/ 2147483647 h 342"/>
                <a:gd name="T16" fmla="*/ 2147483647 w 342"/>
                <a:gd name="T17" fmla="*/ 2147483647 h 342"/>
                <a:gd name="T18" fmla="*/ 2147483647 w 342"/>
                <a:gd name="T19" fmla="*/ 2147483647 h 34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2"/>
                <a:gd name="T31" fmla="*/ 0 h 342"/>
                <a:gd name="T32" fmla="*/ 342 w 342"/>
                <a:gd name="T33" fmla="*/ 342 h 34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2" h="342">
                  <a:moveTo>
                    <a:pt x="342" y="171"/>
                  </a:moveTo>
                  <a:cubicBezTo>
                    <a:pt x="342" y="76"/>
                    <a:pt x="265" y="0"/>
                    <a:pt x="171" y="0"/>
                  </a:cubicBezTo>
                  <a:cubicBezTo>
                    <a:pt x="76" y="0"/>
                    <a:pt x="0" y="76"/>
                    <a:pt x="0" y="171"/>
                  </a:cubicBezTo>
                  <a:cubicBezTo>
                    <a:pt x="0" y="265"/>
                    <a:pt x="76" y="342"/>
                    <a:pt x="171" y="342"/>
                  </a:cubicBezTo>
                  <a:cubicBezTo>
                    <a:pt x="265" y="342"/>
                    <a:pt x="342" y="265"/>
                    <a:pt x="342" y="171"/>
                  </a:cubicBezTo>
                  <a:close/>
                  <a:moveTo>
                    <a:pt x="339" y="171"/>
                  </a:moveTo>
                  <a:cubicBezTo>
                    <a:pt x="339" y="264"/>
                    <a:pt x="264" y="339"/>
                    <a:pt x="171" y="339"/>
                  </a:cubicBezTo>
                  <a:cubicBezTo>
                    <a:pt x="78" y="339"/>
                    <a:pt x="2" y="264"/>
                    <a:pt x="2" y="171"/>
                  </a:cubicBezTo>
                  <a:cubicBezTo>
                    <a:pt x="2" y="78"/>
                    <a:pt x="78" y="2"/>
                    <a:pt x="171" y="2"/>
                  </a:cubicBezTo>
                  <a:cubicBezTo>
                    <a:pt x="264" y="2"/>
                    <a:pt x="339" y="78"/>
                    <a:pt x="339" y="171"/>
                  </a:cubicBezTo>
                  <a:close/>
                </a:path>
              </a:pathLst>
            </a:custGeom>
            <a:solidFill>
              <a:srgbClr val="FDFEA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26" name="Freeform 132"/>
            <p:cNvSpPr>
              <a:spLocks noEditPoints="1"/>
            </p:cNvSpPr>
            <p:nvPr/>
          </p:nvSpPr>
          <p:spPr bwMode="auto">
            <a:xfrm>
              <a:off x="2217337" y="2407785"/>
              <a:ext cx="2296652" cy="2266238"/>
            </a:xfrm>
            <a:custGeom>
              <a:avLst/>
              <a:gdLst>
                <a:gd name="T0" fmla="*/ 2147483647 w 340"/>
                <a:gd name="T1" fmla="*/ 2147483647 h 339"/>
                <a:gd name="T2" fmla="*/ 2147483647 w 340"/>
                <a:gd name="T3" fmla="*/ 0 h 339"/>
                <a:gd name="T4" fmla="*/ 0 w 340"/>
                <a:gd name="T5" fmla="*/ 2147483647 h 339"/>
                <a:gd name="T6" fmla="*/ 2147483647 w 340"/>
                <a:gd name="T7" fmla="*/ 2147483647 h 339"/>
                <a:gd name="T8" fmla="*/ 2147483647 w 340"/>
                <a:gd name="T9" fmla="*/ 2147483647 h 339"/>
                <a:gd name="T10" fmla="*/ 2147483647 w 340"/>
                <a:gd name="T11" fmla="*/ 2147483647 h 339"/>
                <a:gd name="T12" fmla="*/ 2147483647 w 340"/>
                <a:gd name="T13" fmla="*/ 2147483647 h 339"/>
                <a:gd name="T14" fmla="*/ 2147483647 w 340"/>
                <a:gd name="T15" fmla="*/ 2147483647 h 339"/>
                <a:gd name="T16" fmla="*/ 2147483647 w 340"/>
                <a:gd name="T17" fmla="*/ 2147483647 h 339"/>
                <a:gd name="T18" fmla="*/ 2147483647 w 340"/>
                <a:gd name="T19" fmla="*/ 2147483647 h 33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0"/>
                <a:gd name="T31" fmla="*/ 0 h 339"/>
                <a:gd name="T32" fmla="*/ 340 w 340"/>
                <a:gd name="T33" fmla="*/ 339 h 33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0" h="339">
                  <a:moveTo>
                    <a:pt x="340" y="170"/>
                  </a:moveTo>
                  <a:cubicBezTo>
                    <a:pt x="340" y="76"/>
                    <a:pt x="264" y="0"/>
                    <a:pt x="170" y="0"/>
                  </a:cubicBezTo>
                  <a:cubicBezTo>
                    <a:pt x="76" y="0"/>
                    <a:pt x="0" y="76"/>
                    <a:pt x="0" y="170"/>
                  </a:cubicBezTo>
                  <a:cubicBezTo>
                    <a:pt x="0" y="263"/>
                    <a:pt x="76" y="339"/>
                    <a:pt x="170" y="339"/>
                  </a:cubicBezTo>
                  <a:cubicBezTo>
                    <a:pt x="264" y="339"/>
                    <a:pt x="340" y="263"/>
                    <a:pt x="340" y="170"/>
                  </a:cubicBezTo>
                  <a:close/>
                  <a:moveTo>
                    <a:pt x="337" y="170"/>
                  </a:moveTo>
                  <a:cubicBezTo>
                    <a:pt x="337" y="262"/>
                    <a:pt x="262" y="337"/>
                    <a:pt x="170" y="337"/>
                  </a:cubicBezTo>
                  <a:cubicBezTo>
                    <a:pt x="77" y="337"/>
                    <a:pt x="2" y="262"/>
                    <a:pt x="2" y="170"/>
                  </a:cubicBezTo>
                  <a:cubicBezTo>
                    <a:pt x="2" y="77"/>
                    <a:pt x="77" y="3"/>
                    <a:pt x="170" y="3"/>
                  </a:cubicBezTo>
                  <a:cubicBezTo>
                    <a:pt x="262" y="3"/>
                    <a:pt x="337" y="77"/>
                    <a:pt x="337" y="170"/>
                  </a:cubicBezTo>
                  <a:close/>
                </a:path>
              </a:pathLst>
            </a:custGeom>
            <a:solidFill>
              <a:srgbClr val="FDFE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27" name="Freeform 133"/>
            <p:cNvSpPr>
              <a:spLocks noEditPoints="1"/>
            </p:cNvSpPr>
            <p:nvPr/>
          </p:nvSpPr>
          <p:spPr bwMode="auto">
            <a:xfrm>
              <a:off x="2224093" y="2414470"/>
              <a:ext cx="2276387" cy="2252867"/>
            </a:xfrm>
            <a:custGeom>
              <a:avLst/>
              <a:gdLst>
                <a:gd name="T0" fmla="*/ 2147483647 w 337"/>
                <a:gd name="T1" fmla="*/ 2147483647 h 337"/>
                <a:gd name="T2" fmla="*/ 2147483647 w 337"/>
                <a:gd name="T3" fmla="*/ 0 h 337"/>
                <a:gd name="T4" fmla="*/ 0 w 337"/>
                <a:gd name="T5" fmla="*/ 2147483647 h 337"/>
                <a:gd name="T6" fmla="*/ 2147483647 w 337"/>
                <a:gd name="T7" fmla="*/ 2147483647 h 337"/>
                <a:gd name="T8" fmla="*/ 2147483647 w 337"/>
                <a:gd name="T9" fmla="*/ 2147483647 h 337"/>
                <a:gd name="T10" fmla="*/ 2147483647 w 337"/>
                <a:gd name="T11" fmla="*/ 2147483647 h 337"/>
                <a:gd name="T12" fmla="*/ 2147483647 w 337"/>
                <a:gd name="T13" fmla="*/ 2147483647 h 337"/>
                <a:gd name="T14" fmla="*/ 2147483647 w 337"/>
                <a:gd name="T15" fmla="*/ 2147483647 h 337"/>
                <a:gd name="T16" fmla="*/ 2147483647 w 337"/>
                <a:gd name="T17" fmla="*/ 2147483647 h 337"/>
                <a:gd name="T18" fmla="*/ 2147483647 w 337"/>
                <a:gd name="T19" fmla="*/ 2147483647 h 33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37"/>
                <a:gd name="T31" fmla="*/ 0 h 337"/>
                <a:gd name="T32" fmla="*/ 337 w 337"/>
                <a:gd name="T33" fmla="*/ 337 h 33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37" h="337">
                  <a:moveTo>
                    <a:pt x="337" y="169"/>
                  </a:moveTo>
                  <a:cubicBezTo>
                    <a:pt x="337" y="76"/>
                    <a:pt x="262" y="0"/>
                    <a:pt x="169" y="0"/>
                  </a:cubicBezTo>
                  <a:cubicBezTo>
                    <a:pt x="76" y="0"/>
                    <a:pt x="0" y="76"/>
                    <a:pt x="0" y="169"/>
                  </a:cubicBezTo>
                  <a:cubicBezTo>
                    <a:pt x="0" y="262"/>
                    <a:pt x="76" y="337"/>
                    <a:pt x="169" y="337"/>
                  </a:cubicBezTo>
                  <a:cubicBezTo>
                    <a:pt x="262" y="337"/>
                    <a:pt x="337" y="262"/>
                    <a:pt x="337" y="169"/>
                  </a:cubicBezTo>
                  <a:close/>
                  <a:moveTo>
                    <a:pt x="335" y="169"/>
                  </a:moveTo>
                  <a:cubicBezTo>
                    <a:pt x="335" y="260"/>
                    <a:pt x="260" y="335"/>
                    <a:pt x="169" y="335"/>
                  </a:cubicBezTo>
                  <a:cubicBezTo>
                    <a:pt x="77" y="335"/>
                    <a:pt x="3" y="260"/>
                    <a:pt x="3" y="169"/>
                  </a:cubicBezTo>
                  <a:cubicBezTo>
                    <a:pt x="3" y="77"/>
                    <a:pt x="77" y="3"/>
                    <a:pt x="169" y="3"/>
                  </a:cubicBezTo>
                  <a:cubicBezTo>
                    <a:pt x="260" y="3"/>
                    <a:pt x="335" y="77"/>
                    <a:pt x="335" y="169"/>
                  </a:cubicBezTo>
                  <a:close/>
                </a:path>
              </a:pathLst>
            </a:custGeom>
            <a:solidFill>
              <a:srgbClr val="FDFE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28" name="Freeform 134"/>
            <p:cNvSpPr>
              <a:spLocks noEditPoints="1"/>
            </p:cNvSpPr>
            <p:nvPr/>
          </p:nvSpPr>
          <p:spPr bwMode="auto">
            <a:xfrm>
              <a:off x="2230847" y="2427841"/>
              <a:ext cx="2262877" cy="2232813"/>
            </a:xfrm>
            <a:custGeom>
              <a:avLst/>
              <a:gdLst>
                <a:gd name="T0" fmla="*/ 2147483647 w 335"/>
                <a:gd name="T1" fmla="*/ 2147483647 h 334"/>
                <a:gd name="T2" fmla="*/ 2147483647 w 335"/>
                <a:gd name="T3" fmla="*/ 0 h 334"/>
                <a:gd name="T4" fmla="*/ 0 w 335"/>
                <a:gd name="T5" fmla="*/ 2147483647 h 334"/>
                <a:gd name="T6" fmla="*/ 2147483647 w 335"/>
                <a:gd name="T7" fmla="*/ 2147483647 h 334"/>
                <a:gd name="T8" fmla="*/ 2147483647 w 335"/>
                <a:gd name="T9" fmla="*/ 2147483647 h 334"/>
                <a:gd name="T10" fmla="*/ 2147483647 w 335"/>
                <a:gd name="T11" fmla="*/ 2147483647 h 334"/>
                <a:gd name="T12" fmla="*/ 2147483647 w 335"/>
                <a:gd name="T13" fmla="*/ 2147483647 h 334"/>
                <a:gd name="T14" fmla="*/ 2147483647 w 335"/>
                <a:gd name="T15" fmla="*/ 2147483647 h 334"/>
                <a:gd name="T16" fmla="*/ 2147483647 w 335"/>
                <a:gd name="T17" fmla="*/ 2147483647 h 334"/>
                <a:gd name="T18" fmla="*/ 2147483647 w 335"/>
                <a:gd name="T19" fmla="*/ 2147483647 h 3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35"/>
                <a:gd name="T31" fmla="*/ 0 h 334"/>
                <a:gd name="T32" fmla="*/ 335 w 335"/>
                <a:gd name="T33" fmla="*/ 334 h 33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35" h="334">
                  <a:moveTo>
                    <a:pt x="335" y="167"/>
                  </a:moveTo>
                  <a:cubicBezTo>
                    <a:pt x="335" y="74"/>
                    <a:pt x="260" y="0"/>
                    <a:pt x="168" y="0"/>
                  </a:cubicBezTo>
                  <a:cubicBezTo>
                    <a:pt x="75" y="0"/>
                    <a:pt x="0" y="74"/>
                    <a:pt x="0" y="167"/>
                  </a:cubicBezTo>
                  <a:cubicBezTo>
                    <a:pt x="0" y="259"/>
                    <a:pt x="75" y="334"/>
                    <a:pt x="168" y="334"/>
                  </a:cubicBezTo>
                  <a:cubicBezTo>
                    <a:pt x="260" y="334"/>
                    <a:pt x="335" y="259"/>
                    <a:pt x="335" y="167"/>
                  </a:cubicBezTo>
                  <a:close/>
                  <a:moveTo>
                    <a:pt x="333" y="167"/>
                  </a:moveTo>
                  <a:cubicBezTo>
                    <a:pt x="333" y="258"/>
                    <a:pt x="259" y="331"/>
                    <a:pt x="168" y="331"/>
                  </a:cubicBezTo>
                  <a:cubicBezTo>
                    <a:pt x="77" y="331"/>
                    <a:pt x="3" y="258"/>
                    <a:pt x="3" y="167"/>
                  </a:cubicBezTo>
                  <a:cubicBezTo>
                    <a:pt x="3" y="76"/>
                    <a:pt x="77" y="2"/>
                    <a:pt x="168" y="2"/>
                  </a:cubicBezTo>
                  <a:cubicBezTo>
                    <a:pt x="259" y="2"/>
                    <a:pt x="333" y="76"/>
                    <a:pt x="333" y="167"/>
                  </a:cubicBezTo>
                  <a:close/>
                </a:path>
              </a:pathLst>
            </a:custGeom>
            <a:solidFill>
              <a:srgbClr val="FDFE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29" name="Freeform 135"/>
            <p:cNvSpPr>
              <a:spLocks noEditPoints="1"/>
            </p:cNvSpPr>
            <p:nvPr/>
          </p:nvSpPr>
          <p:spPr bwMode="auto">
            <a:xfrm>
              <a:off x="2244357" y="2434526"/>
              <a:ext cx="2242613" cy="2219442"/>
            </a:xfrm>
            <a:custGeom>
              <a:avLst/>
              <a:gdLst>
                <a:gd name="T0" fmla="*/ 2147483647 w 332"/>
                <a:gd name="T1" fmla="*/ 2147483647 h 332"/>
                <a:gd name="T2" fmla="*/ 2147483647 w 332"/>
                <a:gd name="T3" fmla="*/ 0 h 332"/>
                <a:gd name="T4" fmla="*/ 0 w 332"/>
                <a:gd name="T5" fmla="*/ 2147483647 h 332"/>
                <a:gd name="T6" fmla="*/ 2147483647 w 332"/>
                <a:gd name="T7" fmla="*/ 2147483647 h 332"/>
                <a:gd name="T8" fmla="*/ 2147483647 w 332"/>
                <a:gd name="T9" fmla="*/ 2147483647 h 332"/>
                <a:gd name="T10" fmla="*/ 2147483647 w 332"/>
                <a:gd name="T11" fmla="*/ 2147483647 h 332"/>
                <a:gd name="T12" fmla="*/ 2147483647 w 332"/>
                <a:gd name="T13" fmla="*/ 2147483647 h 332"/>
                <a:gd name="T14" fmla="*/ 2147483647 w 332"/>
                <a:gd name="T15" fmla="*/ 2147483647 h 332"/>
                <a:gd name="T16" fmla="*/ 2147483647 w 332"/>
                <a:gd name="T17" fmla="*/ 2147483647 h 332"/>
                <a:gd name="T18" fmla="*/ 2147483647 w 332"/>
                <a:gd name="T19" fmla="*/ 2147483647 h 33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32"/>
                <a:gd name="T31" fmla="*/ 0 h 332"/>
                <a:gd name="T32" fmla="*/ 332 w 332"/>
                <a:gd name="T33" fmla="*/ 332 h 33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32" h="332">
                  <a:moveTo>
                    <a:pt x="332" y="166"/>
                  </a:moveTo>
                  <a:cubicBezTo>
                    <a:pt x="332" y="74"/>
                    <a:pt x="257" y="0"/>
                    <a:pt x="166" y="0"/>
                  </a:cubicBezTo>
                  <a:cubicBezTo>
                    <a:pt x="74" y="0"/>
                    <a:pt x="0" y="74"/>
                    <a:pt x="0" y="166"/>
                  </a:cubicBezTo>
                  <a:cubicBezTo>
                    <a:pt x="0" y="257"/>
                    <a:pt x="74" y="332"/>
                    <a:pt x="166" y="332"/>
                  </a:cubicBezTo>
                  <a:cubicBezTo>
                    <a:pt x="257" y="332"/>
                    <a:pt x="332" y="257"/>
                    <a:pt x="332" y="166"/>
                  </a:cubicBezTo>
                  <a:close/>
                  <a:moveTo>
                    <a:pt x="329" y="166"/>
                  </a:moveTo>
                  <a:cubicBezTo>
                    <a:pt x="329" y="256"/>
                    <a:pt x="256" y="329"/>
                    <a:pt x="166" y="329"/>
                  </a:cubicBezTo>
                  <a:cubicBezTo>
                    <a:pt x="75" y="329"/>
                    <a:pt x="2" y="256"/>
                    <a:pt x="2" y="166"/>
                  </a:cubicBezTo>
                  <a:cubicBezTo>
                    <a:pt x="2" y="75"/>
                    <a:pt x="75" y="2"/>
                    <a:pt x="166" y="2"/>
                  </a:cubicBezTo>
                  <a:cubicBezTo>
                    <a:pt x="256" y="2"/>
                    <a:pt x="329" y="75"/>
                    <a:pt x="329" y="166"/>
                  </a:cubicBezTo>
                  <a:close/>
                </a:path>
              </a:pathLst>
            </a:custGeom>
            <a:solidFill>
              <a:srgbClr val="FDFEA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30" name="Freeform 136"/>
            <p:cNvSpPr>
              <a:spLocks noEditPoints="1"/>
            </p:cNvSpPr>
            <p:nvPr/>
          </p:nvSpPr>
          <p:spPr bwMode="auto">
            <a:xfrm>
              <a:off x="2251112" y="2441210"/>
              <a:ext cx="2229103" cy="2199387"/>
            </a:xfrm>
            <a:custGeom>
              <a:avLst/>
              <a:gdLst>
                <a:gd name="T0" fmla="*/ 2147483647 w 330"/>
                <a:gd name="T1" fmla="*/ 2147483647 h 329"/>
                <a:gd name="T2" fmla="*/ 2147483647 w 330"/>
                <a:gd name="T3" fmla="*/ 0 h 329"/>
                <a:gd name="T4" fmla="*/ 0 w 330"/>
                <a:gd name="T5" fmla="*/ 2147483647 h 329"/>
                <a:gd name="T6" fmla="*/ 2147483647 w 330"/>
                <a:gd name="T7" fmla="*/ 2147483647 h 329"/>
                <a:gd name="T8" fmla="*/ 2147483647 w 330"/>
                <a:gd name="T9" fmla="*/ 2147483647 h 329"/>
                <a:gd name="T10" fmla="*/ 2147483647 w 330"/>
                <a:gd name="T11" fmla="*/ 2147483647 h 329"/>
                <a:gd name="T12" fmla="*/ 2147483647 w 330"/>
                <a:gd name="T13" fmla="*/ 2147483647 h 329"/>
                <a:gd name="T14" fmla="*/ 2147483647 w 330"/>
                <a:gd name="T15" fmla="*/ 2147483647 h 329"/>
                <a:gd name="T16" fmla="*/ 2147483647 w 330"/>
                <a:gd name="T17" fmla="*/ 2147483647 h 329"/>
                <a:gd name="T18" fmla="*/ 2147483647 w 330"/>
                <a:gd name="T19" fmla="*/ 2147483647 h 3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30"/>
                <a:gd name="T31" fmla="*/ 0 h 329"/>
                <a:gd name="T32" fmla="*/ 330 w 330"/>
                <a:gd name="T33" fmla="*/ 329 h 3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30" h="329">
                  <a:moveTo>
                    <a:pt x="330" y="165"/>
                  </a:moveTo>
                  <a:cubicBezTo>
                    <a:pt x="330" y="74"/>
                    <a:pt x="256" y="0"/>
                    <a:pt x="165" y="0"/>
                  </a:cubicBezTo>
                  <a:cubicBezTo>
                    <a:pt x="74" y="0"/>
                    <a:pt x="0" y="74"/>
                    <a:pt x="0" y="165"/>
                  </a:cubicBezTo>
                  <a:cubicBezTo>
                    <a:pt x="0" y="256"/>
                    <a:pt x="74" y="329"/>
                    <a:pt x="165" y="329"/>
                  </a:cubicBezTo>
                  <a:cubicBezTo>
                    <a:pt x="256" y="329"/>
                    <a:pt x="330" y="256"/>
                    <a:pt x="330" y="165"/>
                  </a:cubicBezTo>
                  <a:close/>
                  <a:moveTo>
                    <a:pt x="327" y="165"/>
                  </a:moveTo>
                  <a:cubicBezTo>
                    <a:pt x="327" y="254"/>
                    <a:pt x="254" y="327"/>
                    <a:pt x="165" y="327"/>
                  </a:cubicBezTo>
                  <a:cubicBezTo>
                    <a:pt x="75" y="327"/>
                    <a:pt x="3" y="254"/>
                    <a:pt x="3" y="165"/>
                  </a:cubicBezTo>
                  <a:cubicBezTo>
                    <a:pt x="3" y="75"/>
                    <a:pt x="75" y="3"/>
                    <a:pt x="165" y="3"/>
                  </a:cubicBezTo>
                  <a:cubicBezTo>
                    <a:pt x="254" y="3"/>
                    <a:pt x="327" y="75"/>
                    <a:pt x="327" y="165"/>
                  </a:cubicBezTo>
                  <a:close/>
                </a:path>
              </a:pathLst>
            </a:custGeom>
            <a:solidFill>
              <a:srgbClr val="FDFEA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31" name="Freeform 137"/>
            <p:cNvSpPr>
              <a:spLocks noEditPoints="1"/>
            </p:cNvSpPr>
            <p:nvPr/>
          </p:nvSpPr>
          <p:spPr bwMode="auto">
            <a:xfrm>
              <a:off x="2257867" y="2447896"/>
              <a:ext cx="2208839" cy="2186017"/>
            </a:xfrm>
            <a:custGeom>
              <a:avLst/>
              <a:gdLst>
                <a:gd name="T0" fmla="*/ 2147483647 w 327"/>
                <a:gd name="T1" fmla="*/ 2147483647 h 327"/>
                <a:gd name="T2" fmla="*/ 2147483647 w 327"/>
                <a:gd name="T3" fmla="*/ 0 h 327"/>
                <a:gd name="T4" fmla="*/ 0 w 327"/>
                <a:gd name="T5" fmla="*/ 2147483647 h 327"/>
                <a:gd name="T6" fmla="*/ 2147483647 w 327"/>
                <a:gd name="T7" fmla="*/ 2147483647 h 327"/>
                <a:gd name="T8" fmla="*/ 2147483647 w 327"/>
                <a:gd name="T9" fmla="*/ 2147483647 h 327"/>
                <a:gd name="T10" fmla="*/ 2147483647 w 327"/>
                <a:gd name="T11" fmla="*/ 2147483647 h 327"/>
                <a:gd name="T12" fmla="*/ 2147483647 w 327"/>
                <a:gd name="T13" fmla="*/ 2147483647 h 327"/>
                <a:gd name="T14" fmla="*/ 2147483647 w 327"/>
                <a:gd name="T15" fmla="*/ 2147483647 h 327"/>
                <a:gd name="T16" fmla="*/ 2147483647 w 327"/>
                <a:gd name="T17" fmla="*/ 2147483647 h 327"/>
                <a:gd name="T18" fmla="*/ 2147483647 w 327"/>
                <a:gd name="T19" fmla="*/ 2147483647 h 3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27"/>
                <a:gd name="T31" fmla="*/ 0 h 327"/>
                <a:gd name="T32" fmla="*/ 327 w 327"/>
                <a:gd name="T33" fmla="*/ 327 h 32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27" h="327">
                  <a:moveTo>
                    <a:pt x="327" y="164"/>
                  </a:moveTo>
                  <a:cubicBezTo>
                    <a:pt x="327" y="73"/>
                    <a:pt x="254" y="0"/>
                    <a:pt x="164" y="0"/>
                  </a:cubicBezTo>
                  <a:cubicBezTo>
                    <a:pt x="73" y="0"/>
                    <a:pt x="0" y="73"/>
                    <a:pt x="0" y="164"/>
                  </a:cubicBezTo>
                  <a:cubicBezTo>
                    <a:pt x="0" y="254"/>
                    <a:pt x="73" y="327"/>
                    <a:pt x="164" y="327"/>
                  </a:cubicBezTo>
                  <a:cubicBezTo>
                    <a:pt x="254" y="327"/>
                    <a:pt x="327" y="254"/>
                    <a:pt x="327" y="164"/>
                  </a:cubicBezTo>
                  <a:close/>
                  <a:moveTo>
                    <a:pt x="325" y="164"/>
                  </a:moveTo>
                  <a:cubicBezTo>
                    <a:pt x="325" y="253"/>
                    <a:pt x="253" y="325"/>
                    <a:pt x="164" y="325"/>
                  </a:cubicBezTo>
                  <a:cubicBezTo>
                    <a:pt x="75" y="325"/>
                    <a:pt x="3" y="253"/>
                    <a:pt x="3" y="164"/>
                  </a:cubicBezTo>
                  <a:cubicBezTo>
                    <a:pt x="3" y="75"/>
                    <a:pt x="75" y="3"/>
                    <a:pt x="164" y="3"/>
                  </a:cubicBezTo>
                  <a:cubicBezTo>
                    <a:pt x="253" y="3"/>
                    <a:pt x="325" y="75"/>
                    <a:pt x="325" y="164"/>
                  </a:cubicBezTo>
                  <a:close/>
                </a:path>
              </a:pathLst>
            </a:custGeom>
            <a:solidFill>
              <a:srgbClr val="FDFEA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32" name="Freeform 138"/>
            <p:cNvSpPr>
              <a:spLocks noEditPoints="1"/>
            </p:cNvSpPr>
            <p:nvPr/>
          </p:nvSpPr>
          <p:spPr bwMode="auto">
            <a:xfrm>
              <a:off x="2271377" y="2461266"/>
              <a:ext cx="2188574" cy="2165962"/>
            </a:xfrm>
            <a:custGeom>
              <a:avLst/>
              <a:gdLst>
                <a:gd name="T0" fmla="*/ 2147483647 w 324"/>
                <a:gd name="T1" fmla="*/ 2147483647 h 324"/>
                <a:gd name="T2" fmla="*/ 2147483647 w 324"/>
                <a:gd name="T3" fmla="*/ 0 h 324"/>
                <a:gd name="T4" fmla="*/ 0 w 324"/>
                <a:gd name="T5" fmla="*/ 2147483647 h 324"/>
                <a:gd name="T6" fmla="*/ 2147483647 w 324"/>
                <a:gd name="T7" fmla="*/ 2147483647 h 324"/>
                <a:gd name="T8" fmla="*/ 2147483647 w 324"/>
                <a:gd name="T9" fmla="*/ 2147483647 h 324"/>
                <a:gd name="T10" fmla="*/ 2147483647 w 324"/>
                <a:gd name="T11" fmla="*/ 2147483647 h 324"/>
                <a:gd name="T12" fmla="*/ 2147483647 w 324"/>
                <a:gd name="T13" fmla="*/ 2147483647 h 324"/>
                <a:gd name="T14" fmla="*/ 2147483647 w 324"/>
                <a:gd name="T15" fmla="*/ 2147483647 h 324"/>
                <a:gd name="T16" fmla="*/ 2147483647 w 324"/>
                <a:gd name="T17" fmla="*/ 2147483647 h 324"/>
                <a:gd name="T18" fmla="*/ 2147483647 w 324"/>
                <a:gd name="T19" fmla="*/ 2147483647 h 3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24"/>
                <a:gd name="T31" fmla="*/ 0 h 324"/>
                <a:gd name="T32" fmla="*/ 324 w 324"/>
                <a:gd name="T33" fmla="*/ 324 h 3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24" h="324">
                  <a:moveTo>
                    <a:pt x="324" y="162"/>
                  </a:moveTo>
                  <a:cubicBezTo>
                    <a:pt x="324" y="72"/>
                    <a:pt x="251" y="0"/>
                    <a:pt x="162" y="0"/>
                  </a:cubicBezTo>
                  <a:cubicBezTo>
                    <a:pt x="72" y="0"/>
                    <a:pt x="0" y="72"/>
                    <a:pt x="0" y="162"/>
                  </a:cubicBezTo>
                  <a:cubicBezTo>
                    <a:pt x="0" y="251"/>
                    <a:pt x="72" y="324"/>
                    <a:pt x="162" y="324"/>
                  </a:cubicBezTo>
                  <a:cubicBezTo>
                    <a:pt x="251" y="324"/>
                    <a:pt x="324" y="251"/>
                    <a:pt x="324" y="162"/>
                  </a:cubicBezTo>
                  <a:close/>
                  <a:moveTo>
                    <a:pt x="321" y="162"/>
                  </a:moveTo>
                  <a:cubicBezTo>
                    <a:pt x="321" y="250"/>
                    <a:pt x="250" y="321"/>
                    <a:pt x="162" y="321"/>
                  </a:cubicBezTo>
                  <a:cubicBezTo>
                    <a:pt x="74" y="321"/>
                    <a:pt x="2" y="250"/>
                    <a:pt x="2" y="162"/>
                  </a:cubicBezTo>
                  <a:cubicBezTo>
                    <a:pt x="2" y="74"/>
                    <a:pt x="74" y="2"/>
                    <a:pt x="162" y="2"/>
                  </a:cubicBezTo>
                  <a:cubicBezTo>
                    <a:pt x="250" y="2"/>
                    <a:pt x="321" y="74"/>
                    <a:pt x="321" y="162"/>
                  </a:cubicBezTo>
                  <a:close/>
                </a:path>
              </a:pathLst>
            </a:custGeom>
            <a:solidFill>
              <a:srgbClr val="FDFEA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33" name="Freeform 139"/>
            <p:cNvSpPr>
              <a:spLocks noEditPoints="1"/>
            </p:cNvSpPr>
            <p:nvPr/>
          </p:nvSpPr>
          <p:spPr bwMode="auto">
            <a:xfrm>
              <a:off x="2278131" y="2467951"/>
              <a:ext cx="2175064" cy="2152591"/>
            </a:xfrm>
            <a:custGeom>
              <a:avLst/>
              <a:gdLst>
                <a:gd name="T0" fmla="*/ 2147483647 w 322"/>
                <a:gd name="T1" fmla="*/ 2147483647 h 322"/>
                <a:gd name="T2" fmla="*/ 2147483647 w 322"/>
                <a:gd name="T3" fmla="*/ 0 h 322"/>
                <a:gd name="T4" fmla="*/ 0 w 322"/>
                <a:gd name="T5" fmla="*/ 2147483647 h 322"/>
                <a:gd name="T6" fmla="*/ 2147483647 w 322"/>
                <a:gd name="T7" fmla="*/ 2147483647 h 322"/>
                <a:gd name="T8" fmla="*/ 2147483647 w 322"/>
                <a:gd name="T9" fmla="*/ 2147483647 h 322"/>
                <a:gd name="T10" fmla="*/ 2147483647 w 322"/>
                <a:gd name="T11" fmla="*/ 2147483647 h 322"/>
                <a:gd name="T12" fmla="*/ 2147483647 w 322"/>
                <a:gd name="T13" fmla="*/ 2147483647 h 322"/>
                <a:gd name="T14" fmla="*/ 2147483647 w 322"/>
                <a:gd name="T15" fmla="*/ 2147483647 h 322"/>
                <a:gd name="T16" fmla="*/ 2147483647 w 322"/>
                <a:gd name="T17" fmla="*/ 2147483647 h 322"/>
                <a:gd name="T18" fmla="*/ 2147483647 w 322"/>
                <a:gd name="T19" fmla="*/ 2147483647 h 3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22"/>
                <a:gd name="T31" fmla="*/ 0 h 322"/>
                <a:gd name="T32" fmla="*/ 322 w 322"/>
                <a:gd name="T33" fmla="*/ 322 h 3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22" h="322">
                  <a:moveTo>
                    <a:pt x="322" y="161"/>
                  </a:moveTo>
                  <a:cubicBezTo>
                    <a:pt x="322" y="72"/>
                    <a:pt x="250" y="0"/>
                    <a:pt x="161" y="0"/>
                  </a:cubicBezTo>
                  <a:cubicBezTo>
                    <a:pt x="72" y="0"/>
                    <a:pt x="0" y="72"/>
                    <a:pt x="0" y="161"/>
                  </a:cubicBezTo>
                  <a:cubicBezTo>
                    <a:pt x="0" y="250"/>
                    <a:pt x="72" y="322"/>
                    <a:pt x="161" y="322"/>
                  </a:cubicBezTo>
                  <a:cubicBezTo>
                    <a:pt x="250" y="322"/>
                    <a:pt x="322" y="250"/>
                    <a:pt x="322" y="161"/>
                  </a:cubicBezTo>
                  <a:close/>
                  <a:moveTo>
                    <a:pt x="319" y="161"/>
                  </a:moveTo>
                  <a:cubicBezTo>
                    <a:pt x="319" y="248"/>
                    <a:pt x="248" y="319"/>
                    <a:pt x="161" y="319"/>
                  </a:cubicBezTo>
                  <a:cubicBezTo>
                    <a:pt x="73" y="319"/>
                    <a:pt x="2" y="248"/>
                    <a:pt x="2" y="161"/>
                  </a:cubicBezTo>
                  <a:cubicBezTo>
                    <a:pt x="2" y="73"/>
                    <a:pt x="73" y="2"/>
                    <a:pt x="161" y="2"/>
                  </a:cubicBezTo>
                  <a:cubicBezTo>
                    <a:pt x="248" y="2"/>
                    <a:pt x="319" y="73"/>
                    <a:pt x="319" y="161"/>
                  </a:cubicBezTo>
                  <a:close/>
                </a:path>
              </a:pathLst>
            </a:custGeom>
            <a:solidFill>
              <a:srgbClr val="FDFE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34" name="Freeform 140"/>
            <p:cNvSpPr>
              <a:spLocks noEditPoints="1"/>
            </p:cNvSpPr>
            <p:nvPr/>
          </p:nvSpPr>
          <p:spPr bwMode="auto">
            <a:xfrm>
              <a:off x="2284886" y="2474636"/>
              <a:ext cx="2154799" cy="2132537"/>
            </a:xfrm>
            <a:custGeom>
              <a:avLst/>
              <a:gdLst>
                <a:gd name="T0" fmla="*/ 2147483647 w 319"/>
                <a:gd name="T1" fmla="*/ 2147483647 h 319"/>
                <a:gd name="T2" fmla="*/ 2147483647 w 319"/>
                <a:gd name="T3" fmla="*/ 0 h 319"/>
                <a:gd name="T4" fmla="*/ 0 w 319"/>
                <a:gd name="T5" fmla="*/ 2147483647 h 319"/>
                <a:gd name="T6" fmla="*/ 2147483647 w 319"/>
                <a:gd name="T7" fmla="*/ 2147483647 h 319"/>
                <a:gd name="T8" fmla="*/ 2147483647 w 319"/>
                <a:gd name="T9" fmla="*/ 2147483647 h 319"/>
                <a:gd name="T10" fmla="*/ 2147483647 w 319"/>
                <a:gd name="T11" fmla="*/ 2147483647 h 319"/>
                <a:gd name="T12" fmla="*/ 2147483647 w 319"/>
                <a:gd name="T13" fmla="*/ 2147483647 h 319"/>
                <a:gd name="T14" fmla="*/ 2147483647 w 319"/>
                <a:gd name="T15" fmla="*/ 2147483647 h 319"/>
                <a:gd name="T16" fmla="*/ 2147483647 w 319"/>
                <a:gd name="T17" fmla="*/ 2147483647 h 319"/>
                <a:gd name="T18" fmla="*/ 2147483647 w 319"/>
                <a:gd name="T19" fmla="*/ 2147483647 h 3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19"/>
                <a:gd name="T31" fmla="*/ 0 h 319"/>
                <a:gd name="T32" fmla="*/ 319 w 319"/>
                <a:gd name="T33" fmla="*/ 319 h 3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19" h="319">
                  <a:moveTo>
                    <a:pt x="319" y="160"/>
                  </a:moveTo>
                  <a:cubicBezTo>
                    <a:pt x="319" y="72"/>
                    <a:pt x="248" y="0"/>
                    <a:pt x="160" y="0"/>
                  </a:cubicBezTo>
                  <a:cubicBezTo>
                    <a:pt x="72" y="0"/>
                    <a:pt x="0" y="72"/>
                    <a:pt x="0" y="160"/>
                  </a:cubicBezTo>
                  <a:cubicBezTo>
                    <a:pt x="0" y="248"/>
                    <a:pt x="72" y="319"/>
                    <a:pt x="160" y="319"/>
                  </a:cubicBezTo>
                  <a:cubicBezTo>
                    <a:pt x="248" y="319"/>
                    <a:pt x="319" y="248"/>
                    <a:pt x="319" y="160"/>
                  </a:cubicBezTo>
                  <a:close/>
                  <a:moveTo>
                    <a:pt x="317" y="160"/>
                  </a:moveTo>
                  <a:cubicBezTo>
                    <a:pt x="317" y="246"/>
                    <a:pt x="247" y="317"/>
                    <a:pt x="160" y="317"/>
                  </a:cubicBezTo>
                  <a:cubicBezTo>
                    <a:pt x="73" y="317"/>
                    <a:pt x="3" y="246"/>
                    <a:pt x="3" y="160"/>
                  </a:cubicBezTo>
                  <a:cubicBezTo>
                    <a:pt x="3" y="73"/>
                    <a:pt x="73" y="3"/>
                    <a:pt x="160" y="3"/>
                  </a:cubicBezTo>
                  <a:cubicBezTo>
                    <a:pt x="247" y="3"/>
                    <a:pt x="317" y="73"/>
                    <a:pt x="317" y="160"/>
                  </a:cubicBezTo>
                  <a:close/>
                </a:path>
              </a:pathLst>
            </a:custGeom>
            <a:solidFill>
              <a:srgbClr val="FDFE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35" name="Freeform 141"/>
            <p:cNvSpPr>
              <a:spLocks noEditPoints="1"/>
            </p:cNvSpPr>
            <p:nvPr/>
          </p:nvSpPr>
          <p:spPr bwMode="auto">
            <a:xfrm>
              <a:off x="2291641" y="2481321"/>
              <a:ext cx="2141290" cy="2119166"/>
            </a:xfrm>
            <a:custGeom>
              <a:avLst/>
              <a:gdLst>
                <a:gd name="T0" fmla="*/ 2147483647 w 317"/>
                <a:gd name="T1" fmla="*/ 2147483647 h 317"/>
                <a:gd name="T2" fmla="*/ 2147483647 w 317"/>
                <a:gd name="T3" fmla="*/ 0 h 317"/>
                <a:gd name="T4" fmla="*/ 0 w 317"/>
                <a:gd name="T5" fmla="*/ 2147483647 h 317"/>
                <a:gd name="T6" fmla="*/ 2147483647 w 317"/>
                <a:gd name="T7" fmla="*/ 2147483647 h 317"/>
                <a:gd name="T8" fmla="*/ 2147483647 w 317"/>
                <a:gd name="T9" fmla="*/ 2147483647 h 317"/>
                <a:gd name="T10" fmla="*/ 2147483647 w 317"/>
                <a:gd name="T11" fmla="*/ 2147483647 h 317"/>
                <a:gd name="T12" fmla="*/ 2147483647 w 317"/>
                <a:gd name="T13" fmla="*/ 2147483647 h 317"/>
                <a:gd name="T14" fmla="*/ 2147483647 w 317"/>
                <a:gd name="T15" fmla="*/ 2147483647 h 317"/>
                <a:gd name="T16" fmla="*/ 2147483647 w 317"/>
                <a:gd name="T17" fmla="*/ 2147483647 h 317"/>
                <a:gd name="T18" fmla="*/ 2147483647 w 317"/>
                <a:gd name="T19" fmla="*/ 2147483647 h 3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17"/>
                <a:gd name="T31" fmla="*/ 0 h 317"/>
                <a:gd name="T32" fmla="*/ 317 w 317"/>
                <a:gd name="T33" fmla="*/ 317 h 3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17" h="317">
                  <a:moveTo>
                    <a:pt x="317" y="159"/>
                  </a:moveTo>
                  <a:cubicBezTo>
                    <a:pt x="317" y="71"/>
                    <a:pt x="246" y="0"/>
                    <a:pt x="159" y="0"/>
                  </a:cubicBezTo>
                  <a:cubicBezTo>
                    <a:pt x="71" y="0"/>
                    <a:pt x="0" y="71"/>
                    <a:pt x="0" y="159"/>
                  </a:cubicBezTo>
                  <a:cubicBezTo>
                    <a:pt x="0" y="246"/>
                    <a:pt x="71" y="317"/>
                    <a:pt x="159" y="317"/>
                  </a:cubicBezTo>
                  <a:cubicBezTo>
                    <a:pt x="246" y="317"/>
                    <a:pt x="317" y="246"/>
                    <a:pt x="317" y="159"/>
                  </a:cubicBezTo>
                  <a:close/>
                  <a:moveTo>
                    <a:pt x="315" y="159"/>
                  </a:moveTo>
                  <a:cubicBezTo>
                    <a:pt x="315" y="245"/>
                    <a:pt x="245" y="315"/>
                    <a:pt x="159" y="315"/>
                  </a:cubicBezTo>
                  <a:cubicBezTo>
                    <a:pt x="73" y="315"/>
                    <a:pt x="3" y="245"/>
                    <a:pt x="3" y="159"/>
                  </a:cubicBezTo>
                  <a:cubicBezTo>
                    <a:pt x="3" y="73"/>
                    <a:pt x="73" y="3"/>
                    <a:pt x="159" y="3"/>
                  </a:cubicBezTo>
                  <a:cubicBezTo>
                    <a:pt x="245" y="3"/>
                    <a:pt x="315" y="73"/>
                    <a:pt x="315" y="159"/>
                  </a:cubicBezTo>
                  <a:close/>
                </a:path>
              </a:pathLst>
            </a:custGeom>
            <a:solidFill>
              <a:srgbClr val="FDFE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36" name="Freeform 142"/>
            <p:cNvSpPr>
              <a:spLocks noEditPoints="1"/>
            </p:cNvSpPr>
            <p:nvPr/>
          </p:nvSpPr>
          <p:spPr bwMode="auto">
            <a:xfrm>
              <a:off x="2305150" y="2494692"/>
              <a:ext cx="2121026" cy="2099111"/>
            </a:xfrm>
            <a:custGeom>
              <a:avLst/>
              <a:gdLst>
                <a:gd name="T0" fmla="*/ 2147483647 w 314"/>
                <a:gd name="T1" fmla="*/ 2147483647 h 314"/>
                <a:gd name="T2" fmla="*/ 2147483647 w 314"/>
                <a:gd name="T3" fmla="*/ 0 h 314"/>
                <a:gd name="T4" fmla="*/ 0 w 314"/>
                <a:gd name="T5" fmla="*/ 2147483647 h 314"/>
                <a:gd name="T6" fmla="*/ 2147483647 w 314"/>
                <a:gd name="T7" fmla="*/ 2147483647 h 314"/>
                <a:gd name="T8" fmla="*/ 2147483647 w 314"/>
                <a:gd name="T9" fmla="*/ 2147483647 h 314"/>
                <a:gd name="T10" fmla="*/ 2147483647 w 314"/>
                <a:gd name="T11" fmla="*/ 2147483647 h 314"/>
                <a:gd name="T12" fmla="*/ 2147483647 w 314"/>
                <a:gd name="T13" fmla="*/ 2147483647 h 314"/>
                <a:gd name="T14" fmla="*/ 2147483647 w 314"/>
                <a:gd name="T15" fmla="*/ 2147483647 h 314"/>
                <a:gd name="T16" fmla="*/ 2147483647 w 314"/>
                <a:gd name="T17" fmla="*/ 2147483647 h 314"/>
                <a:gd name="T18" fmla="*/ 2147483647 w 314"/>
                <a:gd name="T19" fmla="*/ 2147483647 h 3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14"/>
                <a:gd name="T31" fmla="*/ 0 h 314"/>
                <a:gd name="T32" fmla="*/ 314 w 314"/>
                <a:gd name="T33" fmla="*/ 314 h 3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14" h="314">
                  <a:moveTo>
                    <a:pt x="314" y="157"/>
                  </a:moveTo>
                  <a:cubicBezTo>
                    <a:pt x="314" y="70"/>
                    <a:pt x="244" y="0"/>
                    <a:pt x="157" y="0"/>
                  </a:cubicBezTo>
                  <a:cubicBezTo>
                    <a:pt x="70" y="0"/>
                    <a:pt x="0" y="70"/>
                    <a:pt x="0" y="157"/>
                  </a:cubicBezTo>
                  <a:cubicBezTo>
                    <a:pt x="0" y="243"/>
                    <a:pt x="70" y="314"/>
                    <a:pt x="157" y="314"/>
                  </a:cubicBezTo>
                  <a:cubicBezTo>
                    <a:pt x="244" y="314"/>
                    <a:pt x="314" y="243"/>
                    <a:pt x="314" y="157"/>
                  </a:cubicBezTo>
                  <a:close/>
                  <a:moveTo>
                    <a:pt x="311" y="157"/>
                  </a:moveTo>
                  <a:cubicBezTo>
                    <a:pt x="311" y="242"/>
                    <a:pt x="242" y="311"/>
                    <a:pt x="157" y="311"/>
                  </a:cubicBezTo>
                  <a:cubicBezTo>
                    <a:pt x="71" y="311"/>
                    <a:pt x="2" y="242"/>
                    <a:pt x="2" y="157"/>
                  </a:cubicBezTo>
                  <a:cubicBezTo>
                    <a:pt x="2" y="71"/>
                    <a:pt x="71" y="2"/>
                    <a:pt x="157" y="2"/>
                  </a:cubicBezTo>
                  <a:cubicBezTo>
                    <a:pt x="242" y="2"/>
                    <a:pt x="311" y="71"/>
                    <a:pt x="311" y="157"/>
                  </a:cubicBezTo>
                  <a:close/>
                </a:path>
              </a:pathLst>
            </a:custGeom>
            <a:solidFill>
              <a:srgbClr val="FDFEB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37" name="Freeform 143"/>
            <p:cNvSpPr>
              <a:spLocks noEditPoints="1"/>
            </p:cNvSpPr>
            <p:nvPr/>
          </p:nvSpPr>
          <p:spPr bwMode="auto">
            <a:xfrm>
              <a:off x="2311906" y="2501377"/>
              <a:ext cx="2107516" cy="2085741"/>
            </a:xfrm>
            <a:custGeom>
              <a:avLst/>
              <a:gdLst>
                <a:gd name="T0" fmla="*/ 2147483647 w 312"/>
                <a:gd name="T1" fmla="*/ 2147483647 h 312"/>
                <a:gd name="T2" fmla="*/ 2147483647 w 312"/>
                <a:gd name="T3" fmla="*/ 0 h 312"/>
                <a:gd name="T4" fmla="*/ 0 w 312"/>
                <a:gd name="T5" fmla="*/ 2147483647 h 312"/>
                <a:gd name="T6" fmla="*/ 2147483647 w 312"/>
                <a:gd name="T7" fmla="*/ 2147483647 h 312"/>
                <a:gd name="T8" fmla="*/ 2147483647 w 312"/>
                <a:gd name="T9" fmla="*/ 2147483647 h 312"/>
                <a:gd name="T10" fmla="*/ 2147483647 w 312"/>
                <a:gd name="T11" fmla="*/ 2147483647 h 312"/>
                <a:gd name="T12" fmla="*/ 2147483647 w 312"/>
                <a:gd name="T13" fmla="*/ 2147483647 h 312"/>
                <a:gd name="T14" fmla="*/ 2147483647 w 312"/>
                <a:gd name="T15" fmla="*/ 2147483647 h 312"/>
                <a:gd name="T16" fmla="*/ 2147483647 w 312"/>
                <a:gd name="T17" fmla="*/ 2147483647 h 312"/>
                <a:gd name="T18" fmla="*/ 2147483647 w 312"/>
                <a:gd name="T19" fmla="*/ 2147483647 h 3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12"/>
                <a:gd name="T31" fmla="*/ 0 h 312"/>
                <a:gd name="T32" fmla="*/ 312 w 312"/>
                <a:gd name="T33" fmla="*/ 312 h 3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12" h="312">
                  <a:moveTo>
                    <a:pt x="312" y="156"/>
                  </a:moveTo>
                  <a:cubicBezTo>
                    <a:pt x="312" y="70"/>
                    <a:pt x="242" y="0"/>
                    <a:pt x="156" y="0"/>
                  </a:cubicBezTo>
                  <a:cubicBezTo>
                    <a:pt x="70" y="0"/>
                    <a:pt x="0" y="70"/>
                    <a:pt x="0" y="156"/>
                  </a:cubicBezTo>
                  <a:cubicBezTo>
                    <a:pt x="0" y="242"/>
                    <a:pt x="70" y="312"/>
                    <a:pt x="156" y="312"/>
                  </a:cubicBezTo>
                  <a:cubicBezTo>
                    <a:pt x="242" y="312"/>
                    <a:pt x="312" y="242"/>
                    <a:pt x="312" y="156"/>
                  </a:cubicBezTo>
                  <a:close/>
                  <a:moveTo>
                    <a:pt x="309" y="156"/>
                  </a:moveTo>
                  <a:cubicBezTo>
                    <a:pt x="309" y="240"/>
                    <a:pt x="240" y="309"/>
                    <a:pt x="156" y="309"/>
                  </a:cubicBezTo>
                  <a:cubicBezTo>
                    <a:pt x="71" y="309"/>
                    <a:pt x="2" y="240"/>
                    <a:pt x="2" y="156"/>
                  </a:cubicBezTo>
                  <a:cubicBezTo>
                    <a:pt x="2" y="71"/>
                    <a:pt x="71" y="2"/>
                    <a:pt x="156" y="2"/>
                  </a:cubicBezTo>
                  <a:cubicBezTo>
                    <a:pt x="240" y="2"/>
                    <a:pt x="309" y="71"/>
                    <a:pt x="309" y="156"/>
                  </a:cubicBezTo>
                  <a:close/>
                </a:path>
              </a:pathLst>
            </a:custGeom>
            <a:solidFill>
              <a:srgbClr val="FDFEB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38" name="Freeform 144"/>
            <p:cNvSpPr>
              <a:spLocks noEditPoints="1"/>
            </p:cNvSpPr>
            <p:nvPr/>
          </p:nvSpPr>
          <p:spPr bwMode="auto">
            <a:xfrm>
              <a:off x="2318660" y="2508061"/>
              <a:ext cx="2087251" cy="2065686"/>
            </a:xfrm>
            <a:custGeom>
              <a:avLst/>
              <a:gdLst>
                <a:gd name="T0" fmla="*/ 2147483647 w 309"/>
                <a:gd name="T1" fmla="*/ 2147483647 h 309"/>
                <a:gd name="T2" fmla="*/ 2147483647 w 309"/>
                <a:gd name="T3" fmla="*/ 0 h 309"/>
                <a:gd name="T4" fmla="*/ 0 w 309"/>
                <a:gd name="T5" fmla="*/ 2147483647 h 309"/>
                <a:gd name="T6" fmla="*/ 2147483647 w 309"/>
                <a:gd name="T7" fmla="*/ 2147483647 h 309"/>
                <a:gd name="T8" fmla="*/ 2147483647 w 309"/>
                <a:gd name="T9" fmla="*/ 2147483647 h 309"/>
                <a:gd name="T10" fmla="*/ 2147483647 w 309"/>
                <a:gd name="T11" fmla="*/ 2147483647 h 309"/>
                <a:gd name="T12" fmla="*/ 2147483647 w 309"/>
                <a:gd name="T13" fmla="*/ 2147483647 h 309"/>
                <a:gd name="T14" fmla="*/ 2147483647 w 309"/>
                <a:gd name="T15" fmla="*/ 2147483647 h 309"/>
                <a:gd name="T16" fmla="*/ 2147483647 w 309"/>
                <a:gd name="T17" fmla="*/ 2147483647 h 309"/>
                <a:gd name="T18" fmla="*/ 2147483647 w 309"/>
                <a:gd name="T19" fmla="*/ 2147483647 h 30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9"/>
                <a:gd name="T31" fmla="*/ 0 h 309"/>
                <a:gd name="T32" fmla="*/ 309 w 309"/>
                <a:gd name="T33" fmla="*/ 309 h 30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9" h="309">
                  <a:moveTo>
                    <a:pt x="309" y="155"/>
                  </a:moveTo>
                  <a:cubicBezTo>
                    <a:pt x="309" y="69"/>
                    <a:pt x="240" y="0"/>
                    <a:pt x="155" y="0"/>
                  </a:cubicBezTo>
                  <a:cubicBezTo>
                    <a:pt x="69" y="0"/>
                    <a:pt x="0" y="69"/>
                    <a:pt x="0" y="155"/>
                  </a:cubicBezTo>
                  <a:cubicBezTo>
                    <a:pt x="0" y="240"/>
                    <a:pt x="69" y="309"/>
                    <a:pt x="155" y="309"/>
                  </a:cubicBezTo>
                  <a:cubicBezTo>
                    <a:pt x="240" y="309"/>
                    <a:pt x="309" y="240"/>
                    <a:pt x="309" y="155"/>
                  </a:cubicBezTo>
                  <a:close/>
                  <a:moveTo>
                    <a:pt x="307" y="155"/>
                  </a:moveTo>
                  <a:cubicBezTo>
                    <a:pt x="307" y="239"/>
                    <a:pt x="239" y="307"/>
                    <a:pt x="155" y="307"/>
                  </a:cubicBezTo>
                  <a:cubicBezTo>
                    <a:pt x="71" y="307"/>
                    <a:pt x="3" y="239"/>
                    <a:pt x="3" y="155"/>
                  </a:cubicBezTo>
                  <a:cubicBezTo>
                    <a:pt x="3" y="71"/>
                    <a:pt x="71" y="3"/>
                    <a:pt x="155" y="3"/>
                  </a:cubicBezTo>
                  <a:cubicBezTo>
                    <a:pt x="239" y="3"/>
                    <a:pt x="307" y="71"/>
                    <a:pt x="307" y="155"/>
                  </a:cubicBezTo>
                  <a:close/>
                </a:path>
              </a:pathLst>
            </a:custGeom>
            <a:solidFill>
              <a:srgbClr val="FDFEB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39" name="Freeform 145"/>
            <p:cNvSpPr>
              <a:spLocks noEditPoints="1"/>
            </p:cNvSpPr>
            <p:nvPr/>
          </p:nvSpPr>
          <p:spPr bwMode="auto">
            <a:xfrm>
              <a:off x="2325415" y="2514746"/>
              <a:ext cx="2073741" cy="2052315"/>
            </a:xfrm>
            <a:custGeom>
              <a:avLst/>
              <a:gdLst>
                <a:gd name="T0" fmla="*/ 2147483647 w 307"/>
                <a:gd name="T1" fmla="*/ 2147483647 h 307"/>
                <a:gd name="T2" fmla="*/ 2147483647 w 307"/>
                <a:gd name="T3" fmla="*/ 0 h 307"/>
                <a:gd name="T4" fmla="*/ 0 w 307"/>
                <a:gd name="T5" fmla="*/ 2147483647 h 307"/>
                <a:gd name="T6" fmla="*/ 2147483647 w 307"/>
                <a:gd name="T7" fmla="*/ 2147483647 h 307"/>
                <a:gd name="T8" fmla="*/ 2147483647 w 307"/>
                <a:gd name="T9" fmla="*/ 2147483647 h 307"/>
                <a:gd name="T10" fmla="*/ 2147483647 w 307"/>
                <a:gd name="T11" fmla="*/ 2147483647 h 307"/>
                <a:gd name="T12" fmla="*/ 2147483647 w 307"/>
                <a:gd name="T13" fmla="*/ 2147483647 h 307"/>
                <a:gd name="T14" fmla="*/ 2147483647 w 307"/>
                <a:gd name="T15" fmla="*/ 2147483647 h 307"/>
                <a:gd name="T16" fmla="*/ 2147483647 w 307"/>
                <a:gd name="T17" fmla="*/ 2147483647 h 307"/>
                <a:gd name="T18" fmla="*/ 2147483647 w 307"/>
                <a:gd name="T19" fmla="*/ 2147483647 h 30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7"/>
                <a:gd name="T31" fmla="*/ 0 h 307"/>
                <a:gd name="T32" fmla="*/ 307 w 307"/>
                <a:gd name="T33" fmla="*/ 307 h 30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7" h="307">
                  <a:moveTo>
                    <a:pt x="307" y="154"/>
                  </a:moveTo>
                  <a:cubicBezTo>
                    <a:pt x="307" y="69"/>
                    <a:pt x="238" y="0"/>
                    <a:pt x="154" y="0"/>
                  </a:cubicBezTo>
                  <a:cubicBezTo>
                    <a:pt x="69" y="0"/>
                    <a:pt x="0" y="69"/>
                    <a:pt x="0" y="154"/>
                  </a:cubicBezTo>
                  <a:cubicBezTo>
                    <a:pt x="0" y="238"/>
                    <a:pt x="69" y="307"/>
                    <a:pt x="154" y="307"/>
                  </a:cubicBezTo>
                  <a:cubicBezTo>
                    <a:pt x="238" y="307"/>
                    <a:pt x="307" y="238"/>
                    <a:pt x="307" y="154"/>
                  </a:cubicBezTo>
                  <a:close/>
                  <a:moveTo>
                    <a:pt x="305" y="154"/>
                  </a:moveTo>
                  <a:cubicBezTo>
                    <a:pt x="305" y="237"/>
                    <a:pt x="237" y="304"/>
                    <a:pt x="154" y="304"/>
                  </a:cubicBezTo>
                  <a:cubicBezTo>
                    <a:pt x="70" y="304"/>
                    <a:pt x="3" y="237"/>
                    <a:pt x="3" y="154"/>
                  </a:cubicBezTo>
                  <a:cubicBezTo>
                    <a:pt x="3" y="70"/>
                    <a:pt x="70" y="3"/>
                    <a:pt x="154" y="3"/>
                  </a:cubicBezTo>
                  <a:cubicBezTo>
                    <a:pt x="237" y="3"/>
                    <a:pt x="305" y="70"/>
                    <a:pt x="305" y="154"/>
                  </a:cubicBezTo>
                  <a:close/>
                </a:path>
              </a:pathLst>
            </a:custGeom>
            <a:solidFill>
              <a:srgbClr val="FDFE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40" name="Freeform 146"/>
            <p:cNvSpPr>
              <a:spLocks noEditPoints="1"/>
            </p:cNvSpPr>
            <p:nvPr/>
          </p:nvSpPr>
          <p:spPr bwMode="auto">
            <a:xfrm>
              <a:off x="2338925" y="2528117"/>
              <a:ext cx="2053476" cy="2032261"/>
            </a:xfrm>
            <a:custGeom>
              <a:avLst/>
              <a:gdLst>
                <a:gd name="T0" fmla="*/ 2147483647 w 304"/>
                <a:gd name="T1" fmla="*/ 2147483647 h 304"/>
                <a:gd name="T2" fmla="*/ 2147483647 w 304"/>
                <a:gd name="T3" fmla="*/ 0 h 304"/>
                <a:gd name="T4" fmla="*/ 0 w 304"/>
                <a:gd name="T5" fmla="*/ 2147483647 h 304"/>
                <a:gd name="T6" fmla="*/ 2147483647 w 304"/>
                <a:gd name="T7" fmla="*/ 2147483647 h 304"/>
                <a:gd name="T8" fmla="*/ 2147483647 w 304"/>
                <a:gd name="T9" fmla="*/ 2147483647 h 304"/>
                <a:gd name="T10" fmla="*/ 2147483647 w 304"/>
                <a:gd name="T11" fmla="*/ 2147483647 h 304"/>
                <a:gd name="T12" fmla="*/ 2147483647 w 304"/>
                <a:gd name="T13" fmla="*/ 2147483647 h 304"/>
                <a:gd name="T14" fmla="*/ 2147483647 w 304"/>
                <a:gd name="T15" fmla="*/ 2147483647 h 304"/>
                <a:gd name="T16" fmla="*/ 2147483647 w 304"/>
                <a:gd name="T17" fmla="*/ 2147483647 h 304"/>
                <a:gd name="T18" fmla="*/ 2147483647 w 304"/>
                <a:gd name="T19" fmla="*/ 2147483647 h 3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4"/>
                <a:gd name="T31" fmla="*/ 0 h 304"/>
                <a:gd name="T32" fmla="*/ 304 w 304"/>
                <a:gd name="T33" fmla="*/ 304 h 30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4" h="304">
                  <a:moveTo>
                    <a:pt x="304" y="152"/>
                  </a:moveTo>
                  <a:cubicBezTo>
                    <a:pt x="304" y="68"/>
                    <a:pt x="236" y="0"/>
                    <a:pt x="152" y="0"/>
                  </a:cubicBezTo>
                  <a:cubicBezTo>
                    <a:pt x="68" y="0"/>
                    <a:pt x="0" y="68"/>
                    <a:pt x="0" y="152"/>
                  </a:cubicBezTo>
                  <a:cubicBezTo>
                    <a:pt x="0" y="236"/>
                    <a:pt x="68" y="304"/>
                    <a:pt x="152" y="304"/>
                  </a:cubicBezTo>
                  <a:cubicBezTo>
                    <a:pt x="236" y="304"/>
                    <a:pt x="304" y="236"/>
                    <a:pt x="304" y="152"/>
                  </a:cubicBezTo>
                  <a:close/>
                  <a:moveTo>
                    <a:pt x="301" y="152"/>
                  </a:moveTo>
                  <a:cubicBezTo>
                    <a:pt x="301" y="234"/>
                    <a:pt x="234" y="301"/>
                    <a:pt x="152" y="301"/>
                  </a:cubicBezTo>
                  <a:cubicBezTo>
                    <a:pt x="69" y="301"/>
                    <a:pt x="2" y="234"/>
                    <a:pt x="2" y="152"/>
                  </a:cubicBezTo>
                  <a:cubicBezTo>
                    <a:pt x="2" y="69"/>
                    <a:pt x="69" y="2"/>
                    <a:pt x="152" y="2"/>
                  </a:cubicBezTo>
                  <a:cubicBezTo>
                    <a:pt x="234" y="2"/>
                    <a:pt x="301" y="69"/>
                    <a:pt x="301" y="152"/>
                  </a:cubicBezTo>
                  <a:close/>
                </a:path>
              </a:pathLst>
            </a:custGeom>
            <a:solidFill>
              <a:srgbClr val="FDFE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41" name="Freeform 147"/>
            <p:cNvSpPr>
              <a:spLocks noEditPoints="1"/>
            </p:cNvSpPr>
            <p:nvPr/>
          </p:nvSpPr>
          <p:spPr bwMode="auto">
            <a:xfrm>
              <a:off x="2345680" y="2534802"/>
              <a:ext cx="2039967" cy="2012206"/>
            </a:xfrm>
            <a:custGeom>
              <a:avLst/>
              <a:gdLst>
                <a:gd name="T0" fmla="*/ 2147483647 w 302"/>
                <a:gd name="T1" fmla="*/ 2147483647 h 301"/>
                <a:gd name="T2" fmla="*/ 2147483647 w 302"/>
                <a:gd name="T3" fmla="*/ 0 h 301"/>
                <a:gd name="T4" fmla="*/ 0 w 302"/>
                <a:gd name="T5" fmla="*/ 2147483647 h 301"/>
                <a:gd name="T6" fmla="*/ 2147483647 w 302"/>
                <a:gd name="T7" fmla="*/ 2147483647 h 301"/>
                <a:gd name="T8" fmla="*/ 2147483647 w 302"/>
                <a:gd name="T9" fmla="*/ 2147483647 h 301"/>
                <a:gd name="T10" fmla="*/ 2147483647 w 302"/>
                <a:gd name="T11" fmla="*/ 2147483647 h 301"/>
                <a:gd name="T12" fmla="*/ 2147483647 w 302"/>
                <a:gd name="T13" fmla="*/ 2147483647 h 301"/>
                <a:gd name="T14" fmla="*/ 2147483647 w 302"/>
                <a:gd name="T15" fmla="*/ 2147483647 h 301"/>
                <a:gd name="T16" fmla="*/ 2147483647 w 302"/>
                <a:gd name="T17" fmla="*/ 2147483647 h 301"/>
                <a:gd name="T18" fmla="*/ 2147483647 w 302"/>
                <a:gd name="T19" fmla="*/ 2147483647 h 30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2"/>
                <a:gd name="T31" fmla="*/ 0 h 301"/>
                <a:gd name="T32" fmla="*/ 302 w 302"/>
                <a:gd name="T33" fmla="*/ 301 h 30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2" h="301">
                  <a:moveTo>
                    <a:pt x="302" y="151"/>
                  </a:moveTo>
                  <a:cubicBezTo>
                    <a:pt x="302" y="67"/>
                    <a:pt x="234" y="0"/>
                    <a:pt x="151" y="0"/>
                  </a:cubicBezTo>
                  <a:cubicBezTo>
                    <a:pt x="67" y="0"/>
                    <a:pt x="0" y="67"/>
                    <a:pt x="0" y="151"/>
                  </a:cubicBezTo>
                  <a:cubicBezTo>
                    <a:pt x="0" y="234"/>
                    <a:pt x="67" y="301"/>
                    <a:pt x="151" y="301"/>
                  </a:cubicBezTo>
                  <a:cubicBezTo>
                    <a:pt x="234" y="301"/>
                    <a:pt x="302" y="234"/>
                    <a:pt x="302" y="151"/>
                  </a:cubicBezTo>
                  <a:close/>
                  <a:moveTo>
                    <a:pt x="299" y="151"/>
                  </a:moveTo>
                  <a:cubicBezTo>
                    <a:pt x="299" y="233"/>
                    <a:pt x="233" y="299"/>
                    <a:pt x="151" y="299"/>
                  </a:cubicBezTo>
                  <a:cubicBezTo>
                    <a:pt x="69" y="299"/>
                    <a:pt x="3" y="233"/>
                    <a:pt x="3" y="151"/>
                  </a:cubicBezTo>
                  <a:cubicBezTo>
                    <a:pt x="3" y="69"/>
                    <a:pt x="69" y="3"/>
                    <a:pt x="151" y="3"/>
                  </a:cubicBezTo>
                  <a:cubicBezTo>
                    <a:pt x="233" y="3"/>
                    <a:pt x="299" y="69"/>
                    <a:pt x="299" y="151"/>
                  </a:cubicBezTo>
                  <a:close/>
                </a:path>
              </a:pathLst>
            </a:custGeom>
            <a:solidFill>
              <a:srgbClr val="FDFE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42" name="Freeform 148"/>
            <p:cNvSpPr>
              <a:spLocks noEditPoints="1"/>
            </p:cNvSpPr>
            <p:nvPr/>
          </p:nvSpPr>
          <p:spPr bwMode="auto">
            <a:xfrm>
              <a:off x="2352435" y="2541486"/>
              <a:ext cx="2019703" cy="1998835"/>
            </a:xfrm>
            <a:custGeom>
              <a:avLst/>
              <a:gdLst>
                <a:gd name="T0" fmla="*/ 2147483647 w 299"/>
                <a:gd name="T1" fmla="*/ 2147483647 h 299"/>
                <a:gd name="T2" fmla="*/ 2147483647 w 299"/>
                <a:gd name="T3" fmla="*/ 0 h 299"/>
                <a:gd name="T4" fmla="*/ 0 w 299"/>
                <a:gd name="T5" fmla="*/ 2147483647 h 299"/>
                <a:gd name="T6" fmla="*/ 2147483647 w 299"/>
                <a:gd name="T7" fmla="*/ 2147483647 h 299"/>
                <a:gd name="T8" fmla="*/ 2147483647 w 299"/>
                <a:gd name="T9" fmla="*/ 2147483647 h 299"/>
                <a:gd name="T10" fmla="*/ 2147483647 w 299"/>
                <a:gd name="T11" fmla="*/ 2147483647 h 299"/>
                <a:gd name="T12" fmla="*/ 2147483647 w 299"/>
                <a:gd name="T13" fmla="*/ 2147483647 h 299"/>
                <a:gd name="T14" fmla="*/ 2147483647 w 299"/>
                <a:gd name="T15" fmla="*/ 2147483647 h 299"/>
                <a:gd name="T16" fmla="*/ 2147483647 w 299"/>
                <a:gd name="T17" fmla="*/ 2147483647 h 299"/>
                <a:gd name="T18" fmla="*/ 2147483647 w 299"/>
                <a:gd name="T19" fmla="*/ 2147483647 h 29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9"/>
                <a:gd name="T31" fmla="*/ 0 h 299"/>
                <a:gd name="T32" fmla="*/ 299 w 299"/>
                <a:gd name="T33" fmla="*/ 299 h 29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9" h="299">
                  <a:moveTo>
                    <a:pt x="299" y="150"/>
                  </a:moveTo>
                  <a:cubicBezTo>
                    <a:pt x="299" y="67"/>
                    <a:pt x="232" y="0"/>
                    <a:pt x="150" y="0"/>
                  </a:cubicBezTo>
                  <a:cubicBezTo>
                    <a:pt x="67" y="0"/>
                    <a:pt x="0" y="67"/>
                    <a:pt x="0" y="150"/>
                  </a:cubicBezTo>
                  <a:cubicBezTo>
                    <a:pt x="0" y="232"/>
                    <a:pt x="67" y="299"/>
                    <a:pt x="150" y="299"/>
                  </a:cubicBezTo>
                  <a:cubicBezTo>
                    <a:pt x="232" y="299"/>
                    <a:pt x="299" y="232"/>
                    <a:pt x="299" y="150"/>
                  </a:cubicBezTo>
                  <a:close/>
                  <a:moveTo>
                    <a:pt x="297" y="150"/>
                  </a:moveTo>
                  <a:cubicBezTo>
                    <a:pt x="297" y="231"/>
                    <a:pt x="231" y="297"/>
                    <a:pt x="150" y="297"/>
                  </a:cubicBezTo>
                  <a:cubicBezTo>
                    <a:pt x="69" y="297"/>
                    <a:pt x="3" y="231"/>
                    <a:pt x="3" y="150"/>
                  </a:cubicBezTo>
                  <a:cubicBezTo>
                    <a:pt x="3" y="69"/>
                    <a:pt x="69" y="3"/>
                    <a:pt x="150" y="3"/>
                  </a:cubicBezTo>
                  <a:cubicBezTo>
                    <a:pt x="231" y="3"/>
                    <a:pt x="297" y="69"/>
                    <a:pt x="297" y="150"/>
                  </a:cubicBezTo>
                  <a:close/>
                </a:path>
              </a:pathLst>
            </a:custGeom>
            <a:solidFill>
              <a:srgbClr val="FDFE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43" name="Freeform 149"/>
            <p:cNvSpPr>
              <a:spLocks noEditPoints="1"/>
            </p:cNvSpPr>
            <p:nvPr/>
          </p:nvSpPr>
          <p:spPr bwMode="auto">
            <a:xfrm>
              <a:off x="2365944" y="2554857"/>
              <a:ext cx="1999438" cy="1978780"/>
            </a:xfrm>
            <a:custGeom>
              <a:avLst/>
              <a:gdLst>
                <a:gd name="T0" fmla="*/ 2147483647 w 296"/>
                <a:gd name="T1" fmla="*/ 2147483647 h 296"/>
                <a:gd name="T2" fmla="*/ 2147483647 w 296"/>
                <a:gd name="T3" fmla="*/ 0 h 296"/>
                <a:gd name="T4" fmla="*/ 0 w 296"/>
                <a:gd name="T5" fmla="*/ 2147483647 h 296"/>
                <a:gd name="T6" fmla="*/ 2147483647 w 296"/>
                <a:gd name="T7" fmla="*/ 2147483647 h 296"/>
                <a:gd name="T8" fmla="*/ 2147483647 w 296"/>
                <a:gd name="T9" fmla="*/ 2147483647 h 296"/>
                <a:gd name="T10" fmla="*/ 2147483647 w 296"/>
                <a:gd name="T11" fmla="*/ 2147483647 h 296"/>
                <a:gd name="T12" fmla="*/ 2147483647 w 296"/>
                <a:gd name="T13" fmla="*/ 2147483647 h 296"/>
                <a:gd name="T14" fmla="*/ 2147483647 w 296"/>
                <a:gd name="T15" fmla="*/ 2147483647 h 296"/>
                <a:gd name="T16" fmla="*/ 2147483647 w 296"/>
                <a:gd name="T17" fmla="*/ 2147483647 h 296"/>
                <a:gd name="T18" fmla="*/ 2147483647 w 296"/>
                <a:gd name="T19" fmla="*/ 2147483647 h 29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6"/>
                <a:gd name="T31" fmla="*/ 0 h 296"/>
                <a:gd name="T32" fmla="*/ 296 w 296"/>
                <a:gd name="T33" fmla="*/ 296 h 29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6" h="296">
                  <a:moveTo>
                    <a:pt x="296" y="148"/>
                  </a:moveTo>
                  <a:cubicBezTo>
                    <a:pt x="296" y="66"/>
                    <a:pt x="230" y="0"/>
                    <a:pt x="148" y="0"/>
                  </a:cubicBezTo>
                  <a:cubicBezTo>
                    <a:pt x="66" y="0"/>
                    <a:pt x="0" y="66"/>
                    <a:pt x="0" y="148"/>
                  </a:cubicBezTo>
                  <a:cubicBezTo>
                    <a:pt x="0" y="230"/>
                    <a:pt x="66" y="296"/>
                    <a:pt x="148" y="296"/>
                  </a:cubicBezTo>
                  <a:cubicBezTo>
                    <a:pt x="230" y="296"/>
                    <a:pt x="296" y="230"/>
                    <a:pt x="296" y="148"/>
                  </a:cubicBezTo>
                  <a:close/>
                  <a:moveTo>
                    <a:pt x="294" y="148"/>
                  </a:moveTo>
                  <a:cubicBezTo>
                    <a:pt x="294" y="228"/>
                    <a:pt x="228" y="293"/>
                    <a:pt x="148" y="293"/>
                  </a:cubicBezTo>
                  <a:cubicBezTo>
                    <a:pt x="67" y="293"/>
                    <a:pt x="2" y="228"/>
                    <a:pt x="2" y="148"/>
                  </a:cubicBezTo>
                  <a:cubicBezTo>
                    <a:pt x="2" y="67"/>
                    <a:pt x="67" y="2"/>
                    <a:pt x="148" y="2"/>
                  </a:cubicBezTo>
                  <a:cubicBezTo>
                    <a:pt x="228" y="2"/>
                    <a:pt x="294" y="67"/>
                    <a:pt x="294" y="148"/>
                  </a:cubicBezTo>
                  <a:close/>
                </a:path>
              </a:pathLst>
            </a:custGeom>
            <a:solidFill>
              <a:srgbClr val="FDFEB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44" name="Freeform 150"/>
            <p:cNvSpPr>
              <a:spLocks noEditPoints="1"/>
            </p:cNvSpPr>
            <p:nvPr/>
          </p:nvSpPr>
          <p:spPr bwMode="auto">
            <a:xfrm>
              <a:off x="2372699" y="2561542"/>
              <a:ext cx="1985928" cy="1965410"/>
            </a:xfrm>
            <a:custGeom>
              <a:avLst/>
              <a:gdLst>
                <a:gd name="T0" fmla="*/ 2147483647 w 294"/>
                <a:gd name="T1" fmla="*/ 2147483647 h 294"/>
                <a:gd name="T2" fmla="*/ 2147483647 w 294"/>
                <a:gd name="T3" fmla="*/ 0 h 294"/>
                <a:gd name="T4" fmla="*/ 0 w 294"/>
                <a:gd name="T5" fmla="*/ 2147483647 h 294"/>
                <a:gd name="T6" fmla="*/ 2147483647 w 294"/>
                <a:gd name="T7" fmla="*/ 2147483647 h 294"/>
                <a:gd name="T8" fmla="*/ 2147483647 w 294"/>
                <a:gd name="T9" fmla="*/ 2147483647 h 294"/>
                <a:gd name="T10" fmla="*/ 2147483647 w 294"/>
                <a:gd name="T11" fmla="*/ 2147483647 h 294"/>
                <a:gd name="T12" fmla="*/ 2147483647 w 294"/>
                <a:gd name="T13" fmla="*/ 2147483647 h 294"/>
                <a:gd name="T14" fmla="*/ 2147483647 w 294"/>
                <a:gd name="T15" fmla="*/ 2147483647 h 294"/>
                <a:gd name="T16" fmla="*/ 2147483647 w 294"/>
                <a:gd name="T17" fmla="*/ 2147483647 h 294"/>
                <a:gd name="T18" fmla="*/ 2147483647 w 294"/>
                <a:gd name="T19" fmla="*/ 2147483647 h 29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4"/>
                <a:gd name="T31" fmla="*/ 0 h 294"/>
                <a:gd name="T32" fmla="*/ 294 w 294"/>
                <a:gd name="T33" fmla="*/ 294 h 29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4" h="294">
                  <a:moveTo>
                    <a:pt x="294" y="147"/>
                  </a:moveTo>
                  <a:cubicBezTo>
                    <a:pt x="294" y="66"/>
                    <a:pt x="228" y="0"/>
                    <a:pt x="147" y="0"/>
                  </a:cubicBezTo>
                  <a:cubicBezTo>
                    <a:pt x="66" y="0"/>
                    <a:pt x="0" y="66"/>
                    <a:pt x="0" y="147"/>
                  </a:cubicBezTo>
                  <a:cubicBezTo>
                    <a:pt x="0" y="228"/>
                    <a:pt x="66" y="294"/>
                    <a:pt x="147" y="294"/>
                  </a:cubicBezTo>
                  <a:cubicBezTo>
                    <a:pt x="228" y="294"/>
                    <a:pt x="294" y="228"/>
                    <a:pt x="294" y="147"/>
                  </a:cubicBezTo>
                  <a:close/>
                  <a:moveTo>
                    <a:pt x="291" y="147"/>
                  </a:moveTo>
                  <a:cubicBezTo>
                    <a:pt x="291" y="226"/>
                    <a:pt x="227" y="291"/>
                    <a:pt x="147" y="291"/>
                  </a:cubicBezTo>
                  <a:cubicBezTo>
                    <a:pt x="67" y="291"/>
                    <a:pt x="2" y="226"/>
                    <a:pt x="2" y="147"/>
                  </a:cubicBezTo>
                  <a:cubicBezTo>
                    <a:pt x="2" y="67"/>
                    <a:pt x="67" y="2"/>
                    <a:pt x="147" y="2"/>
                  </a:cubicBezTo>
                  <a:cubicBezTo>
                    <a:pt x="227" y="2"/>
                    <a:pt x="291" y="67"/>
                    <a:pt x="291" y="147"/>
                  </a:cubicBezTo>
                  <a:close/>
                </a:path>
              </a:pathLst>
            </a:custGeom>
            <a:solidFill>
              <a:srgbClr val="FDFEB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45" name="Freeform 151"/>
            <p:cNvSpPr>
              <a:spLocks noEditPoints="1"/>
            </p:cNvSpPr>
            <p:nvPr/>
          </p:nvSpPr>
          <p:spPr bwMode="auto">
            <a:xfrm>
              <a:off x="2379454" y="2568227"/>
              <a:ext cx="1972419" cy="1945355"/>
            </a:xfrm>
            <a:custGeom>
              <a:avLst/>
              <a:gdLst>
                <a:gd name="T0" fmla="*/ 2147483647 w 292"/>
                <a:gd name="T1" fmla="*/ 2147483647 h 291"/>
                <a:gd name="T2" fmla="*/ 2147483647 w 292"/>
                <a:gd name="T3" fmla="*/ 0 h 291"/>
                <a:gd name="T4" fmla="*/ 0 w 292"/>
                <a:gd name="T5" fmla="*/ 2147483647 h 291"/>
                <a:gd name="T6" fmla="*/ 2147483647 w 292"/>
                <a:gd name="T7" fmla="*/ 2147483647 h 291"/>
                <a:gd name="T8" fmla="*/ 2147483647 w 292"/>
                <a:gd name="T9" fmla="*/ 2147483647 h 291"/>
                <a:gd name="T10" fmla="*/ 2147483647 w 292"/>
                <a:gd name="T11" fmla="*/ 2147483647 h 291"/>
                <a:gd name="T12" fmla="*/ 2147483647 w 292"/>
                <a:gd name="T13" fmla="*/ 2147483647 h 291"/>
                <a:gd name="T14" fmla="*/ 2147483647 w 292"/>
                <a:gd name="T15" fmla="*/ 2147483647 h 291"/>
                <a:gd name="T16" fmla="*/ 2147483647 w 292"/>
                <a:gd name="T17" fmla="*/ 2147483647 h 291"/>
                <a:gd name="T18" fmla="*/ 2147483647 w 292"/>
                <a:gd name="T19" fmla="*/ 2147483647 h 29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2"/>
                <a:gd name="T31" fmla="*/ 0 h 291"/>
                <a:gd name="T32" fmla="*/ 292 w 292"/>
                <a:gd name="T33" fmla="*/ 291 h 29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2" h="291">
                  <a:moveTo>
                    <a:pt x="292" y="146"/>
                  </a:moveTo>
                  <a:cubicBezTo>
                    <a:pt x="292" y="65"/>
                    <a:pt x="226" y="0"/>
                    <a:pt x="146" y="0"/>
                  </a:cubicBezTo>
                  <a:cubicBezTo>
                    <a:pt x="65" y="0"/>
                    <a:pt x="0" y="65"/>
                    <a:pt x="0" y="146"/>
                  </a:cubicBezTo>
                  <a:cubicBezTo>
                    <a:pt x="0" y="226"/>
                    <a:pt x="65" y="291"/>
                    <a:pt x="146" y="291"/>
                  </a:cubicBezTo>
                  <a:cubicBezTo>
                    <a:pt x="226" y="291"/>
                    <a:pt x="292" y="226"/>
                    <a:pt x="292" y="146"/>
                  </a:cubicBezTo>
                  <a:close/>
                  <a:moveTo>
                    <a:pt x="289" y="146"/>
                  </a:moveTo>
                  <a:cubicBezTo>
                    <a:pt x="289" y="225"/>
                    <a:pt x="225" y="289"/>
                    <a:pt x="146" y="289"/>
                  </a:cubicBezTo>
                  <a:cubicBezTo>
                    <a:pt x="67" y="289"/>
                    <a:pt x="3" y="225"/>
                    <a:pt x="3" y="146"/>
                  </a:cubicBezTo>
                  <a:cubicBezTo>
                    <a:pt x="3" y="67"/>
                    <a:pt x="67" y="3"/>
                    <a:pt x="146" y="3"/>
                  </a:cubicBezTo>
                  <a:cubicBezTo>
                    <a:pt x="225" y="3"/>
                    <a:pt x="289" y="67"/>
                    <a:pt x="289" y="146"/>
                  </a:cubicBezTo>
                  <a:close/>
                </a:path>
              </a:pathLst>
            </a:custGeom>
            <a:solidFill>
              <a:srgbClr val="FDFEB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46" name="Freeform 152"/>
            <p:cNvSpPr>
              <a:spLocks noEditPoints="1"/>
            </p:cNvSpPr>
            <p:nvPr/>
          </p:nvSpPr>
          <p:spPr bwMode="auto">
            <a:xfrm>
              <a:off x="2386209" y="2574912"/>
              <a:ext cx="1952154" cy="1931985"/>
            </a:xfrm>
            <a:custGeom>
              <a:avLst/>
              <a:gdLst>
                <a:gd name="T0" fmla="*/ 2147483647 w 289"/>
                <a:gd name="T1" fmla="*/ 2147483647 h 289"/>
                <a:gd name="T2" fmla="*/ 2147483647 w 289"/>
                <a:gd name="T3" fmla="*/ 0 h 289"/>
                <a:gd name="T4" fmla="*/ 0 w 289"/>
                <a:gd name="T5" fmla="*/ 2147483647 h 289"/>
                <a:gd name="T6" fmla="*/ 2147483647 w 289"/>
                <a:gd name="T7" fmla="*/ 2147483647 h 289"/>
                <a:gd name="T8" fmla="*/ 2147483647 w 289"/>
                <a:gd name="T9" fmla="*/ 2147483647 h 289"/>
                <a:gd name="T10" fmla="*/ 2147483647 w 289"/>
                <a:gd name="T11" fmla="*/ 2147483647 h 289"/>
                <a:gd name="T12" fmla="*/ 2147483647 w 289"/>
                <a:gd name="T13" fmla="*/ 2147483647 h 289"/>
                <a:gd name="T14" fmla="*/ 2147483647 w 289"/>
                <a:gd name="T15" fmla="*/ 2147483647 h 289"/>
                <a:gd name="T16" fmla="*/ 2147483647 w 289"/>
                <a:gd name="T17" fmla="*/ 2147483647 h 289"/>
                <a:gd name="T18" fmla="*/ 2147483647 w 289"/>
                <a:gd name="T19" fmla="*/ 2147483647 h 28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9"/>
                <a:gd name="T31" fmla="*/ 0 h 289"/>
                <a:gd name="T32" fmla="*/ 289 w 289"/>
                <a:gd name="T33" fmla="*/ 289 h 28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9" h="289">
                  <a:moveTo>
                    <a:pt x="289" y="145"/>
                  </a:moveTo>
                  <a:cubicBezTo>
                    <a:pt x="289" y="65"/>
                    <a:pt x="225" y="0"/>
                    <a:pt x="145" y="0"/>
                  </a:cubicBezTo>
                  <a:cubicBezTo>
                    <a:pt x="65" y="0"/>
                    <a:pt x="0" y="65"/>
                    <a:pt x="0" y="145"/>
                  </a:cubicBezTo>
                  <a:cubicBezTo>
                    <a:pt x="0" y="224"/>
                    <a:pt x="65" y="289"/>
                    <a:pt x="145" y="289"/>
                  </a:cubicBezTo>
                  <a:cubicBezTo>
                    <a:pt x="225" y="289"/>
                    <a:pt x="289" y="224"/>
                    <a:pt x="289" y="145"/>
                  </a:cubicBezTo>
                  <a:close/>
                  <a:moveTo>
                    <a:pt x="287" y="145"/>
                  </a:moveTo>
                  <a:cubicBezTo>
                    <a:pt x="287" y="223"/>
                    <a:pt x="223" y="287"/>
                    <a:pt x="145" y="287"/>
                  </a:cubicBezTo>
                  <a:cubicBezTo>
                    <a:pt x="66" y="287"/>
                    <a:pt x="3" y="223"/>
                    <a:pt x="3" y="145"/>
                  </a:cubicBezTo>
                  <a:cubicBezTo>
                    <a:pt x="3" y="66"/>
                    <a:pt x="66" y="3"/>
                    <a:pt x="145" y="3"/>
                  </a:cubicBezTo>
                  <a:cubicBezTo>
                    <a:pt x="223" y="3"/>
                    <a:pt x="287" y="66"/>
                    <a:pt x="287" y="145"/>
                  </a:cubicBezTo>
                  <a:close/>
                </a:path>
              </a:pathLst>
            </a:custGeom>
            <a:solidFill>
              <a:srgbClr val="FDFE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47" name="Freeform 153"/>
            <p:cNvSpPr>
              <a:spLocks noEditPoints="1"/>
            </p:cNvSpPr>
            <p:nvPr/>
          </p:nvSpPr>
          <p:spPr bwMode="auto">
            <a:xfrm>
              <a:off x="2399719" y="2588282"/>
              <a:ext cx="1931890" cy="1911929"/>
            </a:xfrm>
            <a:custGeom>
              <a:avLst/>
              <a:gdLst>
                <a:gd name="T0" fmla="*/ 2147483647 w 286"/>
                <a:gd name="T1" fmla="*/ 2147483647 h 286"/>
                <a:gd name="T2" fmla="*/ 2147483647 w 286"/>
                <a:gd name="T3" fmla="*/ 0 h 286"/>
                <a:gd name="T4" fmla="*/ 0 w 286"/>
                <a:gd name="T5" fmla="*/ 2147483647 h 286"/>
                <a:gd name="T6" fmla="*/ 2147483647 w 286"/>
                <a:gd name="T7" fmla="*/ 2147483647 h 286"/>
                <a:gd name="T8" fmla="*/ 2147483647 w 286"/>
                <a:gd name="T9" fmla="*/ 2147483647 h 286"/>
                <a:gd name="T10" fmla="*/ 2147483647 w 286"/>
                <a:gd name="T11" fmla="*/ 2147483647 h 286"/>
                <a:gd name="T12" fmla="*/ 2147483647 w 286"/>
                <a:gd name="T13" fmla="*/ 2147483647 h 286"/>
                <a:gd name="T14" fmla="*/ 2147483647 w 286"/>
                <a:gd name="T15" fmla="*/ 2147483647 h 286"/>
                <a:gd name="T16" fmla="*/ 2147483647 w 286"/>
                <a:gd name="T17" fmla="*/ 2147483647 h 286"/>
                <a:gd name="T18" fmla="*/ 2147483647 w 286"/>
                <a:gd name="T19" fmla="*/ 2147483647 h 28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6"/>
                <a:gd name="T31" fmla="*/ 0 h 286"/>
                <a:gd name="T32" fmla="*/ 286 w 286"/>
                <a:gd name="T33" fmla="*/ 286 h 28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6" h="286">
                  <a:moveTo>
                    <a:pt x="286" y="143"/>
                  </a:moveTo>
                  <a:cubicBezTo>
                    <a:pt x="286" y="64"/>
                    <a:pt x="222" y="0"/>
                    <a:pt x="143" y="0"/>
                  </a:cubicBezTo>
                  <a:cubicBezTo>
                    <a:pt x="64" y="0"/>
                    <a:pt x="0" y="64"/>
                    <a:pt x="0" y="143"/>
                  </a:cubicBezTo>
                  <a:cubicBezTo>
                    <a:pt x="0" y="222"/>
                    <a:pt x="64" y="286"/>
                    <a:pt x="143" y="286"/>
                  </a:cubicBezTo>
                  <a:cubicBezTo>
                    <a:pt x="222" y="286"/>
                    <a:pt x="286" y="222"/>
                    <a:pt x="286" y="143"/>
                  </a:cubicBezTo>
                  <a:close/>
                  <a:moveTo>
                    <a:pt x="283" y="143"/>
                  </a:moveTo>
                  <a:cubicBezTo>
                    <a:pt x="283" y="220"/>
                    <a:pt x="220" y="283"/>
                    <a:pt x="143" y="283"/>
                  </a:cubicBezTo>
                  <a:cubicBezTo>
                    <a:pt x="65" y="283"/>
                    <a:pt x="2" y="220"/>
                    <a:pt x="2" y="143"/>
                  </a:cubicBezTo>
                  <a:cubicBezTo>
                    <a:pt x="2" y="65"/>
                    <a:pt x="65" y="2"/>
                    <a:pt x="143" y="2"/>
                  </a:cubicBezTo>
                  <a:cubicBezTo>
                    <a:pt x="220" y="2"/>
                    <a:pt x="283" y="65"/>
                    <a:pt x="283" y="143"/>
                  </a:cubicBezTo>
                  <a:close/>
                </a:path>
              </a:pathLst>
            </a:custGeom>
            <a:solidFill>
              <a:srgbClr val="FDFE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48" name="Freeform 154"/>
            <p:cNvSpPr>
              <a:spLocks noEditPoints="1"/>
            </p:cNvSpPr>
            <p:nvPr/>
          </p:nvSpPr>
          <p:spPr bwMode="auto">
            <a:xfrm>
              <a:off x="2406474" y="2594967"/>
              <a:ext cx="1918380" cy="1898559"/>
            </a:xfrm>
            <a:custGeom>
              <a:avLst/>
              <a:gdLst>
                <a:gd name="T0" fmla="*/ 2147483647 w 284"/>
                <a:gd name="T1" fmla="*/ 2147483647 h 284"/>
                <a:gd name="T2" fmla="*/ 2147483647 w 284"/>
                <a:gd name="T3" fmla="*/ 0 h 284"/>
                <a:gd name="T4" fmla="*/ 0 w 284"/>
                <a:gd name="T5" fmla="*/ 2147483647 h 284"/>
                <a:gd name="T6" fmla="*/ 2147483647 w 284"/>
                <a:gd name="T7" fmla="*/ 2147483647 h 284"/>
                <a:gd name="T8" fmla="*/ 2147483647 w 284"/>
                <a:gd name="T9" fmla="*/ 2147483647 h 284"/>
                <a:gd name="T10" fmla="*/ 2147483647 w 284"/>
                <a:gd name="T11" fmla="*/ 2147483647 h 284"/>
                <a:gd name="T12" fmla="*/ 2147483647 w 284"/>
                <a:gd name="T13" fmla="*/ 2147483647 h 284"/>
                <a:gd name="T14" fmla="*/ 2147483647 w 284"/>
                <a:gd name="T15" fmla="*/ 2147483647 h 284"/>
                <a:gd name="T16" fmla="*/ 2147483647 w 284"/>
                <a:gd name="T17" fmla="*/ 2147483647 h 284"/>
                <a:gd name="T18" fmla="*/ 2147483647 w 284"/>
                <a:gd name="T19" fmla="*/ 2147483647 h 28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4"/>
                <a:gd name="T31" fmla="*/ 0 h 284"/>
                <a:gd name="T32" fmla="*/ 284 w 284"/>
                <a:gd name="T33" fmla="*/ 284 h 28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4" h="284">
                  <a:moveTo>
                    <a:pt x="284" y="142"/>
                  </a:moveTo>
                  <a:cubicBezTo>
                    <a:pt x="284" y="63"/>
                    <a:pt x="220" y="0"/>
                    <a:pt x="142" y="0"/>
                  </a:cubicBezTo>
                  <a:cubicBezTo>
                    <a:pt x="63" y="0"/>
                    <a:pt x="0" y="63"/>
                    <a:pt x="0" y="142"/>
                  </a:cubicBezTo>
                  <a:cubicBezTo>
                    <a:pt x="0" y="220"/>
                    <a:pt x="63" y="284"/>
                    <a:pt x="142" y="284"/>
                  </a:cubicBezTo>
                  <a:cubicBezTo>
                    <a:pt x="220" y="284"/>
                    <a:pt x="284" y="220"/>
                    <a:pt x="284" y="142"/>
                  </a:cubicBezTo>
                  <a:close/>
                  <a:moveTo>
                    <a:pt x="281" y="142"/>
                  </a:moveTo>
                  <a:cubicBezTo>
                    <a:pt x="281" y="219"/>
                    <a:pt x="219" y="281"/>
                    <a:pt x="142" y="281"/>
                  </a:cubicBezTo>
                  <a:cubicBezTo>
                    <a:pt x="65" y="281"/>
                    <a:pt x="2" y="219"/>
                    <a:pt x="2" y="142"/>
                  </a:cubicBezTo>
                  <a:cubicBezTo>
                    <a:pt x="2" y="65"/>
                    <a:pt x="65" y="2"/>
                    <a:pt x="142" y="2"/>
                  </a:cubicBezTo>
                  <a:cubicBezTo>
                    <a:pt x="219" y="2"/>
                    <a:pt x="281" y="65"/>
                    <a:pt x="281" y="142"/>
                  </a:cubicBezTo>
                  <a:close/>
                </a:path>
              </a:pathLst>
            </a:custGeom>
            <a:solidFill>
              <a:srgbClr val="FDFE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49" name="Freeform 155"/>
            <p:cNvSpPr>
              <a:spLocks noEditPoints="1"/>
            </p:cNvSpPr>
            <p:nvPr/>
          </p:nvSpPr>
          <p:spPr bwMode="auto">
            <a:xfrm>
              <a:off x="2413228" y="2601653"/>
              <a:ext cx="1898115" cy="1878504"/>
            </a:xfrm>
            <a:custGeom>
              <a:avLst/>
              <a:gdLst>
                <a:gd name="T0" fmla="*/ 2147483647 w 281"/>
                <a:gd name="T1" fmla="*/ 2147483647 h 281"/>
                <a:gd name="T2" fmla="*/ 2147483647 w 281"/>
                <a:gd name="T3" fmla="*/ 0 h 281"/>
                <a:gd name="T4" fmla="*/ 0 w 281"/>
                <a:gd name="T5" fmla="*/ 2147483647 h 281"/>
                <a:gd name="T6" fmla="*/ 2147483647 w 281"/>
                <a:gd name="T7" fmla="*/ 2147483647 h 281"/>
                <a:gd name="T8" fmla="*/ 2147483647 w 281"/>
                <a:gd name="T9" fmla="*/ 2147483647 h 281"/>
                <a:gd name="T10" fmla="*/ 2147483647 w 281"/>
                <a:gd name="T11" fmla="*/ 2147483647 h 281"/>
                <a:gd name="T12" fmla="*/ 2147483647 w 281"/>
                <a:gd name="T13" fmla="*/ 2147483647 h 281"/>
                <a:gd name="T14" fmla="*/ 2147483647 w 281"/>
                <a:gd name="T15" fmla="*/ 2147483647 h 281"/>
                <a:gd name="T16" fmla="*/ 2147483647 w 281"/>
                <a:gd name="T17" fmla="*/ 2147483647 h 281"/>
                <a:gd name="T18" fmla="*/ 2147483647 w 281"/>
                <a:gd name="T19" fmla="*/ 2147483647 h 28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1"/>
                <a:gd name="T31" fmla="*/ 0 h 281"/>
                <a:gd name="T32" fmla="*/ 281 w 281"/>
                <a:gd name="T33" fmla="*/ 281 h 28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1" h="281">
                  <a:moveTo>
                    <a:pt x="281" y="141"/>
                  </a:moveTo>
                  <a:cubicBezTo>
                    <a:pt x="281" y="63"/>
                    <a:pt x="218" y="0"/>
                    <a:pt x="141" y="0"/>
                  </a:cubicBezTo>
                  <a:cubicBezTo>
                    <a:pt x="63" y="0"/>
                    <a:pt x="0" y="63"/>
                    <a:pt x="0" y="141"/>
                  </a:cubicBezTo>
                  <a:cubicBezTo>
                    <a:pt x="0" y="218"/>
                    <a:pt x="63" y="281"/>
                    <a:pt x="141" y="281"/>
                  </a:cubicBezTo>
                  <a:cubicBezTo>
                    <a:pt x="218" y="281"/>
                    <a:pt x="281" y="218"/>
                    <a:pt x="281" y="141"/>
                  </a:cubicBezTo>
                  <a:close/>
                  <a:moveTo>
                    <a:pt x="279" y="141"/>
                  </a:moveTo>
                  <a:cubicBezTo>
                    <a:pt x="279" y="217"/>
                    <a:pt x="217" y="279"/>
                    <a:pt x="141" y="279"/>
                  </a:cubicBezTo>
                  <a:cubicBezTo>
                    <a:pt x="64" y="279"/>
                    <a:pt x="3" y="217"/>
                    <a:pt x="3" y="141"/>
                  </a:cubicBezTo>
                  <a:cubicBezTo>
                    <a:pt x="3" y="64"/>
                    <a:pt x="64" y="3"/>
                    <a:pt x="141" y="3"/>
                  </a:cubicBezTo>
                  <a:cubicBezTo>
                    <a:pt x="217" y="3"/>
                    <a:pt x="279" y="64"/>
                    <a:pt x="279" y="141"/>
                  </a:cubicBezTo>
                  <a:close/>
                </a:path>
              </a:pathLst>
            </a:custGeom>
            <a:solidFill>
              <a:srgbClr val="FDFEB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50" name="Freeform 156"/>
            <p:cNvSpPr>
              <a:spLocks noEditPoints="1"/>
            </p:cNvSpPr>
            <p:nvPr/>
          </p:nvSpPr>
          <p:spPr bwMode="auto">
            <a:xfrm>
              <a:off x="2419984" y="2608337"/>
              <a:ext cx="1884606" cy="1865134"/>
            </a:xfrm>
            <a:custGeom>
              <a:avLst/>
              <a:gdLst>
                <a:gd name="T0" fmla="*/ 2147483647 w 279"/>
                <a:gd name="T1" fmla="*/ 2147483647 h 279"/>
                <a:gd name="T2" fmla="*/ 2147483647 w 279"/>
                <a:gd name="T3" fmla="*/ 0 h 279"/>
                <a:gd name="T4" fmla="*/ 0 w 279"/>
                <a:gd name="T5" fmla="*/ 2147483647 h 279"/>
                <a:gd name="T6" fmla="*/ 2147483647 w 279"/>
                <a:gd name="T7" fmla="*/ 2147483647 h 279"/>
                <a:gd name="T8" fmla="*/ 2147483647 w 279"/>
                <a:gd name="T9" fmla="*/ 2147483647 h 279"/>
                <a:gd name="T10" fmla="*/ 2147483647 w 279"/>
                <a:gd name="T11" fmla="*/ 2147483647 h 279"/>
                <a:gd name="T12" fmla="*/ 2147483647 w 279"/>
                <a:gd name="T13" fmla="*/ 2147483647 h 279"/>
                <a:gd name="T14" fmla="*/ 2147483647 w 279"/>
                <a:gd name="T15" fmla="*/ 2147483647 h 279"/>
                <a:gd name="T16" fmla="*/ 2147483647 w 279"/>
                <a:gd name="T17" fmla="*/ 2147483647 h 279"/>
                <a:gd name="T18" fmla="*/ 2147483647 w 279"/>
                <a:gd name="T19" fmla="*/ 2147483647 h 27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79"/>
                <a:gd name="T31" fmla="*/ 0 h 279"/>
                <a:gd name="T32" fmla="*/ 279 w 279"/>
                <a:gd name="T33" fmla="*/ 279 h 27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79" h="279">
                  <a:moveTo>
                    <a:pt x="279" y="140"/>
                  </a:moveTo>
                  <a:cubicBezTo>
                    <a:pt x="279" y="63"/>
                    <a:pt x="217" y="0"/>
                    <a:pt x="140" y="0"/>
                  </a:cubicBezTo>
                  <a:cubicBezTo>
                    <a:pt x="63" y="0"/>
                    <a:pt x="0" y="63"/>
                    <a:pt x="0" y="140"/>
                  </a:cubicBezTo>
                  <a:cubicBezTo>
                    <a:pt x="0" y="217"/>
                    <a:pt x="63" y="279"/>
                    <a:pt x="140" y="279"/>
                  </a:cubicBezTo>
                  <a:cubicBezTo>
                    <a:pt x="217" y="279"/>
                    <a:pt x="279" y="217"/>
                    <a:pt x="279" y="140"/>
                  </a:cubicBezTo>
                  <a:close/>
                  <a:moveTo>
                    <a:pt x="277" y="140"/>
                  </a:moveTo>
                  <a:cubicBezTo>
                    <a:pt x="277" y="215"/>
                    <a:pt x="215" y="277"/>
                    <a:pt x="140" y="277"/>
                  </a:cubicBezTo>
                  <a:cubicBezTo>
                    <a:pt x="64" y="277"/>
                    <a:pt x="3" y="215"/>
                    <a:pt x="3" y="140"/>
                  </a:cubicBezTo>
                  <a:cubicBezTo>
                    <a:pt x="3" y="64"/>
                    <a:pt x="64" y="3"/>
                    <a:pt x="140" y="3"/>
                  </a:cubicBezTo>
                  <a:cubicBezTo>
                    <a:pt x="215" y="3"/>
                    <a:pt x="277" y="64"/>
                    <a:pt x="277" y="140"/>
                  </a:cubicBezTo>
                  <a:close/>
                </a:path>
              </a:pathLst>
            </a:custGeom>
            <a:solidFill>
              <a:srgbClr val="FDFEB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51" name="Freeform 157"/>
            <p:cNvSpPr>
              <a:spLocks noEditPoints="1"/>
            </p:cNvSpPr>
            <p:nvPr/>
          </p:nvSpPr>
          <p:spPr bwMode="auto">
            <a:xfrm>
              <a:off x="2433493" y="2621708"/>
              <a:ext cx="1864341" cy="1845079"/>
            </a:xfrm>
            <a:custGeom>
              <a:avLst/>
              <a:gdLst>
                <a:gd name="T0" fmla="*/ 2147483647 w 276"/>
                <a:gd name="T1" fmla="*/ 2147483647 h 276"/>
                <a:gd name="T2" fmla="*/ 2147483647 w 276"/>
                <a:gd name="T3" fmla="*/ 0 h 276"/>
                <a:gd name="T4" fmla="*/ 0 w 276"/>
                <a:gd name="T5" fmla="*/ 2147483647 h 276"/>
                <a:gd name="T6" fmla="*/ 2147483647 w 276"/>
                <a:gd name="T7" fmla="*/ 2147483647 h 276"/>
                <a:gd name="T8" fmla="*/ 2147483647 w 276"/>
                <a:gd name="T9" fmla="*/ 2147483647 h 276"/>
                <a:gd name="T10" fmla="*/ 2147483647 w 276"/>
                <a:gd name="T11" fmla="*/ 2147483647 h 276"/>
                <a:gd name="T12" fmla="*/ 2147483647 w 276"/>
                <a:gd name="T13" fmla="*/ 2147483647 h 276"/>
                <a:gd name="T14" fmla="*/ 2147483647 w 276"/>
                <a:gd name="T15" fmla="*/ 2147483647 h 276"/>
                <a:gd name="T16" fmla="*/ 2147483647 w 276"/>
                <a:gd name="T17" fmla="*/ 2147483647 h 276"/>
                <a:gd name="T18" fmla="*/ 2147483647 w 276"/>
                <a:gd name="T19" fmla="*/ 2147483647 h 27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76"/>
                <a:gd name="T31" fmla="*/ 0 h 276"/>
                <a:gd name="T32" fmla="*/ 276 w 276"/>
                <a:gd name="T33" fmla="*/ 276 h 27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76" h="276">
                  <a:moveTo>
                    <a:pt x="276" y="138"/>
                  </a:moveTo>
                  <a:cubicBezTo>
                    <a:pt x="276" y="61"/>
                    <a:pt x="214" y="0"/>
                    <a:pt x="138" y="0"/>
                  </a:cubicBezTo>
                  <a:cubicBezTo>
                    <a:pt x="61" y="0"/>
                    <a:pt x="0" y="61"/>
                    <a:pt x="0" y="138"/>
                  </a:cubicBezTo>
                  <a:cubicBezTo>
                    <a:pt x="0" y="214"/>
                    <a:pt x="61" y="276"/>
                    <a:pt x="138" y="276"/>
                  </a:cubicBezTo>
                  <a:cubicBezTo>
                    <a:pt x="214" y="276"/>
                    <a:pt x="276" y="214"/>
                    <a:pt x="276" y="138"/>
                  </a:cubicBezTo>
                  <a:close/>
                  <a:moveTo>
                    <a:pt x="273" y="138"/>
                  </a:moveTo>
                  <a:cubicBezTo>
                    <a:pt x="273" y="213"/>
                    <a:pt x="213" y="273"/>
                    <a:pt x="138" y="273"/>
                  </a:cubicBezTo>
                  <a:cubicBezTo>
                    <a:pt x="63" y="273"/>
                    <a:pt x="2" y="213"/>
                    <a:pt x="2" y="138"/>
                  </a:cubicBezTo>
                  <a:cubicBezTo>
                    <a:pt x="2" y="63"/>
                    <a:pt x="63" y="2"/>
                    <a:pt x="138" y="2"/>
                  </a:cubicBezTo>
                  <a:cubicBezTo>
                    <a:pt x="213" y="2"/>
                    <a:pt x="273" y="63"/>
                    <a:pt x="273" y="138"/>
                  </a:cubicBezTo>
                  <a:close/>
                </a:path>
              </a:pathLst>
            </a:custGeom>
            <a:solidFill>
              <a:srgbClr val="FDFEB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52" name="Freeform 158"/>
            <p:cNvSpPr>
              <a:spLocks noEditPoints="1"/>
            </p:cNvSpPr>
            <p:nvPr/>
          </p:nvSpPr>
          <p:spPr bwMode="auto">
            <a:xfrm>
              <a:off x="2440248" y="2628393"/>
              <a:ext cx="1850831" cy="1831709"/>
            </a:xfrm>
            <a:custGeom>
              <a:avLst/>
              <a:gdLst>
                <a:gd name="T0" fmla="*/ 2147483647 w 274"/>
                <a:gd name="T1" fmla="*/ 2147483647 h 274"/>
                <a:gd name="T2" fmla="*/ 2147483647 w 274"/>
                <a:gd name="T3" fmla="*/ 0 h 274"/>
                <a:gd name="T4" fmla="*/ 0 w 274"/>
                <a:gd name="T5" fmla="*/ 2147483647 h 274"/>
                <a:gd name="T6" fmla="*/ 2147483647 w 274"/>
                <a:gd name="T7" fmla="*/ 2147483647 h 274"/>
                <a:gd name="T8" fmla="*/ 2147483647 w 274"/>
                <a:gd name="T9" fmla="*/ 2147483647 h 274"/>
                <a:gd name="T10" fmla="*/ 2147483647 w 274"/>
                <a:gd name="T11" fmla="*/ 2147483647 h 274"/>
                <a:gd name="T12" fmla="*/ 2147483647 w 274"/>
                <a:gd name="T13" fmla="*/ 2147483647 h 274"/>
                <a:gd name="T14" fmla="*/ 2147483647 w 274"/>
                <a:gd name="T15" fmla="*/ 2147483647 h 274"/>
                <a:gd name="T16" fmla="*/ 2147483647 w 274"/>
                <a:gd name="T17" fmla="*/ 2147483647 h 274"/>
                <a:gd name="T18" fmla="*/ 2147483647 w 274"/>
                <a:gd name="T19" fmla="*/ 2147483647 h 27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74"/>
                <a:gd name="T31" fmla="*/ 0 h 274"/>
                <a:gd name="T32" fmla="*/ 274 w 274"/>
                <a:gd name="T33" fmla="*/ 274 h 27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74" h="274">
                  <a:moveTo>
                    <a:pt x="274" y="137"/>
                  </a:moveTo>
                  <a:cubicBezTo>
                    <a:pt x="274" y="61"/>
                    <a:pt x="212" y="0"/>
                    <a:pt x="137" y="0"/>
                  </a:cubicBezTo>
                  <a:cubicBezTo>
                    <a:pt x="61" y="0"/>
                    <a:pt x="0" y="61"/>
                    <a:pt x="0" y="137"/>
                  </a:cubicBezTo>
                  <a:cubicBezTo>
                    <a:pt x="0" y="212"/>
                    <a:pt x="61" y="274"/>
                    <a:pt x="137" y="274"/>
                  </a:cubicBezTo>
                  <a:cubicBezTo>
                    <a:pt x="212" y="274"/>
                    <a:pt x="274" y="212"/>
                    <a:pt x="274" y="137"/>
                  </a:cubicBezTo>
                  <a:close/>
                  <a:moveTo>
                    <a:pt x="271" y="137"/>
                  </a:moveTo>
                  <a:cubicBezTo>
                    <a:pt x="271" y="211"/>
                    <a:pt x="211" y="271"/>
                    <a:pt x="137" y="271"/>
                  </a:cubicBezTo>
                  <a:cubicBezTo>
                    <a:pt x="63" y="271"/>
                    <a:pt x="2" y="211"/>
                    <a:pt x="2" y="137"/>
                  </a:cubicBezTo>
                  <a:cubicBezTo>
                    <a:pt x="2" y="63"/>
                    <a:pt x="63" y="2"/>
                    <a:pt x="137" y="2"/>
                  </a:cubicBezTo>
                  <a:cubicBezTo>
                    <a:pt x="211" y="2"/>
                    <a:pt x="271" y="63"/>
                    <a:pt x="271" y="137"/>
                  </a:cubicBezTo>
                  <a:close/>
                </a:path>
              </a:pathLst>
            </a:custGeom>
            <a:solidFill>
              <a:srgbClr val="FDFEB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53" name="Freeform 159"/>
            <p:cNvSpPr>
              <a:spLocks noEditPoints="1"/>
            </p:cNvSpPr>
            <p:nvPr/>
          </p:nvSpPr>
          <p:spPr bwMode="auto">
            <a:xfrm>
              <a:off x="2447003" y="2635078"/>
              <a:ext cx="1830566" cy="1811653"/>
            </a:xfrm>
            <a:custGeom>
              <a:avLst/>
              <a:gdLst>
                <a:gd name="T0" fmla="*/ 2147483647 w 271"/>
                <a:gd name="T1" fmla="*/ 2147483647 h 271"/>
                <a:gd name="T2" fmla="*/ 2147483647 w 271"/>
                <a:gd name="T3" fmla="*/ 0 h 271"/>
                <a:gd name="T4" fmla="*/ 0 w 271"/>
                <a:gd name="T5" fmla="*/ 2147483647 h 271"/>
                <a:gd name="T6" fmla="*/ 2147483647 w 271"/>
                <a:gd name="T7" fmla="*/ 2147483647 h 271"/>
                <a:gd name="T8" fmla="*/ 2147483647 w 271"/>
                <a:gd name="T9" fmla="*/ 2147483647 h 271"/>
                <a:gd name="T10" fmla="*/ 2147483647 w 271"/>
                <a:gd name="T11" fmla="*/ 2147483647 h 271"/>
                <a:gd name="T12" fmla="*/ 2147483647 w 271"/>
                <a:gd name="T13" fmla="*/ 2147483647 h 271"/>
                <a:gd name="T14" fmla="*/ 2147483647 w 271"/>
                <a:gd name="T15" fmla="*/ 2147483647 h 271"/>
                <a:gd name="T16" fmla="*/ 2147483647 w 271"/>
                <a:gd name="T17" fmla="*/ 2147483647 h 271"/>
                <a:gd name="T18" fmla="*/ 2147483647 w 271"/>
                <a:gd name="T19" fmla="*/ 2147483647 h 27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71"/>
                <a:gd name="T31" fmla="*/ 0 h 271"/>
                <a:gd name="T32" fmla="*/ 271 w 271"/>
                <a:gd name="T33" fmla="*/ 271 h 27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71" h="271">
                  <a:moveTo>
                    <a:pt x="271" y="136"/>
                  </a:moveTo>
                  <a:cubicBezTo>
                    <a:pt x="271" y="61"/>
                    <a:pt x="211" y="0"/>
                    <a:pt x="136" y="0"/>
                  </a:cubicBezTo>
                  <a:cubicBezTo>
                    <a:pt x="61" y="0"/>
                    <a:pt x="0" y="61"/>
                    <a:pt x="0" y="136"/>
                  </a:cubicBezTo>
                  <a:cubicBezTo>
                    <a:pt x="0" y="211"/>
                    <a:pt x="61" y="271"/>
                    <a:pt x="136" y="271"/>
                  </a:cubicBezTo>
                  <a:cubicBezTo>
                    <a:pt x="211" y="271"/>
                    <a:pt x="271" y="211"/>
                    <a:pt x="271" y="136"/>
                  </a:cubicBezTo>
                  <a:close/>
                  <a:moveTo>
                    <a:pt x="269" y="136"/>
                  </a:moveTo>
                  <a:cubicBezTo>
                    <a:pt x="269" y="209"/>
                    <a:pt x="209" y="269"/>
                    <a:pt x="136" y="269"/>
                  </a:cubicBezTo>
                  <a:cubicBezTo>
                    <a:pt x="62" y="269"/>
                    <a:pt x="3" y="209"/>
                    <a:pt x="3" y="136"/>
                  </a:cubicBezTo>
                  <a:cubicBezTo>
                    <a:pt x="3" y="62"/>
                    <a:pt x="62" y="3"/>
                    <a:pt x="136" y="3"/>
                  </a:cubicBezTo>
                  <a:cubicBezTo>
                    <a:pt x="209" y="3"/>
                    <a:pt x="269" y="62"/>
                    <a:pt x="269" y="136"/>
                  </a:cubicBezTo>
                  <a:close/>
                </a:path>
              </a:pathLst>
            </a:custGeom>
            <a:solidFill>
              <a:srgbClr val="FDFEB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54" name="Freeform 160"/>
            <p:cNvSpPr>
              <a:spLocks noEditPoints="1"/>
            </p:cNvSpPr>
            <p:nvPr/>
          </p:nvSpPr>
          <p:spPr bwMode="auto">
            <a:xfrm>
              <a:off x="2453757" y="2641763"/>
              <a:ext cx="1817056" cy="1798283"/>
            </a:xfrm>
            <a:custGeom>
              <a:avLst/>
              <a:gdLst>
                <a:gd name="T0" fmla="*/ 2147483647 w 269"/>
                <a:gd name="T1" fmla="*/ 2147483647 h 269"/>
                <a:gd name="T2" fmla="*/ 2147483647 w 269"/>
                <a:gd name="T3" fmla="*/ 0 h 269"/>
                <a:gd name="T4" fmla="*/ 0 w 269"/>
                <a:gd name="T5" fmla="*/ 2147483647 h 269"/>
                <a:gd name="T6" fmla="*/ 2147483647 w 269"/>
                <a:gd name="T7" fmla="*/ 2147483647 h 269"/>
                <a:gd name="T8" fmla="*/ 2147483647 w 269"/>
                <a:gd name="T9" fmla="*/ 2147483647 h 269"/>
                <a:gd name="T10" fmla="*/ 2147483647 w 269"/>
                <a:gd name="T11" fmla="*/ 2147483647 h 269"/>
                <a:gd name="T12" fmla="*/ 2147483647 w 269"/>
                <a:gd name="T13" fmla="*/ 2147483647 h 269"/>
                <a:gd name="T14" fmla="*/ 2147483647 w 269"/>
                <a:gd name="T15" fmla="*/ 2147483647 h 269"/>
                <a:gd name="T16" fmla="*/ 2147483647 w 269"/>
                <a:gd name="T17" fmla="*/ 2147483647 h 269"/>
                <a:gd name="T18" fmla="*/ 2147483647 w 269"/>
                <a:gd name="T19" fmla="*/ 2147483647 h 26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9"/>
                <a:gd name="T31" fmla="*/ 0 h 269"/>
                <a:gd name="T32" fmla="*/ 269 w 269"/>
                <a:gd name="T33" fmla="*/ 269 h 26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9" h="269">
                  <a:moveTo>
                    <a:pt x="269" y="135"/>
                  </a:moveTo>
                  <a:cubicBezTo>
                    <a:pt x="269" y="61"/>
                    <a:pt x="209" y="0"/>
                    <a:pt x="135" y="0"/>
                  </a:cubicBezTo>
                  <a:cubicBezTo>
                    <a:pt x="61" y="0"/>
                    <a:pt x="0" y="61"/>
                    <a:pt x="0" y="135"/>
                  </a:cubicBezTo>
                  <a:cubicBezTo>
                    <a:pt x="0" y="209"/>
                    <a:pt x="61" y="269"/>
                    <a:pt x="135" y="269"/>
                  </a:cubicBezTo>
                  <a:cubicBezTo>
                    <a:pt x="209" y="269"/>
                    <a:pt x="269" y="209"/>
                    <a:pt x="269" y="135"/>
                  </a:cubicBezTo>
                  <a:close/>
                  <a:moveTo>
                    <a:pt x="267" y="135"/>
                  </a:moveTo>
                  <a:cubicBezTo>
                    <a:pt x="267" y="207"/>
                    <a:pt x="208" y="266"/>
                    <a:pt x="135" y="266"/>
                  </a:cubicBezTo>
                  <a:cubicBezTo>
                    <a:pt x="62" y="266"/>
                    <a:pt x="3" y="207"/>
                    <a:pt x="3" y="135"/>
                  </a:cubicBezTo>
                  <a:cubicBezTo>
                    <a:pt x="3" y="62"/>
                    <a:pt x="62" y="3"/>
                    <a:pt x="135" y="3"/>
                  </a:cubicBezTo>
                  <a:cubicBezTo>
                    <a:pt x="208" y="3"/>
                    <a:pt x="267" y="62"/>
                    <a:pt x="267" y="135"/>
                  </a:cubicBezTo>
                  <a:close/>
                </a:path>
              </a:pathLst>
            </a:custGeom>
            <a:solidFill>
              <a:srgbClr val="FDFE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55" name="Freeform 161"/>
            <p:cNvSpPr>
              <a:spLocks noEditPoints="1"/>
            </p:cNvSpPr>
            <p:nvPr/>
          </p:nvSpPr>
          <p:spPr bwMode="auto">
            <a:xfrm>
              <a:off x="2467267" y="2655133"/>
              <a:ext cx="1796792" cy="1778228"/>
            </a:xfrm>
            <a:custGeom>
              <a:avLst/>
              <a:gdLst>
                <a:gd name="T0" fmla="*/ 2147483647 w 266"/>
                <a:gd name="T1" fmla="*/ 2147483647 h 266"/>
                <a:gd name="T2" fmla="*/ 2147483647 w 266"/>
                <a:gd name="T3" fmla="*/ 0 h 266"/>
                <a:gd name="T4" fmla="*/ 0 w 266"/>
                <a:gd name="T5" fmla="*/ 2147483647 h 266"/>
                <a:gd name="T6" fmla="*/ 2147483647 w 266"/>
                <a:gd name="T7" fmla="*/ 2147483647 h 266"/>
                <a:gd name="T8" fmla="*/ 2147483647 w 266"/>
                <a:gd name="T9" fmla="*/ 2147483647 h 266"/>
                <a:gd name="T10" fmla="*/ 2147483647 w 266"/>
                <a:gd name="T11" fmla="*/ 2147483647 h 266"/>
                <a:gd name="T12" fmla="*/ 2147483647 w 266"/>
                <a:gd name="T13" fmla="*/ 2147483647 h 266"/>
                <a:gd name="T14" fmla="*/ 2147483647 w 266"/>
                <a:gd name="T15" fmla="*/ 2147483647 h 266"/>
                <a:gd name="T16" fmla="*/ 2147483647 w 266"/>
                <a:gd name="T17" fmla="*/ 2147483647 h 266"/>
                <a:gd name="T18" fmla="*/ 2147483647 w 266"/>
                <a:gd name="T19" fmla="*/ 2147483647 h 2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6"/>
                <a:gd name="T31" fmla="*/ 0 h 266"/>
                <a:gd name="T32" fmla="*/ 266 w 266"/>
                <a:gd name="T33" fmla="*/ 266 h 2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6" h="266">
                  <a:moveTo>
                    <a:pt x="266" y="133"/>
                  </a:moveTo>
                  <a:cubicBezTo>
                    <a:pt x="266" y="59"/>
                    <a:pt x="206" y="0"/>
                    <a:pt x="133" y="0"/>
                  </a:cubicBezTo>
                  <a:cubicBezTo>
                    <a:pt x="59" y="0"/>
                    <a:pt x="0" y="59"/>
                    <a:pt x="0" y="133"/>
                  </a:cubicBezTo>
                  <a:cubicBezTo>
                    <a:pt x="0" y="206"/>
                    <a:pt x="59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lose/>
                  <a:moveTo>
                    <a:pt x="263" y="133"/>
                  </a:moveTo>
                  <a:cubicBezTo>
                    <a:pt x="263" y="205"/>
                    <a:pt x="205" y="263"/>
                    <a:pt x="133" y="263"/>
                  </a:cubicBezTo>
                  <a:cubicBezTo>
                    <a:pt x="61" y="263"/>
                    <a:pt x="2" y="205"/>
                    <a:pt x="2" y="133"/>
                  </a:cubicBezTo>
                  <a:cubicBezTo>
                    <a:pt x="2" y="61"/>
                    <a:pt x="61" y="2"/>
                    <a:pt x="133" y="2"/>
                  </a:cubicBezTo>
                  <a:cubicBezTo>
                    <a:pt x="205" y="2"/>
                    <a:pt x="263" y="61"/>
                    <a:pt x="263" y="133"/>
                  </a:cubicBezTo>
                  <a:close/>
                </a:path>
              </a:pathLst>
            </a:custGeom>
            <a:solidFill>
              <a:srgbClr val="FDFE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56" name="Freeform 162"/>
            <p:cNvSpPr>
              <a:spLocks noEditPoints="1"/>
            </p:cNvSpPr>
            <p:nvPr/>
          </p:nvSpPr>
          <p:spPr bwMode="auto">
            <a:xfrm>
              <a:off x="2474022" y="2661818"/>
              <a:ext cx="1783283" cy="1758173"/>
            </a:xfrm>
            <a:custGeom>
              <a:avLst/>
              <a:gdLst>
                <a:gd name="T0" fmla="*/ 2147483647 w 264"/>
                <a:gd name="T1" fmla="*/ 2147483647 h 263"/>
                <a:gd name="T2" fmla="*/ 2147483647 w 264"/>
                <a:gd name="T3" fmla="*/ 0 h 263"/>
                <a:gd name="T4" fmla="*/ 0 w 264"/>
                <a:gd name="T5" fmla="*/ 2147483647 h 263"/>
                <a:gd name="T6" fmla="*/ 2147483647 w 264"/>
                <a:gd name="T7" fmla="*/ 2147483647 h 263"/>
                <a:gd name="T8" fmla="*/ 2147483647 w 264"/>
                <a:gd name="T9" fmla="*/ 2147483647 h 263"/>
                <a:gd name="T10" fmla="*/ 2147483647 w 264"/>
                <a:gd name="T11" fmla="*/ 2147483647 h 263"/>
                <a:gd name="T12" fmla="*/ 2147483647 w 264"/>
                <a:gd name="T13" fmla="*/ 2147483647 h 263"/>
                <a:gd name="T14" fmla="*/ 2147483647 w 264"/>
                <a:gd name="T15" fmla="*/ 2147483647 h 263"/>
                <a:gd name="T16" fmla="*/ 2147483647 w 264"/>
                <a:gd name="T17" fmla="*/ 2147483647 h 263"/>
                <a:gd name="T18" fmla="*/ 2147483647 w 264"/>
                <a:gd name="T19" fmla="*/ 2147483647 h 26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4"/>
                <a:gd name="T31" fmla="*/ 0 h 263"/>
                <a:gd name="T32" fmla="*/ 264 w 264"/>
                <a:gd name="T33" fmla="*/ 263 h 26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4" h="263">
                  <a:moveTo>
                    <a:pt x="264" y="132"/>
                  </a:moveTo>
                  <a:cubicBezTo>
                    <a:pt x="264" y="59"/>
                    <a:pt x="205" y="0"/>
                    <a:pt x="132" y="0"/>
                  </a:cubicBezTo>
                  <a:cubicBezTo>
                    <a:pt x="59" y="0"/>
                    <a:pt x="0" y="59"/>
                    <a:pt x="0" y="132"/>
                  </a:cubicBezTo>
                  <a:cubicBezTo>
                    <a:pt x="0" y="204"/>
                    <a:pt x="59" y="263"/>
                    <a:pt x="132" y="263"/>
                  </a:cubicBezTo>
                  <a:cubicBezTo>
                    <a:pt x="205" y="263"/>
                    <a:pt x="264" y="204"/>
                    <a:pt x="264" y="132"/>
                  </a:cubicBezTo>
                  <a:close/>
                  <a:moveTo>
                    <a:pt x="261" y="132"/>
                  </a:moveTo>
                  <a:cubicBezTo>
                    <a:pt x="261" y="203"/>
                    <a:pt x="203" y="261"/>
                    <a:pt x="132" y="261"/>
                  </a:cubicBezTo>
                  <a:cubicBezTo>
                    <a:pt x="60" y="261"/>
                    <a:pt x="3" y="203"/>
                    <a:pt x="3" y="132"/>
                  </a:cubicBezTo>
                  <a:cubicBezTo>
                    <a:pt x="3" y="60"/>
                    <a:pt x="60" y="3"/>
                    <a:pt x="132" y="3"/>
                  </a:cubicBezTo>
                  <a:cubicBezTo>
                    <a:pt x="203" y="3"/>
                    <a:pt x="261" y="60"/>
                    <a:pt x="261" y="132"/>
                  </a:cubicBezTo>
                  <a:close/>
                </a:path>
              </a:pathLst>
            </a:custGeom>
            <a:solidFill>
              <a:srgbClr val="FDFE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57" name="Freeform 163"/>
            <p:cNvSpPr>
              <a:spLocks noEditPoints="1"/>
            </p:cNvSpPr>
            <p:nvPr/>
          </p:nvSpPr>
          <p:spPr bwMode="auto">
            <a:xfrm>
              <a:off x="2480777" y="2668503"/>
              <a:ext cx="1763018" cy="1744802"/>
            </a:xfrm>
            <a:custGeom>
              <a:avLst/>
              <a:gdLst>
                <a:gd name="T0" fmla="*/ 2147483647 w 261"/>
                <a:gd name="T1" fmla="*/ 2147483647 h 261"/>
                <a:gd name="T2" fmla="*/ 2147483647 w 261"/>
                <a:gd name="T3" fmla="*/ 0 h 261"/>
                <a:gd name="T4" fmla="*/ 0 w 261"/>
                <a:gd name="T5" fmla="*/ 2147483647 h 261"/>
                <a:gd name="T6" fmla="*/ 2147483647 w 261"/>
                <a:gd name="T7" fmla="*/ 2147483647 h 261"/>
                <a:gd name="T8" fmla="*/ 2147483647 w 261"/>
                <a:gd name="T9" fmla="*/ 2147483647 h 261"/>
                <a:gd name="T10" fmla="*/ 2147483647 w 261"/>
                <a:gd name="T11" fmla="*/ 2147483647 h 261"/>
                <a:gd name="T12" fmla="*/ 2147483647 w 261"/>
                <a:gd name="T13" fmla="*/ 2147483647 h 261"/>
                <a:gd name="T14" fmla="*/ 2147483647 w 261"/>
                <a:gd name="T15" fmla="*/ 2147483647 h 261"/>
                <a:gd name="T16" fmla="*/ 2147483647 w 261"/>
                <a:gd name="T17" fmla="*/ 2147483647 h 261"/>
                <a:gd name="T18" fmla="*/ 2147483647 w 261"/>
                <a:gd name="T19" fmla="*/ 2147483647 h 2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1"/>
                <a:gd name="T31" fmla="*/ 0 h 261"/>
                <a:gd name="T32" fmla="*/ 261 w 261"/>
                <a:gd name="T33" fmla="*/ 261 h 26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1" h="261">
                  <a:moveTo>
                    <a:pt x="261" y="131"/>
                  </a:moveTo>
                  <a:cubicBezTo>
                    <a:pt x="261" y="59"/>
                    <a:pt x="203" y="0"/>
                    <a:pt x="131" y="0"/>
                  </a:cubicBezTo>
                  <a:cubicBezTo>
                    <a:pt x="59" y="0"/>
                    <a:pt x="0" y="59"/>
                    <a:pt x="0" y="131"/>
                  </a:cubicBezTo>
                  <a:cubicBezTo>
                    <a:pt x="0" y="203"/>
                    <a:pt x="59" y="261"/>
                    <a:pt x="131" y="261"/>
                  </a:cubicBezTo>
                  <a:cubicBezTo>
                    <a:pt x="203" y="261"/>
                    <a:pt x="261" y="203"/>
                    <a:pt x="261" y="131"/>
                  </a:cubicBezTo>
                  <a:close/>
                  <a:moveTo>
                    <a:pt x="259" y="131"/>
                  </a:moveTo>
                  <a:cubicBezTo>
                    <a:pt x="259" y="201"/>
                    <a:pt x="201" y="259"/>
                    <a:pt x="131" y="259"/>
                  </a:cubicBezTo>
                  <a:cubicBezTo>
                    <a:pt x="60" y="259"/>
                    <a:pt x="3" y="201"/>
                    <a:pt x="3" y="131"/>
                  </a:cubicBezTo>
                  <a:cubicBezTo>
                    <a:pt x="3" y="60"/>
                    <a:pt x="60" y="3"/>
                    <a:pt x="131" y="3"/>
                  </a:cubicBezTo>
                  <a:cubicBezTo>
                    <a:pt x="201" y="3"/>
                    <a:pt x="259" y="60"/>
                    <a:pt x="259" y="131"/>
                  </a:cubicBezTo>
                  <a:close/>
                </a:path>
              </a:pathLst>
            </a:custGeom>
            <a:solidFill>
              <a:srgbClr val="FDFE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58" name="Freeform 164"/>
            <p:cNvSpPr>
              <a:spLocks noEditPoints="1"/>
            </p:cNvSpPr>
            <p:nvPr/>
          </p:nvSpPr>
          <p:spPr bwMode="auto">
            <a:xfrm>
              <a:off x="2494287" y="2681873"/>
              <a:ext cx="1742753" cy="1724747"/>
            </a:xfrm>
            <a:custGeom>
              <a:avLst/>
              <a:gdLst>
                <a:gd name="T0" fmla="*/ 2147483647 w 258"/>
                <a:gd name="T1" fmla="*/ 2147483647 h 258"/>
                <a:gd name="T2" fmla="*/ 2147483647 w 258"/>
                <a:gd name="T3" fmla="*/ 0 h 258"/>
                <a:gd name="T4" fmla="*/ 0 w 258"/>
                <a:gd name="T5" fmla="*/ 2147483647 h 258"/>
                <a:gd name="T6" fmla="*/ 2147483647 w 258"/>
                <a:gd name="T7" fmla="*/ 2147483647 h 258"/>
                <a:gd name="T8" fmla="*/ 2147483647 w 258"/>
                <a:gd name="T9" fmla="*/ 2147483647 h 258"/>
                <a:gd name="T10" fmla="*/ 2147483647 w 258"/>
                <a:gd name="T11" fmla="*/ 2147483647 h 258"/>
                <a:gd name="T12" fmla="*/ 2147483647 w 258"/>
                <a:gd name="T13" fmla="*/ 2147483647 h 258"/>
                <a:gd name="T14" fmla="*/ 2147483647 w 258"/>
                <a:gd name="T15" fmla="*/ 2147483647 h 258"/>
                <a:gd name="T16" fmla="*/ 2147483647 w 258"/>
                <a:gd name="T17" fmla="*/ 2147483647 h 258"/>
                <a:gd name="T18" fmla="*/ 2147483647 w 258"/>
                <a:gd name="T19" fmla="*/ 2147483647 h 25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58"/>
                <a:gd name="T31" fmla="*/ 0 h 258"/>
                <a:gd name="T32" fmla="*/ 258 w 258"/>
                <a:gd name="T33" fmla="*/ 258 h 25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58" h="258">
                  <a:moveTo>
                    <a:pt x="258" y="129"/>
                  </a:moveTo>
                  <a:cubicBezTo>
                    <a:pt x="258" y="57"/>
                    <a:pt x="200" y="0"/>
                    <a:pt x="129" y="0"/>
                  </a:cubicBezTo>
                  <a:cubicBezTo>
                    <a:pt x="57" y="0"/>
                    <a:pt x="0" y="57"/>
                    <a:pt x="0" y="129"/>
                  </a:cubicBezTo>
                  <a:cubicBezTo>
                    <a:pt x="0" y="200"/>
                    <a:pt x="57" y="258"/>
                    <a:pt x="129" y="258"/>
                  </a:cubicBezTo>
                  <a:cubicBezTo>
                    <a:pt x="200" y="258"/>
                    <a:pt x="258" y="200"/>
                    <a:pt x="258" y="129"/>
                  </a:cubicBezTo>
                  <a:close/>
                  <a:moveTo>
                    <a:pt x="256" y="129"/>
                  </a:moveTo>
                  <a:cubicBezTo>
                    <a:pt x="256" y="199"/>
                    <a:pt x="199" y="255"/>
                    <a:pt x="129" y="255"/>
                  </a:cubicBezTo>
                  <a:cubicBezTo>
                    <a:pt x="59" y="255"/>
                    <a:pt x="2" y="199"/>
                    <a:pt x="2" y="129"/>
                  </a:cubicBezTo>
                  <a:cubicBezTo>
                    <a:pt x="2" y="59"/>
                    <a:pt x="59" y="2"/>
                    <a:pt x="129" y="2"/>
                  </a:cubicBezTo>
                  <a:cubicBezTo>
                    <a:pt x="199" y="2"/>
                    <a:pt x="256" y="59"/>
                    <a:pt x="256" y="129"/>
                  </a:cubicBezTo>
                  <a:close/>
                </a:path>
              </a:pathLst>
            </a:custGeom>
            <a:solidFill>
              <a:srgbClr val="FDFEB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59" name="Freeform 165"/>
            <p:cNvSpPr>
              <a:spLocks noEditPoints="1"/>
            </p:cNvSpPr>
            <p:nvPr/>
          </p:nvSpPr>
          <p:spPr bwMode="auto">
            <a:xfrm>
              <a:off x="2501042" y="2688558"/>
              <a:ext cx="1729243" cy="1711377"/>
            </a:xfrm>
            <a:custGeom>
              <a:avLst/>
              <a:gdLst>
                <a:gd name="T0" fmla="*/ 2147483647 w 256"/>
                <a:gd name="T1" fmla="*/ 2147483647 h 256"/>
                <a:gd name="T2" fmla="*/ 2147483647 w 256"/>
                <a:gd name="T3" fmla="*/ 0 h 256"/>
                <a:gd name="T4" fmla="*/ 0 w 256"/>
                <a:gd name="T5" fmla="*/ 2147483647 h 256"/>
                <a:gd name="T6" fmla="*/ 2147483647 w 256"/>
                <a:gd name="T7" fmla="*/ 2147483647 h 256"/>
                <a:gd name="T8" fmla="*/ 2147483647 w 256"/>
                <a:gd name="T9" fmla="*/ 2147483647 h 256"/>
                <a:gd name="T10" fmla="*/ 2147483647 w 256"/>
                <a:gd name="T11" fmla="*/ 2147483647 h 256"/>
                <a:gd name="T12" fmla="*/ 2147483647 w 256"/>
                <a:gd name="T13" fmla="*/ 2147483647 h 256"/>
                <a:gd name="T14" fmla="*/ 2147483647 w 256"/>
                <a:gd name="T15" fmla="*/ 2147483647 h 256"/>
                <a:gd name="T16" fmla="*/ 2147483647 w 256"/>
                <a:gd name="T17" fmla="*/ 2147483647 h 256"/>
                <a:gd name="T18" fmla="*/ 2147483647 w 256"/>
                <a:gd name="T19" fmla="*/ 2147483647 h 25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56"/>
                <a:gd name="T31" fmla="*/ 0 h 256"/>
                <a:gd name="T32" fmla="*/ 256 w 256"/>
                <a:gd name="T33" fmla="*/ 256 h 25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56" h="256">
                  <a:moveTo>
                    <a:pt x="256" y="128"/>
                  </a:moveTo>
                  <a:cubicBezTo>
                    <a:pt x="256" y="57"/>
                    <a:pt x="198" y="0"/>
                    <a:pt x="128" y="0"/>
                  </a:cubicBezTo>
                  <a:cubicBezTo>
                    <a:pt x="57" y="0"/>
                    <a:pt x="0" y="57"/>
                    <a:pt x="0" y="128"/>
                  </a:cubicBezTo>
                  <a:cubicBezTo>
                    <a:pt x="0" y="198"/>
                    <a:pt x="57" y="256"/>
                    <a:pt x="128" y="256"/>
                  </a:cubicBezTo>
                  <a:cubicBezTo>
                    <a:pt x="198" y="256"/>
                    <a:pt x="256" y="198"/>
                    <a:pt x="256" y="128"/>
                  </a:cubicBezTo>
                  <a:close/>
                  <a:moveTo>
                    <a:pt x="253" y="128"/>
                  </a:moveTo>
                  <a:cubicBezTo>
                    <a:pt x="253" y="197"/>
                    <a:pt x="197" y="253"/>
                    <a:pt x="128" y="253"/>
                  </a:cubicBezTo>
                  <a:cubicBezTo>
                    <a:pt x="58" y="253"/>
                    <a:pt x="2" y="197"/>
                    <a:pt x="2" y="128"/>
                  </a:cubicBezTo>
                  <a:cubicBezTo>
                    <a:pt x="2" y="58"/>
                    <a:pt x="58" y="2"/>
                    <a:pt x="128" y="2"/>
                  </a:cubicBezTo>
                  <a:cubicBezTo>
                    <a:pt x="197" y="2"/>
                    <a:pt x="253" y="58"/>
                    <a:pt x="253" y="128"/>
                  </a:cubicBezTo>
                  <a:close/>
                </a:path>
              </a:pathLst>
            </a:custGeom>
            <a:solidFill>
              <a:srgbClr val="FDFE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60" name="Freeform 166"/>
            <p:cNvSpPr>
              <a:spLocks noEditPoints="1"/>
            </p:cNvSpPr>
            <p:nvPr/>
          </p:nvSpPr>
          <p:spPr bwMode="auto">
            <a:xfrm>
              <a:off x="2507797" y="2695243"/>
              <a:ext cx="1715734" cy="1691322"/>
            </a:xfrm>
            <a:custGeom>
              <a:avLst/>
              <a:gdLst>
                <a:gd name="T0" fmla="*/ 2147483647 w 254"/>
                <a:gd name="T1" fmla="*/ 2147483647 h 253"/>
                <a:gd name="T2" fmla="*/ 2147483647 w 254"/>
                <a:gd name="T3" fmla="*/ 0 h 253"/>
                <a:gd name="T4" fmla="*/ 0 w 254"/>
                <a:gd name="T5" fmla="*/ 2147483647 h 253"/>
                <a:gd name="T6" fmla="*/ 2147483647 w 254"/>
                <a:gd name="T7" fmla="*/ 2147483647 h 253"/>
                <a:gd name="T8" fmla="*/ 2147483647 w 254"/>
                <a:gd name="T9" fmla="*/ 2147483647 h 253"/>
                <a:gd name="T10" fmla="*/ 2147483647 w 254"/>
                <a:gd name="T11" fmla="*/ 2147483647 h 253"/>
                <a:gd name="T12" fmla="*/ 2147483647 w 254"/>
                <a:gd name="T13" fmla="*/ 2147483647 h 253"/>
                <a:gd name="T14" fmla="*/ 2147483647 w 254"/>
                <a:gd name="T15" fmla="*/ 2147483647 h 253"/>
                <a:gd name="T16" fmla="*/ 2147483647 w 254"/>
                <a:gd name="T17" fmla="*/ 2147483647 h 253"/>
                <a:gd name="T18" fmla="*/ 2147483647 w 254"/>
                <a:gd name="T19" fmla="*/ 2147483647 h 2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54"/>
                <a:gd name="T31" fmla="*/ 0 h 253"/>
                <a:gd name="T32" fmla="*/ 254 w 254"/>
                <a:gd name="T33" fmla="*/ 253 h 2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54" h="253">
                  <a:moveTo>
                    <a:pt x="254" y="127"/>
                  </a:moveTo>
                  <a:cubicBezTo>
                    <a:pt x="254" y="57"/>
                    <a:pt x="197" y="0"/>
                    <a:pt x="127" y="0"/>
                  </a:cubicBezTo>
                  <a:cubicBezTo>
                    <a:pt x="57" y="0"/>
                    <a:pt x="0" y="57"/>
                    <a:pt x="0" y="127"/>
                  </a:cubicBezTo>
                  <a:cubicBezTo>
                    <a:pt x="0" y="197"/>
                    <a:pt x="57" y="253"/>
                    <a:pt x="127" y="253"/>
                  </a:cubicBezTo>
                  <a:cubicBezTo>
                    <a:pt x="197" y="253"/>
                    <a:pt x="254" y="197"/>
                    <a:pt x="254" y="127"/>
                  </a:cubicBezTo>
                  <a:close/>
                  <a:moveTo>
                    <a:pt x="251" y="127"/>
                  </a:moveTo>
                  <a:cubicBezTo>
                    <a:pt x="251" y="195"/>
                    <a:pt x="195" y="251"/>
                    <a:pt x="127" y="251"/>
                  </a:cubicBezTo>
                  <a:cubicBezTo>
                    <a:pt x="58" y="251"/>
                    <a:pt x="3" y="195"/>
                    <a:pt x="3" y="127"/>
                  </a:cubicBezTo>
                  <a:cubicBezTo>
                    <a:pt x="3" y="58"/>
                    <a:pt x="58" y="3"/>
                    <a:pt x="127" y="3"/>
                  </a:cubicBezTo>
                  <a:cubicBezTo>
                    <a:pt x="195" y="3"/>
                    <a:pt x="251" y="58"/>
                    <a:pt x="251" y="127"/>
                  </a:cubicBezTo>
                  <a:close/>
                </a:path>
              </a:pathLst>
            </a:custGeom>
            <a:solidFill>
              <a:srgbClr val="FDFE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61" name="Freeform 167"/>
            <p:cNvSpPr>
              <a:spLocks noEditPoints="1"/>
            </p:cNvSpPr>
            <p:nvPr/>
          </p:nvSpPr>
          <p:spPr bwMode="auto">
            <a:xfrm>
              <a:off x="2514551" y="2701929"/>
              <a:ext cx="1695470" cy="1677952"/>
            </a:xfrm>
            <a:custGeom>
              <a:avLst/>
              <a:gdLst>
                <a:gd name="T0" fmla="*/ 2147483647 w 251"/>
                <a:gd name="T1" fmla="*/ 2147483647 h 251"/>
                <a:gd name="T2" fmla="*/ 2147483647 w 251"/>
                <a:gd name="T3" fmla="*/ 0 h 251"/>
                <a:gd name="T4" fmla="*/ 0 w 251"/>
                <a:gd name="T5" fmla="*/ 2147483647 h 251"/>
                <a:gd name="T6" fmla="*/ 2147483647 w 251"/>
                <a:gd name="T7" fmla="*/ 2147483647 h 251"/>
                <a:gd name="T8" fmla="*/ 2147483647 w 251"/>
                <a:gd name="T9" fmla="*/ 2147483647 h 251"/>
                <a:gd name="T10" fmla="*/ 2147483647 w 251"/>
                <a:gd name="T11" fmla="*/ 2147483647 h 251"/>
                <a:gd name="T12" fmla="*/ 2147483647 w 251"/>
                <a:gd name="T13" fmla="*/ 2147483647 h 251"/>
                <a:gd name="T14" fmla="*/ 2147483647 w 251"/>
                <a:gd name="T15" fmla="*/ 2147483647 h 251"/>
                <a:gd name="T16" fmla="*/ 2147483647 w 251"/>
                <a:gd name="T17" fmla="*/ 2147483647 h 251"/>
                <a:gd name="T18" fmla="*/ 2147483647 w 251"/>
                <a:gd name="T19" fmla="*/ 2147483647 h 25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51"/>
                <a:gd name="T31" fmla="*/ 0 h 251"/>
                <a:gd name="T32" fmla="*/ 251 w 251"/>
                <a:gd name="T33" fmla="*/ 251 h 25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51" h="251">
                  <a:moveTo>
                    <a:pt x="251" y="126"/>
                  </a:moveTo>
                  <a:cubicBezTo>
                    <a:pt x="251" y="56"/>
                    <a:pt x="195" y="0"/>
                    <a:pt x="126" y="0"/>
                  </a:cubicBezTo>
                  <a:cubicBezTo>
                    <a:pt x="56" y="0"/>
                    <a:pt x="0" y="56"/>
                    <a:pt x="0" y="126"/>
                  </a:cubicBezTo>
                  <a:cubicBezTo>
                    <a:pt x="0" y="195"/>
                    <a:pt x="56" y="251"/>
                    <a:pt x="126" y="251"/>
                  </a:cubicBezTo>
                  <a:cubicBezTo>
                    <a:pt x="195" y="251"/>
                    <a:pt x="251" y="195"/>
                    <a:pt x="251" y="126"/>
                  </a:cubicBezTo>
                  <a:close/>
                  <a:moveTo>
                    <a:pt x="249" y="126"/>
                  </a:moveTo>
                  <a:cubicBezTo>
                    <a:pt x="249" y="194"/>
                    <a:pt x="194" y="249"/>
                    <a:pt x="126" y="249"/>
                  </a:cubicBezTo>
                  <a:cubicBezTo>
                    <a:pt x="58" y="249"/>
                    <a:pt x="3" y="194"/>
                    <a:pt x="3" y="126"/>
                  </a:cubicBezTo>
                  <a:cubicBezTo>
                    <a:pt x="3" y="58"/>
                    <a:pt x="58" y="3"/>
                    <a:pt x="126" y="3"/>
                  </a:cubicBezTo>
                  <a:cubicBezTo>
                    <a:pt x="194" y="3"/>
                    <a:pt x="249" y="58"/>
                    <a:pt x="249" y="126"/>
                  </a:cubicBezTo>
                  <a:close/>
                </a:path>
              </a:pathLst>
            </a:custGeom>
            <a:solidFill>
              <a:srgbClr val="FDFE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62" name="Freeform 168"/>
            <p:cNvSpPr>
              <a:spLocks noEditPoints="1"/>
            </p:cNvSpPr>
            <p:nvPr/>
          </p:nvSpPr>
          <p:spPr bwMode="auto">
            <a:xfrm>
              <a:off x="2528061" y="2715298"/>
              <a:ext cx="1675205" cy="1657897"/>
            </a:xfrm>
            <a:custGeom>
              <a:avLst/>
              <a:gdLst>
                <a:gd name="T0" fmla="*/ 2147483647 w 248"/>
                <a:gd name="T1" fmla="*/ 2147483647 h 248"/>
                <a:gd name="T2" fmla="*/ 2147483647 w 248"/>
                <a:gd name="T3" fmla="*/ 0 h 248"/>
                <a:gd name="T4" fmla="*/ 0 w 248"/>
                <a:gd name="T5" fmla="*/ 2147483647 h 248"/>
                <a:gd name="T6" fmla="*/ 2147483647 w 248"/>
                <a:gd name="T7" fmla="*/ 2147483647 h 248"/>
                <a:gd name="T8" fmla="*/ 2147483647 w 248"/>
                <a:gd name="T9" fmla="*/ 2147483647 h 248"/>
                <a:gd name="T10" fmla="*/ 2147483647 w 248"/>
                <a:gd name="T11" fmla="*/ 2147483647 h 248"/>
                <a:gd name="T12" fmla="*/ 2147483647 w 248"/>
                <a:gd name="T13" fmla="*/ 2147483647 h 248"/>
                <a:gd name="T14" fmla="*/ 2147483647 w 248"/>
                <a:gd name="T15" fmla="*/ 2147483647 h 248"/>
                <a:gd name="T16" fmla="*/ 2147483647 w 248"/>
                <a:gd name="T17" fmla="*/ 2147483647 h 248"/>
                <a:gd name="T18" fmla="*/ 2147483647 w 248"/>
                <a:gd name="T19" fmla="*/ 2147483647 h 24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48"/>
                <a:gd name="T31" fmla="*/ 0 h 248"/>
                <a:gd name="T32" fmla="*/ 248 w 248"/>
                <a:gd name="T33" fmla="*/ 248 h 24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48" h="248">
                  <a:moveTo>
                    <a:pt x="248" y="124"/>
                  </a:moveTo>
                  <a:cubicBezTo>
                    <a:pt x="248" y="55"/>
                    <a:pt x="192" y="0"/>
                    <a:pt x="124" y="0"/>
                  </a:cubicBezTo>
                  <a:cubicBezTo>
                    <a:pt x="55" y="0"/>
                    <a:pt x="0" y="55"/>
                    <a:pt x="0" y="124"/>
                  </a:cubicBezTo>
                  <a:cubicBezTo>
                    <a:pt x="0" y="192"/>
                    <a:pt x="55" y="248"/>
                    <a:pt x="124" y="248"/>
                  </a:cubicBezTo>
                  <a:cubicBezTo>
                    <a:pt x="192" y="248"/>
                    <a:pt x="248" y="192"/>
                    <a:pt x="248" y="124"/>
                  </a:cubicBezTo>
                  <a:close/>
                  <a:moveTo>
                    <a:pt x="245" y="124"/>
                  </a:moveTo>
                  <a:cubicBezTo>
                    <a:pt x="245" y="191"/>
                    <a:pt x="191" y="245"/>
                    <a:pt x="124" y="245"/>
                  </a:cubicBezTo>
                  <a:cubicBezTo>
                    <a:pt x="57" y="245"/>
                    <a:pt x="2" y="191"/>
                    <a:pt x="2" y="124"/>
                  </a:cubicBezTo>
                  <a:cubicBezTo>
                    <a:pt x="2" y="57"/>
                    <a:pt x="57" y="2"/>
                    <a:pt x="124" y="2"/>
                  </a:cubicBezTo>
                  <a:cubicBezTo>
                    <a:pt x="191" y="2"/>
                    <a:pt x="245" y="57"/>
                    <a:pt x="245" y="124"/>
                  </a:cubicBezTo>
                  <a:close/>
                </a:path>
              </a:pathLst>
            </a:custGeom>
            <a:solidFill>
              <a:srgbClr val="FDFE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63" name="Freeform 169"/>
            <p:cNvSpPr>
              <a:spLocks noEditPoints="1"/>
            </p:cNvSpPr>
            <p:nvPr/>
          </p:nvSpPr>
          <p:spPr bwMode="auto">
            <a:xfrm>
              <a:off x="2534816" y="2721984"/>
              <a:ext cx="1661695" cy="1644526"/>
            </a:xfrm>
            <a:custGeom>
              <a:avLst/>
              <a:gdLst>
                <a:gd name="T0" fmla="*/ 2147483647 w 246"/>
                <a:gd name="T1" fmla="*/ 2147483647 h 246"/>
                <a:gd name="T2" fmla="*/ 2147483647 w 246"/>
                <a:gd name="T3" fmla="*/ 0 h 246"/>
                <a:gd name="T4" fmla="*/ 0 w 246"/>
                <a:gd name="T5" fmla="*/ 2147483647 h 246"/>
                <a:gd name="T6" fmla="*/ 2147483647 w 246"/>
                <a:gd name="T7" fmla="*/ 2147483647 h 246"/>
                <a:gd name="T8" fmla="*/ 2147483647 w 246"/>
                <a:gd name="T9" fmla="*/ 2147483647 h 246"/>
                <a:gd name="T10" fmla="*/ 2147483647 w 246"/>
                <a:gd name="T11" fmla="*/ 2147483647 h 246"/>
                <a:gd name="T12" fmla="*/ 2147483647 w 246"/>
                <a:gd name="T13" fmla="*/ 2147483647 h 246"/>
                <a:gd name="T14" fmla="*/ 2147483647 w 246"/>
                <a:gd name="T15" fmla="*/ 2147483647 h 246"/>
                <a:gd name="T16" fmla="*/ 2147483647 w 246"/>
                <a:gd name="T17" fmla="*/ 2147483647 h 246"/>
                <a:gd name="T18" fmla="*/ 2147483647 w 246"/>
                <a:gd name="T19" fmla="*/ 2147483647 h 24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46"/>
                <a:gd name="T31" fmla="*/ 0 h 246"/>
                <a:gd name="T32" fmla="*/ 246 w 246"/>
                <a:gd name="T33" fmla="*/ 246 h 24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46" h="246">
                  <a:moveTo>
                    <a:pt x="246" y="123"/>
                  </a:moveTo>
                  <a:cubicBezTo>
                    <a:pt x="246" y="55"/>
                    <a:pt x="191" y="0"/>
                    <a:pt x="123" y="0"/>
                  </a:cubicBezTo>
                  <a:cubicBezTo>
                    <a:pt x="55" y="0"/>
                    <a:pt x="0" y="55"/>
                    <a:pt x="0" y="123"/>
                  </a:cubicBezTo>
                  <a:cubicBezTo>
                    <a:pt x="0" y="191"/>
                    <a:pt x="55" y="246"/>
                    <a:pt x="123" y="246"/>
                  </a:cubicBezTo>
                  <a:cubicBezTo>
                    <a:pt x="191" y="246"/>
                    <a:pt x="246" y="191"/>
                    <a:pt x="246" y="123"/>
                  </a:cubicBezTo>
                  <a:close/>
                  <a:moveTo>
                    <a:pt x="243" y="123"/>
                  </a:moveTo>
                  <a:cubicBezTo>
                    <a:pt x="243" y="189"/>
                    <a:pt x="189" y="243"/>
                    <a:pt x="123" y="243"/>
                  </a:cubicBezTo>
                  <a:cubicBezTo>
                    <a:pt x="56" y="243"/>
                    <a:pt x="2" y="189"/>
                    <a:pt x="2" y="123"/>
                  </a:cubicBezTo>
                  <a:cubicBezTo>
                    <a:pt x="2" y="56"/>
                    <a:pt x="56" y="2"/>
                    <a:pt x="123" y="2"/>
                  </a:cubicBezTo>
                  <a:cubicBezTo>
                    <a:pt x="189" y="2"/>
                    <a:pt x="243" y="56"/>
                    <a:pt x="243" y="123"/>
                  </a:cubicBezTo>
                  <a:close/>
                </a:path>
              </a:pathLst>
            </a:custGeom>
            <a:solidFill>
              <a:srgbClr val="FDFEC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64" name="Freeform 170"/>
            <p:cNvSpPr>
              <a:spLocks noEditPoints="1"/>
            </p:cNvSpPr>
            <p:nvPr/>
          </p:nvSpPr>
          <p:spPr bwMode="auto">
            <a:xfrm>
              <a:off x="2541570" y="2728669"/>
              <a:ext cx="1641430" cy="1624471"/>
            </a:xfrm>
            <a:custGeom>
              <a:avLst/>
              <a:gdLst>
                <a:gd name="T0" fmla="*/ 2147483647 w 243"/>
                <a:gd name="T1" fmla="*/ 2147483647 h 243"/>
                <a:gd name="T2" fmla="*/ 2147483647 w 243"/>
                <a:gd name="T3" fmla="*/ 0 h 243"/>
                <a:gd name="T4" fmla="*/ 0 w 243"/>
                <a:gd name="T5" fmla="*/ 2147483647 h 243"/>
                <a:gd name="T6" fmla="*/ 2147483647 w 243"/>
                <a:gd name="T7" fmla="*/ 2147483647 h 243"/>
                <a:gd name="T8" fmla="*/ 2147483647 w 243"/>
                <a:gd name="T9" fmla="*/ 2147483647 h 243"/>
                <a:gd name="T10" fmla="*/ 2147483647 w 243"/>
                <a:gd name="T11" fmla="*/ 2147483647 h 243"/>
                <a:gd name="T12" fmla="*/ 2147483647 w 243"/>
                <a:gd name="T13" fmla="*/ 2147483647 h 243"/>
                <a:gd name="T14" fmla="*/ 2147483647 w 243"/>
                <a:gd name="T15" fmla="*/ 2147483647 h 243"/>
                <a:gd name="T16" fmla="*/ 2147483647 w 243"/>
                <a:gd name="T17" fmla="*/ 2147483647 h 243"/>
                <a:gd name="T18" fmla="*/ 2147483647 w 243"/>
                <a:gd name="T19" fmla="*/ 2147483647 h 24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43"/>
                <a:gd name="T31" fmla="*/ 0 h 243"/>
                <a:gd name="T32" fmla="*/ 243 w 243"/>
                <a:gd name="T33" fmla="*/ 243 h 24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43" h="243">
                  <a:moveTo>
                    <a:pt x="243" y="122"/>
                  </a:moveTo>
                  <a:cubicBezTo>
                    <a:pt x="243" y="55"/>
                    <a:pt x="189" y="0"/>
                    <a:pt x="122" y="0"/>
                  </a:cubicBezTo>
                  <a:cubicBezTo>
                    <a:pt x="55" y="0"/>
                    <a:pt x="0" y="55"/>
                    <a:pt x="0" y="122"/>
                  </a:cubicBezTo>
                  <a:cubicBezTo>
                    <a:pt x="0" y="189"/>
                    <a:pt x="55" y="243"/>
                    <a:pt x="122" y="243"/>
                  </a:cubicBezTo>
                  <a:cubicBezTo>
                    <a:pt x="189" y="243"/>
                    <a:pt x="243" y="189"/>
                    <a:pt x="243" y="122"/>
                  </a:cubicBezTo>
                  <a:close/>
                  <a:moveTo>
                    <a:pt x="241" y="122"/>
                  </a:moveTo>
                  <a:cubicBezTo>
                    <a:pt x="241" y="187"/>
                    <a:pt x="188" y="241"/>
                    <a:pt x="122" y="241"/>
                  </a:cubicBezTo>
                  <a:cubicBezTo>
                    <a:pt x="56" y="241"/>
                    <a:pt x="3" y="187"/>
                    <a:pt x="3" y="122"/>
                  </a:cubicBezTo>
                  <a:cubicBezTo>
                    <a:pt x="3" y="56"/>
                    <a:pt x="56" y="3"/>
                    <a:pt x="122" y="3"/>
                  </a:cubicBezTo>
                  <a:cubicBezTo>
                    <a:pt x="188" y="3"/>
                    <a:pt x="241" y="56"/>
                    <a:pt x="241" y="122"/>
                  </a:cubicBezTo>
                  <a:close/>
                </a:path>
              </a:pathLst>
            </a:custGeom>
            <a:solidFill>
              <a:srgbClr val="FDFE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65" name="Freeform 171"/>
            <p:cNvSpPr>
              <a:spLocks noEditPoints="1"/>
            </p:cNvSpPr>
            <p:nvPr/>
          </p:nvSpPr>
          <p:spPr bwMode="auto">
            <a:xfrm>
              <a:off x="2548326" y="2735354"/>
              <a:ext cx="1627920" cy="1611101"/>
            </a:xfrm>
            <a:custGeom>
              <a:avLst/>
              <a:gdLst>
                <a:gd name="T0" fmla="*/ 2147483647 w 241"/>
                <a:gd name="T1" fmla="*/ 2147483647 h 241"/>
                <a:gd name="T2" fmla="*/ 2147483647 w 241"/>
                <a:gd name="T3" fmla="*/ 0 h 241"/>
                <a:gd name="T4" fmla="*/ 0 w 241"/>
                <a:gd name="T5" fmla="*/ 2147483647 h 241"/>
                <a:gd name="T6" fmla="*/ 2147483647 w 241"/>
                <a:gd name="T7" fmla="*/ 2147483647 h 241"/>
                <a:gd name="T8" fmla="*/ 2147483647 w 241"/>
                <a:gd name="T9" fmla="*/ 2147483647 h 241"/>
                <a:gd name="T10" fmla="*/ 2147483647 w 241"/>
                <a:gd name="T11" fmla="*/ 2147483647 h 241"/>
                <a:gd name="T12" fmla="*/ 2147483647 w 241"/>
                <a:gd name="T13" fmla="*/ 2147483647 h 241"/>
                <a:gd name="T14" fmla="*/ 2147483647 w 241"/>
                <a:gd name="T15" fmla="*/ 2147483647 h 241"/>
                <a:gd name="T16" fmla="*/ 2147483647 w 241"/>
                <a:gd name="T17" fmla="*/ 2147483647 h 241"/>
                <a:gd name="T18" fmla="*/ 2147483647 w 241"/>
                <a:gd name="T19" fmla="*/ 2147483647 h 24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41"/>
                <a:gd name="T31" fmla="*/ 0 h 241"/>
                <a:gd name="T32" fmla="*/ 241 w 241"/>
                <a:gd name="T33" fmla="*/ 241 h 24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41" h="241">
                  <a:moveTo>
                    <a:pt x="241" y="121"/>
                  </a:moveTo>
                  <a:cubicBezTo>
                    <a:pt x="241" y="54"/>
                    <a:pt x="187" y="0"/>
                    <a:pt x="121" y="0"/>
                  </a:cubicBezTo>
                  <a:cubicBezTo>
                    <a:pt x="54" y="0"/>
                    <a:pt x="0" y="54"/>
                    <a:pt x="0" y="121"/>
                  </a:cubicBezTo>
                  <a:cubicBezTo>
                    <a:pt x="0" y="187"/>
                    <a:pt x="54" y="241"/>
                    <a:pt x="121" y="241"/>
                  </a:cubicBezTo>
                  <a:cubicBezTo>
                    <a:pt x="187" y="241"/>
                    <a:pt x="241" y="187"/>
                    <a:pt x="241" y="121"/>
                  </a:cubicBezTo>
                  <a:close/>
                  <a:moveTo>
                    <a:pt x="239" y="121"/>
                  </a:moveTo>
                  <a:cubicBezTo>
                    <a:pt x="239" y="186"/>
                    <a:pt x="186" y="239"/>
                    <a:pt x="121" y="239"/>
                  </a:cubicBezTo>
                  <a:cubicBezTo>
                    <a:pt x="56" y="239"/>
                    <a:pt x="3" y="186"/>
                    <a:pt x="3" y="121"/>
                  </a:cubicBezTo>
                  <a:cubicBezTo>
                    <a:pt x="3" y="56"/>
                    <a:pt x="56" y="3"/>
                    <a:pt x="121" y="3"/>
                  </a:cubicBezTo>
                  <a:cubicBezTo>
                    <a:pt x="186" y="3"/>
                    <a:pt x="239" y="56"/>
                    <a:pt x="239" y="121"/>
                  </a:cubicBezTo>
                  <a:close/>
                </a:path>
              </a:pathLst>
            </a:custGeom>
            <a:solidFill>
              <a:srgbClr val="FDFE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66" name="Freeform 172"/>
            <p:cNvSpPr>
              <a:spLocks noEditPoints="1"/>
            </p:cNvSpPr>
            <p:nvPr/>
          </p:nvSpPr>
          <p:spPr bwMode="auto">
            <a:xfrm>
              <a:off x="2561835" y="2748724"/>
              <a:ext cx="1607657" cy="1591046"/>
            </a:xfrm>
            <a:custGeom>
              <a:avLst/>
              <a:gdLst>
                <a:gd name="T0" fmla="*/ 2147483647 w 238"/>
                <a:gd name="T1" fmla="*/ 2147483647 h 238"/>
                <a:gd name="T2" fmla="*/ 2147483647 w 238"/>
                <a:gd name="T3" fmla="*/ 0 h 238"/>
                <a:gd name="T4" fmla="*/ 0 w 238"/>
                <a:gd name="T5" fmla="*/ 2147483647 h 238"/>
                <a:gd name="T6" fmla="*/ 2147483647 w 238"/>
                <a:gd name="T7" fmla="*/ 2147483647 h 238"/>
                <a:gd name="T8" fmla="*/ 2147483647 w 238"/>
                <a:gd name="T9" fmla="*/ 2147483647 h 238"/>
                <a:gd name="T10" fmla="*/ 2147483647 w 238"/>
                <a:gd name="T11" fmla="*/ 2147483647 h 238"/>
                <a:gd name="T12" fmla="*/ 2147483647 w 238"/>
                <a:gd name="T13" fmla="*/ 2147483647 h 238"/>
                <a:gd name="T14" fmla="*/ 2147483647 w 238"/>
                <a:gd name="T15" fmla="*/ 2147483647 h 238"/>
                <a:gd name="T16" fmla="*/ 2147483647 w 238"/>
                <a:gd name="T17" fmla="*/ 2147483647 h 238"/>
                <a:gd name="T18" fmla="*/ 2147483647 w 238"/>
                <a:gd name="T19" fmla="*/ 2147483647 h 2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8"/>
                <a:gd name="T31" fmla="*/ 0 h 238"/>
                <a:gd name="T32" fmla="*/ 238 w 238"/>
                <a:gd name="T33" fmla="*/ 238 h 23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8" h="238">
                  <a:moveTo>
                    <a:pt x="238" y="119"/>
                  </a:moveTo>
                  <a:cubicBezTo>
                    <a:pt x="238" y="53"/>
                    <a:pt x="185" y="0"/>
                    <a:pt x="119" y="0"/>
                  </a:cubicBezTo>
                  <a:cubicBezTo>
                    <a:pt x="53" y="0"/>
                    <a:pt x="0" y="53"/>
                    <a:pt x="0" y="119"/>
                  </a:cubicBezTo>
                  <a:cubicBezTo>
                    <a:pt x="0" y="184"/>
                    <a:pt x="53" y="238"/>
                    <a:pt x="119" y="238"/>
                  </a:cubicBezTo>
                  <a:cubicBezTo>
                    <a:pt x="185" y="238"/>
                    <a:pt x="238" y="184"/>
                    <a:pt x="238" y="119"/>
                  </a:cubicBezTo>
                  <a:close/>
                  <a:moveTo>
                    <a:pt x="235" y="119"/>
                  </a:moveTo>
                  <a:cubicBezTo>
                    <a:pt x="235" y="183"/>
                    <a:pt x="183" y="235"/>
                    <a:pt x="119" y="235"/>
                  </a:cubicBezTo>
                  <a:cubicBezTo>
                    <a:pt x="54" y="235"/>
                    <a:pt x="2" y="183"/>
                    <a:pt x="2" y="119"/>
                  </a:cubicBezTo>
                  <a:cubicBezTo>
                    <a:pt x="2" y="54"/>
                    <a:pt x="54" y="2"/>
                    <a:pt x="119" y="2"/>
                  </a:cubicBezTo>
                  <a:cubicBezTo>
                    <a:pt x="183" y="2"/>
                    <a:pt x="235" y="54"/>
                    <a:pt x="235" y="119"/>
                  </a:cubicBezTo>
                  <a:close/>
                </a:path>
              </a:pathLst>
            </a:custGeom>
            <a:solidFill>
              <a:srgbClr val="FDFE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67" name="Freeform 173"/>
            <p:cNvSpPr>
              <a:spLocks noEditPoints="1"/>
            </p:cNvSpPr>
            <p:nvPr/>
          </p:nvSpPr>
          <p:spPr bwMode="auto">
            <a:xfrm>
              <a:off x="2568590" y="2755409"/>
              <a:ext cx="1594147" cy="1577676"/>
            </a:xfrm>
            <a:custGeom>
              <a:avLst/>
              <a:gdLst>
                <a:gd name="T0" fmla="*/ 2147483647 w 236"/>
                <a:gd name="T1" fmla="*/ 2147483647 h 236"/>
                <a:gd name="T2" fmla="*/ 2147483647 w 236"/>
                <a:gd name="T3" fmla="*/ 0 h 236"/>
                <a:gd name="T4" fmla="*/ 0 w 236"/>
                <a:gd name="T5" fmla="*/ 2147483647 h 236"/>
                <a:gd name="T6" fmla="*/ 2147483647 w 236"/>
                <a:gd name="T7" fmla="*/ 2147483647 h 236"/>
                <a:gd name="T8" fmla="*/ 2147483647 w 236"/>
                <a:gd name="T9" fmla="*/ 2147483647 h 236"/>
                <a:gd name="T10" fmla="*/ 2147483647 w 236"/>
                <a:gd name="T11" fmla="*/ 2147483647 h 236"/>
                <a:gd name="T12" fmla="*/ 2147483647 w 236"/>
                <a:gd name="T13" fmla="*/ 2147483647 h 236"/>
                <a:gd name="T14" fmla="*/ 2147483647 w 236"/>
                <a:gd name="T15" fmla="*/ 2147483647 h 236"/>
                <a:gd name="T16" fmla="*/ 2147483647 w 236"/>
                <a:gd name="T17" fmla="*/ 2147483647 h 236"/>
                <a:gd name="T18" fmla="*/ 2147483647 w 236"/>
                <a:gd name="T19" fmla="*/ 2147483647 h 2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6"/>
                <a:gd name="T31" fmla="*/ 0 h 236"/>
                <a:gd name="T32" fmla="*/ 236 w 236"/>
                <a:gd name="T33" fmla="*/ 236 h 2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6" h="236">
                  <a:moveTo>
                    <a:pt x="236" y="118"/>
                  </a:moveTo>
                  <a:cubicBezTo>
                    <a:pt x="236" y="53"/>
                    <a:pt x="183" y="0"/>
                    <a:pt x="118" y="0"/>
                  </a:cubicBez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lose/>
                  <a:moveTo>
                    <a:pt x="233" y="118"/>
                  </a:moveTo>
                  <a:cubicBezTo>
                    <a:pt x="233" y="181"/>
                    <a:pt x="181" y="233"/>
                    <a:pt x="118" y="233"/>
                  </a:cubicBezTo>
                  <a:cubicBezTo>
                    <a:pt x="54" y="233"/>
                    <a:pt x="2" y="181"/>
                    <a:pt x="2" y="118"/>
                  </a:cubicBezTo>
                  <a:cubicBezTo>
                    <a:pt x="2" y="54"/>
                    <a:pt x="54" y="2"/>
                    <a:pt x="118" y="2"/>
                  </a:cubicBezTo>
                  <a:cubicBezTo>
                    <a:pt x="181" y="2"/>
                    <a:pt x="233" y="54"/>
                    <a:pt x="233" y="118"/>
                  </a:cubicBezTo>
                  <a:close/>
                </a:path>
              </a:pathLst>
            </a:custGeom>
            <a:solidFill>
              <a:srgbClr val="FDFE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68" name="Freeform 174"/>
            <p:cNvSpPr>
              <a:spLocks noEditPoints="1"/>
            </p:cNvSpPr>
            <p:nvPr/>
          </p:nvSpPr>
          <p:spPr bwMode="auto">
            <a:xfrm>
              <a:off x="2575345" y="2762094"/>
              <a:ext cx="1573882" cy="1557621"/>
            </a:xfrm>
            <a:custGeom>
              <a:avLst/>
              <a:gdLst>
                <a:gd name="T0" fmla="*/ 2147483647 w 233"/>
                <a:gd name="T1" fmla="*/ 2147483647 h 233"/>
                <a:gd name="T2" fmla="*/ 2147483647 w 233"/>
                <a:gd name="T3" fmla="*/ 0 h 233"/>
                <a:gd name="T4" fmla="*/ 0 w 233"/>
                <a:gd name="T5" fmla="*/ 2147483647 h 233"/>
                <a:gd name="T6" fmla="*/ 2147483647 w 233"/>
                <a:gd name="T7" fmla="*/ 2147483647 h 233"/>
                <a:gd name="T8" fmla="*/ 2147483647 w 233"/>
                <a:gd name="T9" fmla="*/ 2147483647 h 233"/>
                <a:gd name="T10" fmla="*/ 2147483647 w 233"/>
                <a:gd name="T11" fmla="*/ 2147483647 h 233"/>
                <a:gd name="T12" fmla="*/ 2147483647 w 233"/>
                <a:gd name="T13" fmla="*/ 2147483647 h 233"/>
                <a:gd name="T14" fmla="*/ 2147483647 w 233"/>
                <a:gd name="T15" fmla="*/ 2147483647 h 233"/>
                <a:gd name="T16" fmla="*/ 2147483647 w 233"/>
                <a:gd name="T17" fmla="*/ 2147483647 h 233"/>
                <a:gd name="T18" fmla="*/ 2147483647 w 233"/>
                <a:gd name="T19" fmla="*/ 2147483647 h 23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3"/>
                <a:gd name="T31" fmla="*/ 0 h 233"/>
                <a:gd name="T32" fmla="*/ 233 w 233"/>
                <a:gd name="T33" fmla="*/ 233 h 23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3" h="233">
                  <a:moveTo>
                    <a:pt x="233" y="117"/>
                  </a:moveTo>
                  <a:cubicBezTo>
                    <a:pt x="233" y="52"/>
                    <a:pt x="181" y="0"/>
                    <a:pt x="117" y="0"/>
                  </a:cubicBezTo>
                  <a:cubicBezTo>
                    <a:pt x="52" y="0"/>
                    <a:pt x="0" y="52"/>
                    <a:pt x="0" y="117"/>
                  </a:cubicBezTo>
                  <a:cubicBezTo>
                    <a:pt x="0" y="181"/>
                    <a:pt x="52" y="233"/>
                    <a:pt x="117" y="233"/>
                  </a:cubicBezTo>
                  <a:cubicBezTo>
                    <a:pt x="181" y="233"/>
                    <a:pt x="233" y="181"/>
                    <a:pt x="233" y="117"/>
                  </a:cubicBezTo>
                  <a:close/>
                  <a:moveTo>
                    <a:pt x="231" y="117"/>
                  </a:moveTo>
                  <a:cubicBezTo>
                    <a:pt x="231" y="180"/>
                    <a:pt x="180" y="231"/>
                    <a:pt x="117" y="231"/>
                  </a:cubicBezTo>
                  <a:cubicBezTo>
                    <a:pt x="54" y="231"/>
                    <a:pt x="3" y="180"/>
                    <a:pt x="3" y="117"/>
                  </a:cubicBezTo>
                  <a:cubicBezTo>
                    <a:pt x="3" y="54"/>
                    <a:pt x="54" y="3"/>
                    <a:pt x="117" y="3"/>
                  </a:cubicBezTo>
                  <a:cubicBezTo>
                    <a:pt x="180" y="3"/>
                    <a:pt x="231" y="54"/>
                    <a:pt x="231" y="117"/>
                  </a:cubicBezTo>
                  <a:close/>
                </a:path>
              </a:pathLst>
            </a:custGeom>
            <a:solidFill>
              <a:srgbClr val="FDFE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69" name="Freeform 175"/>
            <p:cNvSpPr>
              <a:spLocks noEditPoints="1"/>
            </p:cNvSpPr>
            <p:nvPr/>
          </p:nvSpPr>
          <p:spPr bwMode="auto">
            <a:xfrm>
              <a:off x="2582100" y="2768779"/>
              <a:ext cx="1560372" cy="1544250"/>
            </a:xfrm>
            <a:custGeom>
              <a:avLst/>
              <a:gdLst>
                <a:gd name="T0" fmla="*/ 2147483647 w 231"/>
                <a:gd name="T1" fmla="*/ 2147483647 h 231"/>
                <a:gd name="T2" fmla="*/ 2147483647 w 231"/>
                <a:gd name="T3" fmla="*/ 0 h 231"/>
                <a:gd name="T4" fmla="*/ 0 w 231"/>
                <a:gd name="T5" fmla="*/ 2147483647 h 231"/>
                <a:gd name="T6" fmla="*/ 2147483647 w 231"/>
                <a:gd name="T7" fmla="*/ 2147483647 h 231"/>
                <a:gd name="T8" fmla="*/ 2147483647 w 231"/>
                <a:gd name="T9" fmla="*/ 2147483647 h 231"/>
                <a:gd name="T10" fmla="*/ 2147483647 w 231"/>
                <a:gd name="T11" fmla="*/ 2147483647 h 231"/>
                <a:gd name="T12" fmla="*/ 2147483647 w 231"/>
                <a:gd name="T13" fmla="*/ 2147483647 h 231"/>
                <a:gd name="T14" fmla="*/ 2147483647 w 231"/>
                <a:gd name="T15" fmla="*/ 2147483647 h 231"/>
                <a:gd name="T16" fmla="*/ 2147483647 w 231"/>
                <a:gd name="T17" fmla="*/ 2147483647 h 231"/>
                <a:gd name="T18" fmla="*/ 2147483647 w 231"/>
                <a:gd name="T19" fmla="*/ 2147483647 h 23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1"/>
                <a:gd name="T31" fmla="*/ 0 h 231"/>
                <a:gd name="T32" fmla="*/ 231 w 231"/>
                <a:gd name="T33" fmla="*/ 231 h 23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1" h="231">
                  <a:moveTo>
                    <a:pt x="231" y="116"/>
                  </a:moveTo>
                  <a:cubicBezTo>
                    <a:pt x="231" y="52"/>
                    <a:pt x="179" y="0"/>
                    <a:pt x="116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79"/>
                    <a:pt x="52" y="231"/>
                    <a:pt x="116" y="231"/>
                  </a:cubicBezTo>
                  <a:cubicBezTo>
                    <a:pt x="179" y="231"/>
                    <a:pt x="231" y="179"/>
                    <a:pt x="231" y="116"/>
                  </a:cubicBezTo>
                  <a:close/>
                  <a:moveTo>
                    <a:pt x="229" y="116"/>
                  </a:moveTo>
                  <a:cubicBezTo>
                    <a:pt x="229" y="178"/>
                    <a:pt x="178" y="228"/>
                    <a:pt x="116" y="228"/>
                  </a:cubicBezTo>
                  <a:cubicBezTo>
                    <a:pt x="53" y="228"/>
                    <a:pt x="3" y="178"/>
                    <a:pt x="3" y="116"/>
                  </a:cubicBezTo>
                  <a:cubicBezTo>
                    <a:pt x="3" y="53"/>
                    <a:pt x="53" y="3"/>
                    <a:pt x="116" y="3"/>
                  </a:cubicBezTo>
                  <a:cubicBezTo>
                    <a:pt x="178" y="3"/>
                    <a:pt x="229" y="53"/>
                    <a:pt x="229" y="116"/>
                  </a:cubicBezTo>
                  <a:close/>
                </a:path>
              </a:pathLst>
            </a:custGeom>
            <a:solidFill>
              <a:srgbClr val="FDFF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70" name="Freeform 176"/>
            <p:cNvSpPr>
              <a:spLocks noEditPoints="1"/>
            </p:cNvSpPr>
            <p:nvPr/>
          </p:nvSpPr>
          <p:spPr bwMode="auto">
            <a:xfrm>
              <a:off x="2595610" y="2782149"/>
              <a:ext cx="1540107" cy="1524195"/>
            </a:xfrm>
            <a:custGeom>
              <a:avLst/>
              <a:gdLst>
                <a:gd name="T0" fmla="*/ 2147483647 w 228"/>
                <a:gd name="T1" fmla="*/ 2147483647 h 228"/>
                <a:gd name="T2" fmla="*/ 2147483647 w 228"/>
                <a:gd name="T3" fmla="*/ 0 h 228"/>
                <a:gd name="T4" fmla="*/ 0 w 228"/>
                <a:gd name="T5" fmla="*/ 2147483647 h 228"/>
                <a:gd name="T6" fmla="*/ 2147483647 w 228"/>
                <a:gd name="T7" fmla="*/ 2147483647 h 228"/>
                <a:gd name="T8" fmla="*/ 2147483647 w 228"/>
                <a:gd name="T9" fmla="*/ 2147483647 h 228"/>
                <a:gd name="T10" fmla="*/ 2147483647 w 228"/>
                <a:gd name="T11" fmla="*/ 2147483647 h 228"/>
                <a:gd name="T12" fmla="*/ 2147483647 w 228"/>
                <a:gd name="T13" fmla="*/ 2147483647 h 228"/>
                <a:gd name="T14" fmla="*/ 2147483647 w 228"/>
                <a:gd name="T15" fmla="*/ 2147483647 h 228"/>
                <a:gd name="T16" fmla="*/ 2147483647 w 228"/>
                <a:gd name="T17" fmla="*/ 2147483647 h 228"/>
                <a:gd name="T18" fmla="*/ 2147483647 w 228"/>
                <a:gd name="T19" fmla="*/ 2147483647 h 2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8"/>
                <a:gd name="T31" fmla="*/ 0 h 228"/>
                <a:gd name="T32" fmla="*/ 228 w 228"/>
                <a:gd name="T33" fmla="*/ 228 h 22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8" h="228">
                  <a:moveTo>
                    <a:pt x="228" y="114"/>
                  </a:moveTo>
                  <a:cubicBezTo>
                    <a:pt x="228" y="51"/>
                    <a:pt x="177" y="0"/>
                    <a:pt x="114" y="0"/>
                  </a:cubicBezTo>
                  <a:cubicBezTo>
                    <a:pt x="51" y="0"/>
                    <a:pt x="0" y="51"/>
                    <a:pt x="0" y="114"/>
                  </a:cubicBezTo>
                  <a:cubicBezTo>
                    <a:pt x="0" y="177"/>
                    <a:pt x="51" y="228"/>
                    <a:pt x="114" y="228"/>
                  </a:cubicBezTo>
                  <a:cubicBezTo>
                    <a:pt x="177" y="228"/>
                    <a:pt x="228" y="177"/>
                    <a:pt x="228" y="114"/>
                  </a:cubicBezTo>
                  <a:close/>
                  <a:moveTo>
                    <a:pt x="225" y="114"/>
                  </a:moveTo>
                  <a:cubicBezTo>
                    <a:pt x="225" y="175"/>
                    <a:pt x="175" y="225"/>
                    <a:pt x="114" y="225"/>
                  </a:cubicBezTo>
                  <a:cubicBezTo>
                    <a:pt x="52" y="225"/>
                    <a:pt x="2" y="175"/>
                    <a:pt x="2" y="114"/>
                  </a:cubicBezTo>
                  <a:cubicBezTo>
                    <a:pt x="2" y="52"/>
                    <a:pt x="52" y="2"/>
                    <a:pt x="114" y="2"/>
                  </a:cubicBezTo>
                  <a:cubicBezTo>
                    <a:pt x="175" y="2"/>
                    <a:pt x="225" y="52"/>
                    <a:pt x="225" y="114"/>
                  </a:cubicBezTo>
                  <a:close/>
                </a:path>
              </a:pathLst>
            </a:custGeom>
            <a:solidFill>
              <a:srgbClr val="FDFF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71" name="Freeform 177"/>
            <p:cNvSpPr>
              <a:spLocks noEditPoints="1"/>
            </p:cNvSpPr>
            <p:nvPr/>
          </p:nvSpPr>
          <p:spPr bwMode="auto">
            <a:xfrm>
              <a:off x="2602364" y="2788834"/>
              <a:ext cx="1526598" cy="1504140"/>
            </a:xfrm>
            <a:custGeom>
              <a:avLst/>
              <a:gdLst>
                <a:gd name="T0" fmla="*/ 2147483647 w 226"/>
                <a:gd name="T1" fmla="*/ 2147483647 h 225"/>
                <a:gd name="T2" fmla="*/ 2147483647 w 226"/>
                <a:gd name="T3" fmla="*/ 0 h 225"/>
                <a:gd name="T4" fmla="*/ 0 w 226"/>
                <a:gd name="T5" fmla="*/ 2147483647 h 225"/>
                <a:gd name="T6" fmla="*/ 2147483647 w 226"/>
                <a:gd name="T7" fmla="*/ 2147483647 h 225"/>
                <a:gd name="T8" fmla="*/ 2147483647 w 226"/>
                <a:gd name="T9" fmla="*/ 2147483647 h 225"/>
                <a:gd name="T10" fmla="*/ 2147483647 w 226"/>
                <a:gd name="T11" fmla="*/ 2147483647 h 225"/>
                <a:gd name="T12" fmla="*/ 2147483647 w 226"/>
                <a:gd name="T13" fmla="*/ 2147483647 h 225"/>
                <a:gd name="T14" fmla="*/ 2147483647 w 226"/>
                <a:gd name="T15" fmla="*/ 2147483647 h 225"/>
                <a:gd name="T16" fmla="*/ 2147483647 w 226"/>
                <a:gd name="T17" fmla="*/ 2147483647 h 225"/>
                <a:gd name="T18" fmla="*/ 2147483647 w 226"/>
                <a:gd name="T19" fmla="*/ 2147483647 h 22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6"/>
                <a:gd name="T31" fmla="*/ 0 h 225"/>
                <a:gd name="T32" fmla="*/ 226 w 226"/>
                <a:gd name="T33" fmla="*/ 225 h 22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6" h="225">
                  <a:moveTo>
                    <a:pt x="226" y="113"/>
                  </a:moveTo>
                  <a:cubicBezTo>
                    <a:pt x="226" y="50"/>
                    <a:pt x="175" y="0"/>
                    <a:pt x="113" y="0"/>
                  </a:cubicBezTo>
                  <a:cubicBezTo>
                    <a:pt x="50" y="0"/>
                    <a:pt x="0" y="50"/>
                    <a:pt x="0" y="113"/>
                  </a:cubicBezTo>
                  <a:cubicBezTo>
                    <a:pt x="0" y="175"/>
                    <a:pt x="50" y="225"/>
                    <a:pt x="113" y="225"/>
                  </a:cubicBezTo>
                  <a:cubicBezTo>
                    <a:pt x="175" y="225"/>
                    <a:pt x="226" y="175"/>
                    <a:pt x="226" y="113"/>
                  </a:cubicBezTo>
                  <a:close/>
                  <a:moveTo>
                    <a:pt x="223" y="113"/>
                  </a:moveTo>
                  <a:cubicBezTo>
                    <a:pt x="223" y="174"/>
                    <a:pt x="174" y="223"/>
                    <a:pt x="113" y="223"/>
                  </a:cubicBezTo>
                  <a:cubicBezTo>
                    <a:pt x="52" y="223"/>
                    <a:pt x="3" y="174"/>
                    <a:pt x="3" y="113"/>
                  </a:cubicBezTo>
                  <a:cubicBezTo>
                    <a:pt x="3" y="52"/>
                    <a:pt x="52" y="3"/>
                    <a:pt x="113" y="3"/>
                  </a:cubicBezTo>
                  <a:cubicBezTo>
                    <a:pt x="174" y="3"/>
                    <a:pt x="223" y="52"/>
                    <a:pt x="223" y="113"/>
                  </a:cubicBezTo>
                  <a:close/>
                </a:path>
              </a:pathLst>
            </a:custGeom>
            <a:solidFill>
              <a:srgbClr val="FDFF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72" name="Freeform 178"/>
            <p:cNvSpPr>
              <a:spLocks noEditPoints="1"/>
            </p:cNvSpPr>
            <p:nvPr/>
          </p:nvSpPr>
          <p:spPr bwMode="auto">
            <a:xfrm>
              <a:off x="2609120" y="2795519"/>
              <a:ext cx="1506333" cy="1490770"/>
            </a:xfrm>
            <a:custGeom>
              <a:avLst/>
              <a:gdLst>
                <a:gd name="T0" fmla="*/ 2147483647 w 223"/>
                <a:gd name="T1" fmla="*/ 2147483647 h 223"/>
                <a:gd name="T2" fmla="*/ 2147483647 w 223"/>
                <a:gd name="T3" fmla="*/ 0 h 223"/>
                <a:gd name="T4" fmla="*/ 0 w 223"/>
                <a:gd name="T5" fmla="*/ 2147483647 h 223"/>
                <a:gd name="T6" fmla="*/ 2147483647 w 223"/>
                <a:gd name="T7" fmla="*/ 2147483647 h 223"/>
                <a:gd name="T8" fmla="*/ 2147483647 w 223"/>
                <a:gd name="T9" fmla="*/ 2147483647 h 223"/>
                <a:gd name="T10" fmla="*/ 2147483647 w 223"/>
                <a:gd name="T11" fmla="*/ 2147483647 h 223"/>
                <a:gd name="T12" fmla="*/ 2147483647 w 223"/>
                <a:gd name="T13" fmla="*/ 2147483647 h 223"/>
                <a:gd name="T14" fmla="*/ 2147483647 w 223"/>
                <a:gd name="T15" fmla="*/ 2147483647 h 223"/>
                <a:gd name="T16" fmla="*/ 2147483647 w 223"/>
                <a:gd name="T17" fmla="*/ 2147483647 h 223"/>
                <a:gd name="T18" fmla="*/ 2147483647 w 223"/>
                <a:gd name="T19" fmla="*/ 2147483647 h 2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3"/>
                <a:gd name="T31" fmla="*/ 0 h 223"/>
                <a:gd name="T32" fmla="*/ 223 w 223"/>
                <a:gd name="T33" fmla="*/ 223 h 22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3" h="223">
                  <a:moveTo>
                    <a:pt x="223" y="112"/>
                  </a:moveTo>
                  <a:cubicBezTo>
                    <a:pt x="223" y="50"/>
                    <a:pt x="173" y="0"/>
                    <a:pt x="112" y="0"/>
                  </a:cubicBezTo>
                  <a:cubicBezTo>
                    <a:pt x="50" y="0"/>
                    <a:pt x="0" y="50"/>
                    <a:pt x="0" y="112"/>
                  </a:cubicBezTo>
                  <a:cubicBezTo>
                    <a:pt x="0" y="173"/>
                    <a:pt x="50" y="223"/>
                    <a:pt x="112" y="223"/>
                  </a:cubicBezTo>
                  <a:cubicBezTo>
                    <a:pt x="173" y="223"/>
                    <a:pt x="223" y="173"/>
                    <a:pt x="223" y="112"/>
                  </a:cubicBezTo>
                  <a:close/>
                  <a:moveTo>
                    <a:pt x="221" y="112"/>
                  </a:moveTo>
                  <a:cubicBezTo>
                    <a:pt x="221" y="172"/>
                    <a:pt x="172" y="221"/>
                    <a:pt x="112" y="221"/>
                  </a:cubicBezTo>
                  <a:cubicBezTo>
                    <a:pt x="52" y="221"/>
                    <a:pt x="3" y="172"/>
                    <a:pt x="3" y="112"/>
                  </a:cubicBezTo>
                  <a:cubicBezTo>
                    <a:pt x="3" y="52"/>
                    <a:pt x="52" y="3"/>
                    <a:pt x="112" y="3"/>
                  </a:cubicBezTo>
                  <a:cubicBezTo>
                    <a:pt x="172" y="3"/>
                    <a:pt x="221" y="52"/>
                    <a:pt x="221" y="112"/>
                  </a:cubicBezTo>
                  <a:close/>
                </a:path>
              </a:pathLst>
            </a:custGeom>
            <a:solidFill>
              <a:srgbClr val="FDFF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73" name="Freeform 179"/>
            <p:cNvSpPr>
              <a:spLocks noEditPoints="1"/>
            </p:cNvSpPr>
            <p:nvPr/>
          </p:nvSpPr>
          <p:spPr bwMode="auto">
            <a:xfrm>
              <a:off x="2622629" y="2808890"/>
              <a:ext cx="1486069" cy="1470715"/>
            </a:xfrm>
            <a:custGeom>
              <a:avLst/>
              <a:gdLst>
                <a:gd name="T0" fmla="*/ 2147483647 w 220"/>
                <a:gd name="T1" fmla="*/ 2147483647 h 220"/>
                <a:gd name="T2" fmla="*/ 2147483647 w 220"/>
                <a:gd name="T3" fmla="*/ 0 h 220"/>
                <a:gd name="T4" fmla="*/ 0 w 220"/>
                <a:gd name="T5" fmla="*/ 2147483647 h 220"/>
                <a:gd name="T6" fmla="*/ 2147483647 w 220"/>
                <a:gd name="T7" fmla="*/ 2147483647 h 220"/>
                <a:gd name="T8" fmla="*/ 2147483647 w 220"/>
                <a:gd name="T9" fmla="*/ 2147483647 h 220"/>
                <a:gd name="T10" fmla="*/ 2147483647 w 220"/>
                <a:gd name="T11" fmla="*/ 2147483647 h 220"/>
                <a:gd name="T12" fmla="*/ 2147483647 w 220"/>
                <a:gd name="T13" fmla="*/ 2147483647 h 220"/>
                <a:gd name="T14" fmla="*/ 2147483647 w 220"/>
                <a:gd name="T15" fmla="*/ 2147483647 h 220"/>
                <a:gd name="T16" fmla="*/ 2147483647 w 220"/>
                <a:gd name="T17" fmla="*/ 2147483647 h 220"/>
                <a:gd name="T18" fmla="*/ 2147483647 w 220"/>
                <a:gd name="T19" fmla="*/ 2147483647 h 2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0"/>
                <a:gd name="T31" fmla="*/ 0 h 220"/>
                <a:gd name="T32" fmla="*/ 220 w 220"/>
                <a:gd name="T33" fmla="*/ 220 h 2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0" h="220">
                  <a:moveTo>
                    <a:pt x="220" y="110"/>
                  </a:moveTo>
                  <a:cubicBezTo>
                    <a:pt x="220" y="49"/>
                    <a:pt x="171" y="0"/>
                    <a:pt x="110" y="0"/>
                  </a:cubicBezTo>
                  <a:cubicBezTo>
                    <a:pt x="49" y="0"/>
                    <a:pt x="0" y="49"/>
                    <a:pt x="0" y="110"/>
                  </a:cubicBezTo>
                  <a:cubicBezTo>
                    <a:pt x="0" y="171"/>
                    <a:pt x="49" y="220"/>
                    <a:pt x="110" y="220"/>
                  </a:cubicBezTo>
                  <a:cubicBezTo>
                    <a:pt x="171" y="220"/>
                    <a:pt x="220" y="171"/>
                    <a:pt x="220" y="110"/>
                  </a:cubicBezTo>
                  <a:close/>
                  <a:moveTo>
                    <a:pt x="217" y="110"/>
                  </a:moveTo>
                  <a:cubicBezTo>
                    <a:pt x="217" y="169"/>
                    <a:pt x="169" y="217"/>
                    <a:pt x="110" y="217"/>
                  </a:cubicBezTo>
                  <a:cubicBezTo>
                    <a:pt x="50" y="217"/>
                    <a:pt x="2" y="169"/>
                    <a:pt x="2" y="110"/>
                  </a:cubicBezTo>
                  <a:cubicBezTo>
                    <a:pt x="2" y="50"/>
                    <a:pt x="50" y="2"/>
                    <a:pt x="110" y="2"/>
                  </a:cubicBezTo>
                  <a:cubicBezTo>
                    <a:pt x="169" y="2"/>
                    <a:pt x="217" y="50"/>
                    <a:pt x="217" y="110"/>
                  </a:cubicBezTo>
                  <a:close/>
                </a:path>
              </a:pathLst>
            </a:custGeom>
            <a:solidFill>
              <a:srgbClr val="FDFFC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74" name="Freeform 180"/>
            <p:cNvSpPr>
              <a:spLocks noEditPoints="1"/>
            </p:cNvSpPr>
            <p:nvPr/>
          </p:nvSpPr>
          <p:spPr bwMode="auto">
            <a:xfrm>
              <a:off x="2629384" y="2815574"/>
              <a:ext cx="1472559" cy="1457345"/>
            </a:xfrm>
            <a:custGeom>
              <a:avLst/>
              <a:gdLst>
                <a:gd name="T0" fmla="*/ 2147483647 w 218"/>
                <a:gd name="T1" fmla="*/ 2147483647 h 218"/>
                <a:gd name="T2" fmla="*/ 2147483647 w 218"/>
                <a:gd name="T3" fmla="*/ 0 h 218"/>
                <a:gd name="T4" fmla="*/ 0 w 218"/>
                <a:gd name="T5" fmla="*/ 2147483647 h 218"/>
                <a:gd name="T6" fmla="*/ 2147483647 w 218"/>
                <a:gd name="T7" fmla="*/ 2147483647 h 218"/>
                <a:gd name="T8" fmla="*/ 2147483647 w 218"/>
                <a:gd name="T9" fmla="*/ 2147483647 h 218"/>
                <a:gd name="T10" fmla="*/ 2147483647 w 218"/>
                <a:gd name="T11" fmla="*/ 2147483647 h 218"/>
                <a:gd name="T12" fmla="*/ 2147483647 w 218"/>
                <a:gd name="T13" fmla="*/ 2147483647 h 218"/>
                <a:gd name="T14" fmla="*/ 2147483647 w 218"/>
                <a:gd name="T15" fmla="*/ 2147483647 h 218"/>
                <a:gd name="T16" fmla="*/ 2147483647 w 218"/>
                <a:gd name="T17" fmla="*/ 2147483647 h 218"/>
                <a:gd name="T18" fmla="*/ 2147483647 w 218"/>
                <a:gd name="T19" fmla="*/ 2147483647 h 2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8"/>
                <a:gd name="T31" fmla="*/ 0 h 218"/>
                <a:gd name="T32" fmla="*/ 218 w 218"/>
                <a:gd name="T33" fmla="*/ 218 h 2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8" h="218">
                  <a:moveTo>
                    <a:pt x="218" y="109"/>
                  </a:moveTo>
                  <a:cubicBezTo>
                    <a:pt x="218" y="49"/>
                    <a:pt x="169" y="0"/>
                    <a:pt x="109" y="0"/>
                  </a:cubicBezTo>
                  <a:cubicBezTo>
                    <a:pt x="49" y="0"/>
                    <a:pt x="0" y="49"/>
                    <a:pt x="0" y="109"/>
                  </a:cubicBezTo>
                  <a:cubicBezTo>
                    <a:pt x="0" y="169"/>
                    <a:pt x="49" y="218"/>
                    <a:pt x="109" y="218"/>
                  </a:cubicBezTo>
                  <a:cubicBezTo>
                    <a:pt x="169" y="218"/>
                    <a:pt x="218" y="169"/>
                    <a:pt x="218" y="109"/>
                  </a:cubicBezTo>
                  <a:close/>
                  <a:moveTo>
                    <a:pt x="215" y="109"/>
                  </a:moveTo>
                  <a:cubicBezTo>
                    <a:pt x="215" y="167"/>
                    <a:pt x="168" y="215"/>
                    <a:pt x="109" y="215"/>
                  </a:cubicBezTo>
                  <a:cubicBezTo>
                    <a:pt x="50" y="215"/>
                    <a:pt x="2" y="167"/>
                    <a:pt x="2" y="109"/>
                  </a:cubicBezTo>
                  <a:cubicBezTo>
                    <a:pt x="2" y="50"/>
                    <a:pt x="50" y="2"/>
                    <a:pt x="109" y="2"/>
                  </a:cubicBezTo>
                  <a:cubicBezTo>
                    <a:pt x="168" y="2"/>
                    <a:pt x="215" y="50"/>
                    <a:pt x="215" y="109"/>
                  </a:cubicBezTo>
                  <a:close/>
                </a:path>
              </a:pathLst>
            </a:custGeom>
            <a:solidFill>
              <a:srgbClr val="FDFFC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75" name="Freeform 181"/>
            <p:cNvSpPr>
              <a:spLocks noEditPoints="1"/>
            </p:cNvSpPr>
            <p:nvPr/>
          </p:nvSpPr>
          <p:spPr bwMode="auto">
            <a:xfrm>
              <a:off x="2636139" y="2822260"/>
              <a:ext cx="1452294" cy="1437290"/>
            </a:xfrm>
            <a:custGeom>
              <a:avLst/>
              <a:gdLst>
                <a:gd name="T0" fmla="*/ 2147483647 w 215"/>
                <a:gd name="T1" fmla="*/ 2147483647 h 215"/>
                <a:gd name="T2" fmla="*/ 2147483647 w 215"/>
                <a:gd name="T3" fmla="*/ 0 h 215"/>
                <a:gd name="T4" fmla="*/ 0 w 215"/>
                <a:gd name="T5" fmla="*/ 2147483647 h 215"/>
                <a:gd name="T6" fmla="*/ 2147483647 w 215"/>
                <a:gd name="T7" fmla="*/ 2147483647 h 215"/>
                <a:gd name="T8" fmla="*/ 2147483647 w 215"/>
                <a:gd name="T9" fmla="*/ 2147483647 h 215"/>
                <a:gd name="T10" fmla="*/ 2147483647 w 215"/>
                <a:gd name="T11" fmla="*/ 2147483647 h 215"/>
                <a:gd name="T12" fmla="*/ 2147483647 w 215"/>
                <a:gd name="T13" fmla="*/ 2147483647 h 215"/>
                <a:gd name="T14" fmla="*/ 2147483647 w 215"/>
                <a:gd name="T15" fmla="*/ 2147483647 h 215"/>
                <a:gd name="T16" fmla="*/ 2147483647 w 215"/>
                <a:gd name="T17" fmla="*/ 2147483647 h 215"/>
                <a:gd name="T18" fmla="*/ 2147483647 w 215"/>
                <a:gd name="T19" fmla="*/ 2147483647 h 2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5"/>
                <a:gd name="T31" fmla="*/ 0 h 215"/>
                <a:gd name="T32" fmla="*/ 215 w 215"/>
                <a:gd name="T33" fmla="*/ 215 h 21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5" h="215">
                  <a:moveTo>
                    <a:pt x="215" y="108"/>
                  </a:moveTo>
                  <a:cubicBezTo>
                    <a:pt x="215" y="48"/>
                    <a:pt x="167" y="0"/>
                    <a:pt x="108" y="0"/>
                  </a:cubicBezTo>
                  <a:cubicBezTo>
                    <a:pt x="48" y="0"/>
                    <a:pt x="0" y="48"/>
                    <a:pt x="0" y="108"/>
                  </a:cubicBezTo>
                  <a:cubicBezTo>
                    <a:pt x="0" y="167"/>
                    <a:pt x="48" y="215"/>
                    <a:pt x="108" y="215"/>
                  </a:cubicBezTo>
                  <a:cubicBezTo>
                    <a:pt x="167" y="215"/>
                    <a:pt x="215" y="167"/>
                    <a:pt x="215" y="108"/>
                  </a:cubicBezTo>
                  <a:close/>
                  <a:moveTo>
                    <a:pt x="213" y="108"/>
                  </a:moveTo>
                  <a:cubicBezTo>
                    <a:pt x="213" y="166"/>
                    <a:pt x="166" y="213"/>
                    <a:pt x="108" y="213"/>
                  </a:cubicBezTo>
                  <a:cubicBezTo>
                    <a:pt x="50" y="213"/>
                    <a:pt x="3" y="166"/>
                    <a:pt x="3" y="108"/>
                  </a:cubicBezTo>
                  <a:cubicBezTo>
                    <a:pt x="3" y="50"/>
                    <a:pt x="50" y="3"/>
                    <a:pt x="108" y="3"/>
                  </a:cubicBezTo>
                  <a:cubicBezTo>
                    <a:pt x="166" y="3"/>
                    <a:pt x="213" y="50"/>
                    <a:pt x="213" y="108"/>
                  </a:cubicBezTo>
                  <a:close/>
                </a:path>
              </a:pathLst>
            </a:custGeom>
            <a:solidFill>
              <a:srgbClr val="FDFFC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76" name="Freeform 182"/>
            <p:cNvSpPr>
              <a:spLocks noEditPoints="1"/>
            </p:cNvSpPr>
            <p:nvPr/>
          </p:nvSpPr>
          <p:spPr bwMode="auto">
            <a:xfrm>
              <a:off x="2642893" y="2828945"/>
              <a:ext cx="1438785" cy="1423919"/>
            </a:xfrm>
            <a:custGeom>
              <a:avLst/>
              <a:gdLst>
                <a:gd name="T0" fmla="*/ 2147483647 w 213"/>
                <a:gd name="T1" fmla="*/ 2147483647 h 213"/>
                <a:gd name="T2" fmla="*/ 2147483647 w 213"/>
                <a:gd name="T3" fmla="*/ 0 h 213"/>
                <a:gd name="T4" fmla="*/ 0 w 213"/>
                <a:gd name="T5" fmla="*/ 2147483647 h 213"/>
                <a:gd name="T6" fmla="*/ 2147483647 w 213"/>
                <a:gd name="T7" fmla="*/ 2147483647 h 213"/>
                <a:gd name="T8" fmla="*/ 2147483647 w 213"/>
                <a:gd name="T9" fmla="*/ 2147483647 h 213"/>
                <a:gd name="T10" fmla="*/ 2147483647 w 213"/>
                <a:gd name="T11" fmla="*/ 2147483647 h 213"/>
                <a:gd name="T12" fmla="*/ 2147483647 w 213"/>
                <a:gd name="T13" fmla="*/ 2147483647 h 213"/>
                <a:gd name="T14" fmla="*/ 2147483647 w 213"/>
                <a:gd name="T15" fmla="*/ 2147483647 h 213"/>
                <a:gd name="T16" fmla="*/ 2147483647 w 213"/>
                <a:gd name="T17" fmla="*/ 2147483647 h 213"/>
                <a:gd name="T18" fmla="*/ 2147483647 w 213"/>
                <a:gd name="T19" fmla="*/ 2147483647 h 2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3"/>
                <a:gd name="T31" fmla="*/ 0 h 213"/>
                <a:gd name="T32" fmla="*/ 213 w 213"/>
                <a:gd name="T33" fmla="*/ 213 h 2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3" h="213">
                  <a:moveTo>
                    <a:pt x="213" y="107"/>
                  </a:moveTo>
                  <a:cubicBezTo>
                    <a:pt x="213" y="48"/>
                    <a:pt x="166" y="0"/>
                    <a:pt x="107" y="0"/>
                  </a:cubicBezTo>
                  <a:cubicBezTo>
                    <a:pt x="48" y="0"/>
                    <a:pt x="0" y="48"/>
                    <a:pt x="0" y="107"/>
                  </a:cubicBezTo>
                  <a:cubicBezTo>
                    <a:pt x="0" y="165"/>
                    <a:pt x="48" y="213"/>
                    <a:pt x="107" y="213"/>
                  </a:cubicBezTo>
                  <a:cubicBezTo>
                    <a:pt x="166" y="213"/>
                    <a:pt x="213" y="165"/>
                    <a:pt x="213" y="107"/>
                  </a:cubicBezTo>
                  <a:close/>
                  <a:moveTo>
                    <a:pt x="211" y="107"/>
                  </a:moveTo>
                  <a:cubicBezTo>
                    <a:pt x="211" y="164"/>
                    <a:pt x="164" y="211"/>
                    <a:pt x="107" y="211"/>
                  </a:cubicBezTo>
                  <a:cubicBezTo>
                    <a:pt x="49" y="211"/>
                    <a:pt x="3" y="164"/>
                    <a:pt x="3" y="107"/>
                  </a:cubicBezTo>
                  <a:cubicBezTo>
                    <a:pt x="3" y="49"/>
                    <a:pt x="49" y="3"/>
                    <a:pt x="107" y="3"/>
                  </a:cubicBezTo>
                  <a:cubicBezTo>
                    <a:pt x="164" y="3"/>
                    <a:pt x="211" y="49"/>
                    <a:pt x="211" y="107"/>
                  </a:cubicBezTo>
                  <a:close/>
                </a:path>
              </a:pathLst>
            </a:custGeom>
            <a:solidFill>
              <a:srgbClr val="FDFFC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77" name="Freeform 183"/>
            <p:cNvSpPr>
              <a:spLocks noEditPoints="1"/>
            </p:cNvSpPr>
            <p:nvPr/>
          </p:nvSpPr>
          <p:spPr bwMode="auto">
            <a:xfrm>
              <a:off x="2656403" y="2842315"/>
              <a:ext cx="1418520" cy="1403864"/>
            </a:xfrm>
            <a:custGeom>
              <a:avLst/>
              <a:gdLst>
                <a:gd name="T0" fmla="*/ 2147483647 w 210"/>
                <a:gd name="T1" fmla="*/ 2147483647 h 210"/>
                <a:gd name="T2" fmla="*/ 2147483647 w 210"/>
                <a:gd name="T3" fmla="*/ 0 h 210"/>
                <a:gd name="T4" fmla="*/ 0 w 210"/>
                <a:gd name="T5" fmla="*/ 2147483647 h 210"/>
                <a:gd name="T6" fmla="*/ 2147483647 w 210"/>
                <a:gd name="T7" fmla="*/ 2147483647 h 210"/>
                <a:gd name="T8" fmla="*/ 2147483647 w 210"/>
                <a:gd name="T9" fmla="*/ 2147483647 h 210"/>
                <a:gd name="T10" fmla="*/ 2147483647 w 210"/>
                <a:gd name="T11" fmla="*/ 2147483647 h 210"/>
                <a:gd name="T12" fmla="*/ 2147483647 w 210"/>
                <a:gd name="T13" fmla="*/ 2147483647 h 210"/>
                <a:gd name="T14" fmla="*/ 2147483647 w 210"/>
                <a:gd name="T15" fmla="*/ 2147483647 h 210"/>
                <a:gd name="T16" fmla="*/ 2147483647 w 210"/>
                <a:gd name="T17" fmla="*/ 2147483647 h 210"/>
                <a:gd name="T18" fmla="*/ 2147483647 w 210"/>
                <a:gd name="T19" fmla="*/ 2147483647 h 2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0"/>
                <a:gd name="T31" fmla="*/ 0 h 210"/>
                <a:gd name="T32" fmla="*/ 210 w 210"/>
                <a:gd name="T33" fmla="*/ 210 h 2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0" h="210">
                  <a:moveTo>
                    <a:pt x="210" y="105"/>
                  </a:moveTo>
                  <a:cubicBezTo>
                    <a:pt x="210" y="47"/>
                    <a:pt x="163" y="0"/>
                    <a:pt x="105" y="0"/>
                  </a:cubicBezTo>
                  <a:cubicBezTo>
                    <a:pt x="47" y="0"/>
                    <a:pt x="0" y="47"/>
                    <a:pt x="0" y="105"/>
                  </a:cubicBezTo>
                  <a:cubicBezTo>
                    <a:pt x="0" y="163"/>
                    <a:pt x="47" y="210"/>
                    <a:pt x="105" y="210"/>
                  </a:cubicBezTo>
                  <a:cubicBezTo>
                    <a:pt x="163" y="210"/>
                    <a:pt x="210" y="163"/>
                    <a:pt x="210" y="105"/>
                  </a:cubicBezTo>
                  <a:close/>
                  <a:moveTo>
                    <a:pt x="207" y="105"/>
                  </a:moveTo>
                  <a:cubicBezTo>
                    <a:pt x="207" y="161"/>
                    <a:pt x="161" y="207"/>
                    <a:pt x="105" y="207"/>
                  </a:cubicBezTo>
                  <a:cubicBezTo>
                    <a:pt x="48" y="207"/>
                    <a:pt x="2" y="161"/>
                    <a:pt x="2" y="105"/>
                  </a:cubicBezTo>
                  <a:cubicBezTo>
                    <a:pt x="2" y="48"/>
                    <a:pt x="48" y="2"/>
                    <a:pt x="105" y="2"/>
                  </a:cubicBezTo>
                  <a:cubicBezTo>
                    <a:pt x="161" y="2"/>
                    <a:pt x="207" y="48"/>
                    <a:pt x="207" y="105"/>
                  </a:cubicBezTo>
                  <a:close/>
                </a:path>
              </a:pathLst>
            </a:custGeom>
            <a:solidFill>
              <a:srgbClr val="FDFFC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78" name="Freeform 184"/>
            <p:cNvSpPr>
              <a:spLocks noEditPoints="1"/>
            </p:cNvSpPr>
            <p:nvPr/>
          </p:nvSpPr>
          <p:spPr bwMode="auto">
            <a:xfrm>
              <a:off x="2663158" y="2849000"/>
              <a:ext cx="1405010" cy="1390494"/>
            </a:xfrm>
            <a:custGeom>
              <a:avLst/>
              <a:gdLst>
                <a:gd name="T0" fmla="*/ 2147483647 w 208"/>
                <a:gd name="T1" fmla="*/ 2147483647 h 208"/>
                <a:gd name="T2" fmla="*/ 2147483647 w 208"/>
                <a:gd name="T3" fmla="*/ 0 h 208"/>
                <a:gd name="T4" fmla="*/ 0 w 208"/>
                <a:gd name="T5" fmla="*/ 2147483647 h 208"/>
                <a:gd name="T6" fmla="*/ 2147483647 w 208"/>
                <a:gd name="T7" fmla="*/ 2147483647 h 208"/>
                <a:gd name="T8" fmla="*/ 2147483647 w 208"/>
                <a:gd name="T9" fmla="*/ 2147483647 h 208"/>
                <a:gd name="T10" fmla="*/ 2147483647 w 208"/>
                <a:gd name="T11" fmla="*/ 2147483647 h 208"/>
                <a:gd name="T12" fmla="*/ 2147483647 w 208"/>
                <a:gd name="T13" fmla="*/ 2147483647 h 208"/>
                <a:gd name="T14" fmla="*/ 2147483647 w 208"/>
                <a:gd name="T15" fmla="*/ 2147483647 h 208"/>
                <a:gd name="T16" fmla="*/ 2147483647 w 208"/>
                <a:gd name="T17" fmla="*/ 2147483647 h 208"/>
                <a:gd name="T18" fmla="*/ 2147483647 w 208"/>
                <a:gd name="T19" fmla="*/ 2147483647 h 20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8"/>
                <a:gd name="T31" fmla="*/ 0 h 208"/>
                <a:gd name="T32" fmla="*/ 208 w 208"/>
                <a:gd name="T33" fmla="*/ 208 h 20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8" h="208">
                  <a:moveTo>
                    <a:pt x="208" y="104"/>
                  </a:moveTo>
                  <a:cubicBezTo>
                    <a:pt x="208" y="46"/>
                    <a:pt x="161" y="0"/>
                    <a:pt x="104" y="0"/>
                  </a:cubicBezTo>
                  <a:cubicBezTo>
                    <a:pt x="46" y="0"/>
                    <a:pt x="0" y="46"/>
                    <a:pt x="0" y="104"/>
                  </a:cubicBezTo>
                  <a:cubicBezTo>
                    <a:pt x="0" y="161"/>
                    <a:pt x="46" y="208"/>
                    <a:pt x="104" y="208"/>
                  </a:cubicBezTo>
                  <a:cubicBezTo>
                    <a:pt x="161" y="208"/>
                    <a:pt x="208" y="161"/>
                    <a:pt x="208" y="104"/>
                  </a:cubicBezTo>
                  <a:close/>
                  <a:moveTo>
                    <a:pt x="205" y="104"/>
                  </a:moveTo>
                  <a:cubicBezTo>
                    <a:pt x="205" y="160"/>
                    <a:pt x="160" y="205"/>
                    <a:pt x="104" y="205"/>
                  </a:cubicBezTo>
                  <a:cubicBezTo>
                    <a:pt x="48" y="205"/>
                    <a:pt x="2" y="160"/>
                    <a:pt x="2" y="104"/>
                  </a:cubicBezTo>
                  <a:cubicBezTo>
                    <a:pt x="2" y="48"/>
                    <a:pt x="48" y="2"/>
                    <a:pt x="104" y="2"/>
                  </a:cubicBezTo>
                  <a:cubicBezTo>
                    <a:pt x="160" y="2"/>
                    <a:pt x="205" y="48"/>
                    <a:pt x="205" y="104"/>
                  </a:cubicBezTo>
                  <a:close/>
                </a:path>
              </a:pathLst>
            </a:custGeom>
            <a:solidFill>
              <a:srgbClr val="FDFFC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79" name="Freeform 185"/>
            <p:cNvSpPr>
              <a:spLocks noEditPoints="1"/>
            </p:cNvSpPr>
            <p:nvPr/>
          </p:nvSpPr>
          <p:spPr bwMode="auto">
            <a:xfrm>
              <a:off x="2669913" y="2855685"/>
              <a:ext cx="1384746" cy="1370439"/>
            </a:xfrm>
            <a:custGeom>
              <a:avLst/>
              <a:gdLst>
                <a:gd name="T0" fmla="*/ 2147483647 w 205"/>
                <a:gd name="T1" fmla="*/ 2147483647 h 205"/>
                <a:gd name="T2" fmla="*/ 2147483647 w 205"/>
                <a:gd name="T3" fmla="*/ 0 h 205"/>
                <a:gd name="T4" fmla="*/ 0 w 205"/>
                <a:gd name="T5" fmla="*/ 2147483647 h 205"/>
                <a:gd name="T6" fmla="*/ 2147483647 w 205"/>
                <a:gd name="T7" fmla="*/ 2147483647 h 205"/>
                <a:gd name="T8" fmla="*/ 2147483647 w 205"/>
                <a:gd name="T9" fmla="*/ 2147483647 h 205"/>
                <a:gd name="T10" fmla="*/ 2147483647 w 205"/>
                <a:gd name="T11" fmla="*/ 2147483647 h 205"/>
                <a:gd name="T12" fmla="*/ 2147483647 w 205"/>
                <a:gd name="T13" fmla="*/ 2147483647 h 205"/>
                <a:gd name="T14" fmla="*/ 2147483647 w 205"/>
                <a:gd name="T15" fmla="*/ 2147483647 h 205"/>
                <a:gd name="T16" fmla="*/ 2147483647 w 205"/>
                <a:gd name="T17" fmla="*/ 2147483647 h 205"/>
                <a:gd name="T18" fmla="*/ 2147483647 w 205"/>
                <a:gd name="T19" fmla="*/ 2147483647 h 20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5"/>
                <a:gd name="T31" fmla="*/ 0 h 205"/>
                <a:gd name="T32" fmla="*/ 205 w 205"/>
                <a:gd name="T33" fmla="*/ 205 h 20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5" h="205">
                  <a:moveTo>
                    <a:pt x="205" y="103"/>
                  </a:moveTo>
                  <a:cubicBezTo>
                    <a:pt x="205" y="46"/>
                    <a:pt x="159" y="0"/>
                    <a:pt x="103" y="0"/>
                  </a:cubicBezTo>
                  <a:cubicBezTo>
                    <a:pt x="46" y="0"/>
                    <a:pt x="0" y="46"/>
                    <a:pt x="0" y="103"/>
                  </a:cubicBezTo>
                  <a:cubicBezTo>
                    <a:pt x="0" y="159"/>
                    <a:pt x="46" y="205"/>
                    <a:pt x="103" y="205"/>
                  </a:cubicBezTo>
                  <a:cubicBezTo>
                    <a:pt x="159" y="205"/>
                    <a:pt x="205" y="159"/>
                    <a:pt x="205" y="103"/>
                  </a:cubicBezTo>
                  <a:close/>
                  <a:moveTo>
                    <a:pt x="203" y="103"/>
                  </a:moveTo>
                  <a:cubicBezTo>
                    <a:pt x="203" y="158"/>
                    <a:pt x="158" y="203"/>
                    <a:pt x="103" y="203"/>
                  </a:cubicBezTo>
                  <a:cubicBezTo>
                    <a:pt x="47" y="203"/>
                    <a:pt x="3" y="158"/>
                    <a:pt x="3" y="103"/>
                  </a:cubicBezTo>
                  <a:cubicBezTo>
                    <a:pt x="3" y="47"/>
                    <a:pt x="47" y="3"/>
                    <a:pt x="103" y="3"/>
                  </a:cubicBezTo>
                  <a:cubicBezTo>
                    <a:pt x="158" y="3"/>
                    <a:pt x="203" y="47"/>
                    <a:pt x="203" y="103"/>
                  </a:cubicBezTo>
                  <a:close/>
                </a:path>
              </a:pathLst>
            </a:custGeom>
            <a:solidFill>
              <a:srgbClr val="FEFFC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80" name="Freeform 186"/>
            <p:cNvSpPr>
              <a:spLocks noEditPoints="1"/>
            </p:cNvSpPr>
            <p:nvPr/>
          </p:nvSpPr>
          <p:spPr bwMode="auto">
            <a:xfrm>
              <a:off x="2676668" y="2862370"/>
              <a:ext cx="1371236" cy="1357069"/>
            </a:xfrm>
            <a:custGeom>
              <a:avLst/>
              <a:gdLst>
                <a:gd name="T0" fmla="*/ 2147483647 w 203"/>
                <a:gd name="T1" fmla="*/ 2147483647 h 203"/>
                <a:gd name="T2" fmla="*/ 2147483647 w 203"/>
                <a:gd name="T3" fmla="*/ 0 h 203"/>
                <a:gd name="T4" fmla="*/ 0 w 203"/>
                <a:gd name="T5" fmla="*/ 2147483647 h 203"/>
                <a:gd name="T6" fmla="*/ 2147483647 w 203"/>
                <a:gd name="T7" fmla="*/ 2147483647 h 203"/>
                <a:gd name="T8" fmla="*/ 2147483647 w 203"/>
                <a:gd name="T9" fmla="*/ 2147483647 h 203"/>
                <a:gd name="T10" fmla="*/ 2147483647 w 203"/>
                <a:gd name="T11" fmla="*/ 2147483647 h 203"/>
                <a:gd name="T12" fmla="*/ 2147483647 w 203"/>
                <a:gd name="T13" fmla="*/ 2147483647 h 203"/>
                <a:gd name="T14" fmla="*/ 2147483647 w 203"/>
                <a:gd name="T15" fmla="*/ 2147483647 h 203"/>
                <a:gd name="T16" fmla="*/ 2147483647 w 203"/>
                <a:gd name="T17" fmla="*/ 2147483647 h 203"/>
                <a:gd name="T18" fmla="*/ 2147483647 w 203"/>
                <a:gd name="T19" fmla="*/ 2147483647 h 20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3"/>
                <a:gd name="T31" fmla="*/ 0 h 203"/>
                <a:gd name="T32" fmla="*/ 203 w 203"/>
                <a:gd name="T33" fmla="*/ 203 h 20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3" h="203">
                  <a:moveTo>
                    <a:pt x="203" y="102"/>
                  </a:moveTo>
                  <a:cubicBezTo>
                    <a:pt x="203" y="46"/>
                    <a:pt x="158" y="0"/>
                    <a:pt x="102" y="0"/>
                  </a:cubicBezTo>
                  <a:cubicBezTo>
                    <a:pt x="46" y="0"/>
                    <a:pt x="0" y="46"/>
                    <a:pt x="0" y="102"/>
                  </a:cubicBezTo>
                  <a:cubicBezTo>
                    <a:pt x="0" y="158"/>
                    <a:pt x="46" y="203"/>
                    <a:pt x="102" y="203"/>
                  </a:cubicBezTo>
                  <a:cubicBezTo>
                    <a:pt x="158" y="203"/>
                    <a:pt x="203" y="158"/>
                    <a:pt x="203" y="102"/>
                  </a:cubicBezTo>
                  <a:close/>
                  <a:moveTo>
                    <a:pt x="201" y="102"/>
                  </a:moveTo>
                  <a:cubicBezTo>
                    <a:pt x="201" y="156"/>
                    <a:pt x="156" y="201"/>
                    <a:pt x="102" y="201"/>
                  </a:cubicBezTo>
                  <a:cubicBezTo>
                    <a:pt x="47" y="201"/>
                    <a:pt x="3" y="156"/>
                    <a:pt x="3" y="102"/>
                  </a:cubicBezTo>
                  <a:cubicBezTo>
                    <a:pt x="3" y="47"/>
                    <a:pt x="47" y="3"/>
                    <a:pt x="102" y="3"/>
                  </a:cubicBezTo>
                  <a:cubicBezTo>
                    <a:pt x="156" y="3"/>
                    <a:pt x="201" y="47"/>
                    <a:pt x="201" y="102"/>
                  </a:cubicBezTo>
                  <a:close/>
                </a:path>
              </a:pathLst>
            </a:custGeom>
            <a:solidFill>
              <a:srgbClr val="FEFFC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81" name="Freeform 187"/>
            <p:cNvSpPr>
              <a:spLocks noEditPoints="1"/>
            </p:cNvSpPr>
            <p:nvPr/>
          </p:nvSpPr>
          <p:spPr bwMode="auto">
            <a:xfrm>
              <a:off x="2690177" y="2875740"/>
              <a:ext cx="1350971" cy="1337013"/>
            </a:xfrm>
            <a:custGeom>
              <a:avLst/>
              <a:gdLst>
                <a:gd name="T0" fmla="*/ 2147483647 w 200"/>
                <a:gd name="T1" fmla="*/ 2147483647 h 200"/>
                <a:gd name="T2" fmla="*/ 2147483647 w 200"/>
                <a:gd name="T3" fmla="*/ 0 h 200"/>
                <a:gd name="T4" fmla="*/ 0 w 200"/>
                <a:gd name="T5" fmla="*/ 2147483647 h 200"/>
                <a:gd name="T6" fmla="*/ 2147483647 w 200"/>
                <a:gd name="T7" fmla="*/ 2147483647 h 200"/>
                <a:gd name="T8" fmla="*/ 2147483647 w 200"/>
                <a:gd name="T9" fmla="*/ 2147483647 h 200"/>
                <a:gd name="T10" fmla="*/ 2147483647 w 200"/>
                <a:gd name="T11" fmla="*/ 2147483647 h 200"/>
                <a:gd name="T12" fmla="*/ 2147483647 w 200"/>
                <a:gd name="T13" fmla="*/ 2147483647 h 200"/>
                <a:gd name="T14" fmla="*/ 2147483647 w 200"/>
                <a:gd name="T15" fmla="*/ 2147483647 h 200"/>
                <a:gd name="T16" fmla="*/ 2147483647 w 200"/>
                <a:gd name="T17" fmla="*/ 2147483647 h 200"/>
                <a:gd name="T18" fmla="*/ 2147483647 w 200"/>
                <a:gd name="T19" fmla="*/ 2147483647 h 2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0"/>
                <a:gd name="T31" fmla="*/ 0 h 200"/>
                <a:gd name="T32" fmla="*/ 200 w 200"/>
                <a:gd name="T33" fmla="*/ 200 h 2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0" h="200">
                  <a:moveTo>
                    <a:pt x="200" y="100"/>
                  </a:moveTo>
                  <a:cubicBezTo>
                    <a:pt x="200" y="44"/>
                    <a:pt x="155" y="0"/>
                    <a:pt x="100" y="0"/>
                  </a:cubicBezTo>
                  <a:cubicBezTo>
                    <a:pt x="44" y="0"/>
                    <a:pt x="0" y="44"/>
                    <a:pt x="0" y="100"/>
                  </a:cubicBezTo>
                  <a:cubicBezTo>
                    <a:pt x="0" y="155"/>
                    <a:pt x="44" y="200"/>
                    <a:pt x="100" y="200"/>
                  </a:cubicBezTo>
                  <a:cubicBezTo>
                    <a:pt x="155" y="200"/>
                    <a:pt x="200" y="155"/>
                    <a:pt x="200" y="100"/>
                  </a:cubicBezTo>
                  <a:close/>
                  <a:moveTo>
                    <a:pt x="197" y="100"/>
                  </a:moveTo>
                  <a:cubicBezTo>
                    <a:pt x="197" y="154"/>
                    <a:pt x="154" y="197"/>
                    <a:pt x="100" y="197"/>
                  </a:cubicBezTo>
                  <a:cubicBezTo>
                    <a:pt x="46" y="197"/>
                    <a:pt x="2" y="154"/>
                    <a:pt x="2" y="100"/>
                  </a:cubicBezTo>
                  <a:cubicBezTo>
                    <a:pt x="2" y="46"/>
                    <a:pt x="46" y="2"/>
                    <a:pt x="100" y="2"/>
                  </a:cubicBezTo>
                  <a:cubicBezTo>
                    <a:pt x="154" y="2"/>
                    <a:pt x="197" y="46"/>
                    <a:pt x="197" y="100"/>
                  </a:cubicBezTo>
                  <a:close/>
                </a:path>
              </a:pathLst>
            </a:custGeom>
            <a:solidFill>
              <a:srgbClr val="FEFFC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82" name="Freeform 188"/>
            <p:cNvSpPr>
              <a:spLocks noEditPoints="1"/>
            </p:cNvSpPr>
            <p:nvPr/>
          </p:nvSpPr>
          <p:spPr bwMode="auto">
            <a:xfrm>
              <a:off x="2696933" y="2882425"/>
              <a:ext cx="1337462" cy="1323643"/>
            </a:xfrm>
            <a:custGeom>
              <a:avLst/>
              <a:gdLst>
                <a:gd name="T0" fmla="*/ 2147483647 w 198"/>
                <a:gd name="T1" fmla="*/ 2147483647 h 198"/>
                <a:gd name="T2" fmla="*/ 2147483647 w 198"/>
                <a:gd name="T3" fmla="*/ 0 h 198"/>
                <a:gd name="T4" fmla="*/ 0 w 198"/>
                <a:gd name="T5" fmla="*/ 2147483647 h 198"/>
                <a:gd name="T6" fmla="*/ 2147483647 w 198"/>
                <a:gd name="T7" fmla="*/ 2147483647 h 198"/>
                <a:gd name="T8" fmla="*/ 2147483647 w 198"/>
                <a:gd name="T9" fmla="*/ 2147483647 h 198"/>
                <a:gd name="T10" fmla="*/ 2147483647 w 198"/>
                <a:gd name="T11" fmla="*/ 2147483647 h 198"/>
                <a:gd name="T12" fmla="*/ 2147483647 w 198"/>
                <a:gd name="T13" fmla="*/ 2147483647 h 198"/>
                <a:gd name="T14" fmla="*/ 2147483647 w 198"/>
                <a:gd name="T15" fmla="*/ 2147483647 h 198"/>
                <a:gd name="T16" fmla="*/ 2147483647 w 198"/>
                <a:gd name="T17" fmla="*/ 2147483647 h 198"/>
                <a:gd name="T18" fmla="*/ 2147483647 w 198"/>
                <a:gd name="T19" fmla="*/ 2147483647 h 19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8"/>
                <a:gd name="T31" fmla="*/ 0 h 198"/>
                <a:gd name="T32" fmla="*/ 198 w 198"/>
                <a:gd name="T33" fmla="*/ 198 h 19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8" h="198">
                  <a:moveTo>
                    <a:pt x="198" y="99"/>
                  </a:moveTo>
                  <a:cubicBezTo>
                    <a:pt x="198" y="44"/>
                    <a:pt x="153" y="0"/>
                    <a:pt x="99" y="0"/>
                  </a:cubicBezTo>
                  <a:cubicBezTo>
                    <a:pt x="44" y="0"/>
                    <a:pt x="0" y="44"/>
                    <a:pt x="0" y="99"/>
                  </a:cubicBezTo>
                  <a:cubicBezTo>
                    <a:pt x="0" y="153"/>
                    <a:pt x="44" y="198"/>
                    <a:pt x="99" y="198"/>
                  </a:cubicBezTo>
                  <a:cubicBezTo>
                    <a:pt x="153" y="198"/>
                    <a:pt x="198" y="153"/>
                    <a:pt x="198" y="99"/>
                  </a:cubicBezTo>
                  <a:close/>
                  <a:moveTo>
                    <a:pt x="195" y="99"/>
                  </a:moveTo>
                  <a:cubicBezTo>
                    <a:pt x="195" y="152"/>
                    <a:pt x="152" y="195"/>
                    <a:pt x="99" y="195"/>
                  </a:cubicBezTo>
                  <a:cubicBezTo>
                    <a:pt x="46" y="195"/>
                    <a:pt x="2" y="152"/>
                    <a:pt x="2" y="99"/>
                  </a:cubicBezTo>
                  <a:cubicBezTo>
                    <a:pt x="2" y="46"/>
                    <a:pt x="46" y="2"/>
                    <a:pt x="99" y="2"/>
                  </a:cubicBezTo>
                  <a:cubicBezTo>
                    <a:pt x="152" y="2"/>
                    <a:pt x="195" y="46"/>
                    <a:pt x="195" y="99"/>
                  </a:cubicBezTo>
                  <a:close/>
                </a:path>
              </a:pathLst>
            </a:custGeom>
            <a:solidFill>
              <a:srgbClr val="FEFFC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83" name="Freeform 189"/>
            <p:cNvSpPr>
              <a:spLocks noEditPoints="1"/>
            </p:cNvSpPr>
            <p:nvPr/>
          </p:nvSpPr>
          <p:spPr bwMode="auto">
            <a:xfrm>
              <a:off x="2703687" y="2889110"/>
              <a:ext cx="1317197" cy="1303588"/>
            </a:xfrm>
            <a:custGeom>
              <a:avLst/>
              <a:gdLst>
                <a:gd name="T0" fmla="*/ 2147483647 w 195"/>
                <a:gd name="T1" fmla="*/ 2147483647 h 195"/>
                <a:gd name="T2" fmla="*/ 2147483647 w 195"/>
                <a:gd name="T3" fmla="*/ 0 h 195"/>
                <a:gd name="T4" fmla="*/ 0 w 195"/>
                <a:gd name="T5" fmla="*/ 2147483647 h 195"/>
                <a:gd name="T6" fmla="*/ 2147483647 w 195"/>
                <a:gd name="T7" fmla="*/ 2147483647 h 195"/>
                <a:gd name="T8" fmla="*/ 2147483647 w 195"/>
                <a:gd name="T9" fmla="*/ 2147483647 h 195"/>
                <a:gd name="T10" fmla="*/ 2147483647 w 195"/>
                <a:gd name="T11" fmla="*/ 2147483647 h 195"/>
                <a:gd name="T12" fmla="*/ 2147483647 w 195"/>
                <a:gd name="T13" fmla="*/ 2147483647 h 195"/>
                <a:gd name="T14" fmla="*/ 2147483647 w 195"/>
                <a:gd name="T15" fmla="*/ 2147483647 h 195"/>
                <a:gd name="T16" fmla="*/ 2147483647 w 195"/>
                <a:gd name="T17" fmla="*/ 2147483647 h 195"/>
                <a:gd name="T18" fmla="*/ 2147483647 w 195"/>
                <a:gd name="T19" fmla="*/ 2147483647 h 19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5"/>
                <a:gd name="T31" fmla="*/ 0 h 195"/>
                <a:gd name="T32" fmla="*/ 195 w 195"/>
                <a:gd name="T33" fmla="*/ 195 h 19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5" h="195">
                  <a:moveTo>
                    <a:pt x="195" y="98"/>
                  </a:moveTo>
                  <a:cubicBezTo>
                    <a:pt x="195" y="44"/>
                    <a:pt x="152" y="0"/>
                    <a:pt x="98" y="0"/>
                  </a:cubicBezTo>
                  <a:cubicBezTo>
                    <a:pt x="44" y="0"/>
                    <a:pt x="0" y="44"/>
                    <a:pt x="0" y="98"/>
                  </a:cubicBezTo>
                  <a:cubicBezTo>
                    <a:pt x="0" y="152"/>
                    <a:pt x="44" y="195"/>
                    <a:pt x="98" y="195"/>
                  </a:cubicBezTo>
                  <a:cubicBezTo>
                    <a:pt x="152" y="195"/>
                    <a:pt x="195" y="152"/>
                    <a:pt x="195" y="98"/>
                  </a:cubicBezTo>
                  <a:close/>
                  <a:moveTo>
                    <a:pt x="193" y="98"/>
                  </a:moveTo>
                  <a:cubicBezTo>
                    <a:pt x="193" y="150"/>
                    <a:pt x="150" y="193"/>
                    <a:pt x="98" y="193"/>
                  </a:cubicBezTo>
                  <a:cubicBezTo>
                    <a:pt x="45" y="193"/>
                    <a:pt x="3" y="150"/>
                    <a:pt x="3" y="98"/>
                  </a:cubicBezTo>
                  <a:cubicBezTo>
                    <a:pt x="3" y="45"/>
                    <a:pt x="45" y="3"/>
                    <a:pt x="98" y="3"/>
                  </a:cubicBezTo>
                  <a:cubicBezTo>
                    <a:pt x="150" y="3"/>
                    <a:pt x="193" y="45"/>
                    <a:pt x="193" y="98"/>
                  </a:cubicBezTo>
                  <a:close/>
                </a:path>
              </a:pathLst>
            </a:custGeom>
            <a:solidFill>
              <a:srgbClr val="FE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84" name="Freeform 190"/>
            <p:cNvSpPr>
              <a:spLocks noEditPoints="1"/>
            </p:cNvSpPr>
            <p:nvPr/>
          </p:nvSpPr>
          <p:spPr bwMode="auto">
            <a:xfrm>
              <a:off x="2710442" y="2895795"/>
              <a:ext cx="1303687" cy="1290218"/>
            </a:xfrm>
            <a:custGeom>
              <a:avLst/>
              <a:gdLst>
                <a:gd name="T0" fmla="*/ 2147483647 w 193"/>
                <a:gd name="T1" fmla="*/ 2147483647 h 193"/>
                <a:gd name="T2" fmla="*/ 2147483647 w 193"/>
                <a:gd name="T3" fmla="*/ 0 h 193"/>
                <a:gd name="T4" fmla="*/ 0 w 193"/>
                <a:gd name="T5" fmla="*/ 2147483647 h 193"/>
                <a:gd name="T6" fmla="*/ 2147483647 w 193"/>
                <a:gd name="T7" fmla="*/ 2147483647 h 193"/>
                <a:gd name="T8" fmla="*/ 2147483647 w 193"/>
                <a:gd name="T9" fmla="*/ 2147483647 h 193"/>
                <a:gd name="T10" fmla="*/ 2147483647 w 193"/>
                <a:gd name="T11" fmla="*/ 2147483647 h 193"/>
                <a:gd name="T12" fmla="*/ 2147483647 w 193"/>
                <a:gd name="T13" fmla="*/ 2147483647 h 193"/>
                <a:gd name="T14" fmla="*/ 2147483647 w 193"/>
                <a:gd name="T15" fmla="*/ 2147483647 h 193"/>
                <a:gd name="T16" fmla="*/ 2147483647 w 193"/>
                <a:gd name="T17" fmla="*/ 2147483647 h 193"/>
                <a:gd name="T18" fmla="*/ 2147483647 w 193"/>
                <a:gd name="T19" fmla="*/ 2147483647 h 19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3"/>
                <a:gd name="T31" fmla="*/ 0 h 193"/>
                <a:gd name="T32" fmla="*/ 193 w 193"/>
                <a:gd name="T33" fmla="*/ 193 h 19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3" h="193">
                  <a:moveTo>
                    <a:pt x="193" y="97"/>
                  </a:moveTo>
                  <a:cubicBezTo>
                    <a:pt x="193" y="44"/>
                    <a:pt x="150" y="0"/>
                    <a:pt x="97" y="0"/>
                  </a:cubicBezTo>
                  <a:cubicBezTo>
                    <a:pt x="44" y="0"/>
                    <a:pt x="0" y="44"/>
                    <a:pt x="0" y="97"/>
                  </a:cubicBezTo>
                  <a:cubicBezTo>
                    <a:pt x="0" y="150"/>
                    <a:pt x="44" y="193"/>
                    <a:pt x="97" y="193"/>
                  </a:cubicBezTo>
                  <a:cubicBezTo>
                    <a:pt x="150" y="193"/>
                    <a:pt x="193" y="150"/>
                    <a:pt x="193" y="97"/>
                  </a:cubicBezTo>
                  <a:close/>
                  <a:moveTo>
                    <a:pt x="191" y="97"/>
                  </a:moveTo>
                  <a:cubicBezTo>
                    <a:pt x="191" y="148"/>
                    <a:pt x="149" y="190"/>
                    <a:pt x="97" y="190"/>
                  </a:cubicBezTo>
                  <a:cubicBezTo>
                    <a:pt x="45" y="190"/>
                    <a:pt x="3" y="148"/>
                    <a:pt x="3" y="97"/>
                  </a:cubicBezTo>
                  <a:cubicBezTo>
                    <a:pt x="3" y="45"/>
                    <a:pt x="45" y="3"/>
                    <a:pt x="97" y="3"/>
                  </a:cubicBezTo>
                  <a:cubicBezTo>
                    <a:pt x="149" y="3"/>
                    <a:pt x="191" y="45"/>
                    <a:pt x="191" y="97"/>
                  </a:cubicBezTo>
                  <a:close/>
                </a:path>
              </a:pathLst>
            </a:custGeom>
            <a:solidFill>
              <a:srgbClr val="FEFFC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85" name="Freeform 191"/>
            <p:cNvSpPr>
              <a:spLocks noEditPoints="1"/>
            </p:cNvSpPr>
            <p:nvPr/>
          </p:nvSpPr>
          <p:spPr bwMode="auto">
            <a:xfrm>
              <a:off x="2723952" y="2909166"/>
              <a:ext cx="1283423" cy="1270163"/>
            </a:xfrm>
            <a:custGeom>
              <a:avLst/>
              <a:gdLst>
                <a:gd name="T0" fmla="*/ 2147483647 w 190"/>
                <a:gd name="T1" fmla="*/ 2147483647 h 190"/>
                <a:gd name="T2" fmla="*/ 2147483647 w 190"/>
                <a:gd name="T3" fmla="*/ 0 h 190"/>
                <a:gd name="T4" fmla="*/ 0 w 190"/>
                <a:gd name="T5" fmla="*/ 2147483647 h 190"/>
                <a:gd name="T6" fmla="*/ 2147483647 w 190"/>
                <a:gd name="T7" fmla="*/ 2147483647 h 190"/>
                <a:gd name="T8" fmla="*/ 2147483647 w 190"/>
                <a:gd name="T9" fmla="*/ 2147483647 h 190"/>
                <a:gd name="T10" fmla="*/ 2147483647 w 190"/>
                <a:gd name="T11" fmla="*/ 2147483647 h 190"/>
                <a:gd name="T12" fmla="*/ 2147483647 w 190"/>
                <a:gd name="T13" fmla="*/ 2147483647 h 190"/>
                <a:gd name="T14" fmla="*/ 2147483647 w 190"/>
                <a:gd name="T15" fmla="*/ 2147483647 h 190"/>
                <a:gd name="T16" fmla="*/ 2147483647 w 190"/>
                <a:gd name="T17" fmla="*/ 2147483647 h 190"/>
                <a:gd name="T18" fmla="*/ 2147483647 w 190"/>
                <a:gd name="T19" fmla="*/ 2147483647 h 19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0"/>
                <a:gd name="T31" fmla="*/ 0 h 190"/>
                <a:gd name="T32" fmla="*/ 190 w 190"/>
                <a:gd name="T33" fmla="*/ 190 h 19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0" h="190">
                  <a:moveTo>
                    <a:pt x="190" y="95"/>
                  </a:moveTo>
                  <a:cubicBezTo>
                    <a:pt x="190" y="42"/>
                    <a:pt x="147" y="0"/>
                    <a:pt x="95" y="0"/>
                  </a:cubicBezTo>
                  <a:cubicBezTo>
                    <a:pt x="42" y="0"/>
                    <a:pt x="0" y="42"/>
                    <a:pt x="0" y="95"/>
                  </a:cubicBezTo>
                  <a:cubicBezTo>
                    <a:pt x="0" y="147"/>
                    <a:pt x="42" y="190"/>
                    <a:pt x="95" y="190"/>
                  </a:cubicBezTo>
                  <a:cubicBezTo>
                    <a:pt x="147" y="190"/>
                    <a:pt x="190" y="147"/>
                    <a:pt x="190" y="95"/>
                  </a:cubicBezTo>
                  <a:close/>
                  <a:moveTo>
                    <a:pt x="187" y="95"/>
                  </a:moveTo>
                  <a:cubicBezTo>
                    <a:pt x="187" y="146"/>
                    <a:pt x="146" y="187"/>
                    <a:pt x="95" y="187"/>
                  </a:cubicBezTo>
                  <a:cubicBezTo>
                    <a:pt x="44" y="187"/>
                    <a:pt x="2" y="146"/>
                    <a:pt x="2" y="95"/>
                  </a:cubicBezTo>
                  <a:cubicBezTo>
                    <a:pt x="2" y="44"/>
                    <a:pt x="44" y="2"/>
                    <a:pt x="95" y="2"/>
                  </a:cubicBezTo>
                  <a:cubicBezTo>
                    <a:pt x="146" y="2"/>
                    <a:pt x="187" y="44"/>
                    <a:pt x="187" y="95"/>
                  </a:cubicBezTo>
                  <a:close/>
                </a:path>
              </a:pathLst>
            </a:custGeom>
            <a:solidFill>
              <a:srgbClr val="FEFFC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86" name="Freeform 192"/>
            <p:cNvSpPr>
              <a:spLocks noEditPoints="1"/>
            </p:cNvSpPr>
            <p:nvPr/>
          </p:nvSpPr>
          <p:spPr bwMode="auto">
            <a:xfrm>
              <a:off x="2730707" y="2915850"/>
              <a:ext cx="1269914" cy="1250108"/>
            </a:xfrm>
            <a:custGeom>
              <a:avLst/>
              <a:gdLst>
                <a:gd name="T0" fmla="*/ 2147483647 w 188"/>
                <a:gd name="T1" fmla="*/ 2147483647 h 187"/>
                <a:gd name="T2" fmla="*/ 2147483647 w 188"/>
                <a:gd name="T3" fmla="*/ 0 h 187"/>
                <a:gd name="T4" fmla="*/ 0 w 188"/>
                <a:gd name="T5" fmla="*/ 2147483647 h 187"/>
                <a:gd name="T6" fmla="*/ 2147483647 w 188"/>
                <a:gd name="T7" fmla="*/ 2147483647 h 187"/>
                <a:gd name="T8" fmla="*/ 2147483647 w 188"/>
                <a:gd name="T9" fmla="*/ 2147483647 h 187"/>
                <a:gd name="T10" fmla="*/ 2147483647 w 188"/>
                <a:gd name="T11" fmla="*/ 2147483647 h 187"/>
                <a:gd name="T12" fmla="*/ 2147483647 w 188"/>
                <a:gd name="T13" fmla="*/ 2147483647 h 187"/>
                <a:gd name="T14" fmla="*/ 2147483647 w 188"/>
                <a:gd name="T15" fmla="*/ 2147483647 h 187"/>
                <a:gd name="T16" fmla="*/ 2147483647 w 188"/>
                <a:gd name="T17" fmla="*/ 2147483647 h 187"/>
                <a:gd name="T18" fmla="*/ 2147483647 w 188"/>
                <a:gd name="T19" fmla="*/ 2147483647 h 18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8"/>
                <a:gd name="T31" fmla="*/ 0 h 187"/>
                <a:gd name="T32" fmla="*/ 188 w 188"/>
                <a:gd name="T33" fmla="*/ 187 h 18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8" h="187">
                  <a:moveTo>
                    <a:pt x="188" y="94"/>
                  </a:moveTo>
                  <a:cubicBezTo>
                    <a:pt x="188" y="42"/>
                    <a:pt x="146" y="0"/>
                    <a:pt x="94" y="0"/>
                  </a:cubicBezTo>
                  <a:cubicBezTo>
                    <a:pt x="42" y="0"/>
                    <a:pt x="0" y="42"/>
                    <a:pt x="0" y="94"/>
                  </a:cubicBezTo>
                  <a:cubicBezTo>
                    <a:pt x="0" y="145"/>
                    <a:pt x="42" y="187"/>
                    <a:pt x="94" y="187"/>
                  </a:cubicBezTo>
                  <a:cubicBezTo>
                    <a:pt x="146" y="187"/>
                    <a:pt x="188" y="145"/>
                    <a:pt x="188" y="94"/>
                  </a:cubicBezTo>
                  <a:close/>
                  <a:moveTo>
                    <a:pt x="185" y="94"/>
                  </a:moveTo>
                  <a:cubicBezTo>
                    <a:pt x="185" y="144"/>
                    <a:pt x="144" y="185"/>
                    <a:pt x="94" y="185"/>
                  </a:cubicBezTo>
                  <a:cubicBezTo>
                    <a:pt x="43" y="185"/>
                    <a:pt x="3" y="144"/>
                    <a:pt x="3" y="94"/>
                  </a:cubicBezTo>
                  <a:cubicBezTo>
                    <a:pt x="3" y="43"/>
                    <a:pt x="43" y="3"/>
                    <a:pt x="94" y="3"/>
                  </a:cubicBezTo>
                  <a:cubicBezTo>
                    <a:pt x="144" y="3"/>
                    <a:pt x="185" y="43"/>
                    <a:pt x="185" y="94"/>
                  </a:cubicBezTo>
                  <a:close/>
                </a:path>
              </a:pathLst>
            </a:custGeom>
            <a:solidFill>
              <a:srgbClr val="FEFFC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87" name="Freeform 193"/>
            <p:cNvSpPr>
              <a:spLocks noEditPoints="1"/>
            </p:cNvSpPr>
            <p:nvPr/>
          </p:nvSpPr>
          <p:spPr bwMode="auto">
            <a:xfrm>
              <a:off x="2737462" y="2922535"/>
              <a:ext cx="1249649" cy="1236737"/>
            </a:xfrm>
            <a:custGeom>
              <a:avLst/>
              <a:gdLst>
                <a:gd name="T0" fmla="*/ 2147483647 w 185"/>
                <a:gd name="T1" fmla="*/ 2147483647 h 185"/>
                <a:gd name="T2" fmla="*/ 2147483647 w 185"/>
                <a:gd name="T3" fmla="*/ 0 h 185"/>
                <a:gd name="T4" fmla="*/ 0 w 185"/>
                <a:gd name="T5" fmla="*/ 2147483647 h 185"/>
                <a:gd name="T6" fmla="*/ 2147483647 w 185"/>
                <a:gd name="T7" fmla="*/ 2147483647 h 185"/>
                <a:gd name="T8" fmla="*/ 2147483647 w 185"/>
                <a:gd name="T9" fmla="*/ 2147483647 h 185"/>
                <a:gd name="T10" fmla="*/ 2147483647 w 185"/>
                <a:gd name="T11" fmla="*/ 2147483647 h 185"/>
                <a:gd name="T12" fmla="*/ 2147483647 w 185"/>
                <a:gd name="T13" fmla="*/ 2147483647 h 185"/>
                <a:gd name="T14" fmla="*/ 2147483647 w 185"/>
                <a:gd name="T15" fmla="*/ 2147483647 h 185"/>
                <a:gd name="T16" fmla="*/ 2147483647 w 185"/>
                <a:gd name="T17" fmla="*/ 2147483647 h 185"/>
                <a:gd name="T18" fmla="*/ 2147483647 w 185"/>
                <a:gd name="T19" fmla="*/ 2147483647 h 18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5"/>
                <a:gd name="T31" fmla="*/ 0 h 185"/>
                <a:gd name="T32" fmla="*/ 185 w 185"/>
                <a:gd name="T33" fmla="*/ 185 h 18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5" h="185">
                  <a:moveTo>
                    <a:pt x="185" y="93"/>
                  </a:moveTo>
                  <a:cubicBezTo>
                    <a:pt x="185" y="42"/>
                    <a:pt x="144" y="0"/>
                    <a:pt x="93" y="0"/>
                  </a:cubicBezTo>
                  <a:cubicBezTo>
                    <a:pt x="42" y="0"/>
                    <a:pt x="0" y="42"/>
                    <a:pt x="0" y="93"/>
                  </a:cubicBezTo>
                  <a:cubicBezTo>
                    <a:pt x="0" y="144"/>
                    <a:pt x="42" y="185"/>
                    <a:pt x="93" y="185"/>
                  </a:cubicBezTo>
                  <a:cubicBezTo>
                    <a:pt x="144" y="185"/>
                    <a:pt x="185" y="144"/>
                    <a:pt x="185" y="93"/>
                  </a:cubicBezTo>
                  <a:close/>
                  <a:moveTo>
                    <a:pt x="183" y="93"/>
                  </a:moveTo>
                  <a:cubicBezTo>
                    <a:pt x="183" y="142"/>
                    <a:pt x="142" y="183"/>
                    <a:pt x="93" y="183"/>
                  </a:cubicBezTo>
                  <a:cubicBezTo>
                    <a:pt x="43" y="183"/>
                    <a:pt x="3" y="142"/>
                    <a:pt x="3" y="93"/>
                  </a:cubicBezTo>
                  <a:cubicBezTo>
                    <a:pt x="3" y="43"/>
                    <a:pt x="43" y="3"/>
                    <a:pt x="93" y="3"/>
                  </a:cubicBezTo>
                  <a:cubicBezTo>
                    <a:pt x="142" y="3"/>
                    <a:pt x="183" y="43"/>
                    <a:pt x="183" y="93"/>
                  </a:cubicBezTo>
                  <a:close/>
                </a:path>
              </a:pathLst>
            </a:custGeom>
            <a:solidFill>
              <a:srgbClr val="FEFFC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88" name="Freeform 194"/>
            <p:cNvSpPr>
              <a:spLocks noEditPoints="1"/>
            </p:cNvSpPr>
            <p:nvPr/>
          </p:nvSpPr>
          <p:spPr bwMode="auto">
            <a:xfrm>
              <a:off x="2750971" y="2935906"/>
              <a:ext cx="1229384" cy="1216682"/>
            </a:xfrm>
            <a:custGeom>
              <a:avLst/>
              <a:gdLst>
                <a:gd name="T0" fmla="*/ 2147483647 w 182"/>
                <a:gd name="T1" fmla="*/ 2147483647 h 182"/>
                <a:gd name="T2" fmla="*/ 2147483647 w 182"/>
                <a:gd name="T3" fmla="*/ 0 h 182"/>
                <a:gd name="T4" fmla="*/ 0 w 182"/>
                <a:gd name="T5" fmla="*/ 2147483647 h 182"/>
                <a:gd name="T6" fmla="*/ 2147483647 w 182"/>
                <a:gd name="T7" fmla="*/ 2147483647 h 182"/>
                <a:gd name="T8" fmla="*/ 2147483647 w 182"/>
                <a:gd name="T9" fmla="*/ 2147483647 h 182"/>
                <a:gd name="T10" fmla="*/ 2147483647 w 182"/>
                <a:gd name="T11" fmla="*/ 2147483647 h 182"/>
                <a:gd name="T12" fmla="*/ 2147483647 w 182"/>
                <a:gd name="T13" fmla="*/ 2147483647 h 182"/>
                <a:gd name="T14" fmla="*/ 2147483647 w 182"/>
                <a:gd name="T15" fmla="*/ 2147483647 h 182"/>
                <a:gd name="T16" fmla="*/ 2147483647 w 182"/>
                <a:gd name="T17" fmla="*/ 2147483647 h 182"/>
                <a:gd name="T18" fmla="*/ 2147483647 w 182"/>
                <a:gd name="T19" fmla="*/ 2147483647 h 18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2"/>
                <a:gd name="T31" fmla="*/ 0 h 182"/>
                <a:gd name="T32" fmla="*/ 182 w 182"/>
                <a:gd name="T33" fmla="*/ 182 h 18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2" h="182">
                  <a:moveTo>
                    <a:pt x="182" y="91"/>
                  </a:moveTo>
                  <a:cubicBezTo>
                    <a:pt x="182" y="40"/>
                    <a:pt x="141" y="0"/>
                    <a:pt x="91" y="0"/>
                  </a:cubicBezTo>
                  <a:cubicBezTo>
                    <a:pt x="40" y="0"/>
                    <a:pt x="0" y="40"/>
                    <a:pt x="0" y="91"/>
                  </a:cubicBezTo>
                  <a:cubicBezTo>
                    <a:pt x="0" y="141"/>
                    <a:pt x="40" y="182"/>
                    <a:pt x="91" y="182"/>
                  </a:cubicBezTo>
                  <a:cubicBezTo>
                    <a:pt x="141" y="182"/>
                    <a:pt x="182" y="141"/>
                    <a:pt x="182" y="91"/>
                  </a:cubicBezTo>
                  <a:close/>
                  <a:moveTo>
                    <a:pt x="179" y="91"/>
                  </a:moveTo>
                  <a:cubicBezTo>
                    <a:pt x="179" y="140"/>
                    <a:pt x="140" y="179"/>
                    <a:pt x="91" y="179"/>
                  </a:cubicBezTo>
                  <a:cubicBezTo>
                    <a:pt x="42" y="179"/>
                    <a:pt x="2" y="140"/>
                    <a:pt x="2" y="91"/>
                  </a:cubicBezTo>
                  <a:cubicBezTo>
                    <a:pt x="2" y="42"/>
                    <a:pt x="42" y="2"/>
                    <a:pt x="91" y="2"/>
                  </a:cubicBezTo>
                  <a:cubicBezTo>
                    <a:pt x="140" y="2"/>
                    <a:pt x="179" y="42"/>
                    <a:pt x="179" y="91"/>
                  </a:cubicBezTo>
                  <a:close/>
                </a:path>
              </a:pathLst>
            </a:custGeom>
            <a:solidFill>
              <a:srgbClr val="FEFFC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89" name="Freeform 195"/>
            <p:cNvSpPr>
              <a:spLocks noEditPoints="1"/>
            </p:cNvSpPr>
            <p:nvPr/>
          </p:nvSpPr>
          <p:spPr bwMode="auto">
            <a:xfrm>
              <a:off x="2757727" y="2942591"/>
              <a:ext cx="1215874" cy="1203312"/>
            </a:xfrm>
            <a:custGeom>
              <a:avLst/>
              <a:gdLst>
                <a:gd name="T0" fmla="*/ 2147483647 w 180"/>
                <a:gd name="T1" fmla="*/ 2147483647 h 180"/>
                <a:gd name="T2" fmla="*/ 2147483647 w 180"/>
                <a:gd name="T3" fmla="*/ 0 h 180"/>
                <a:gd name="T4" fmla="*/ 0 w 180"/>
                <a:gd name="T5" fmla="*/ 2147483647 h 180"/>
                <a:gd name="T6" fmla="*/ 2147483647 w 180"/>
                <a:gd name="T7" fmla="*/ 2147483647 h 180"/>
                <a:gd name="T8" fmla="*/ 2147483647 w 180"/>
                <a:gd name="T9" fmla="*/ 2147483647 h 180"/>
                <a:gd name="T10" fmla="*/ 2147483647 w 180"/>
                <a:gd name="T11" fmla="*/ 2147483647 h 180"/>
                <a:gd name="T12" fmla="*/ 2147483647 w 180"/>
                <a:gd name="T13" fmla="*/ 2147483647 h 180"/>
                <a:gd name="T14" fmla="*/ 2147483647 w 180"/>
                <a:gd name="T15" fmla="*/ 2147483647 h 180"/>
                <a:gd name="T16" fmla="*/ 2147483647 w 180"/>
                <a:gd name="T17" fmla="*/ 2147483647 h 180"/>
                <a:gd name="T18" fmla="*/ 2147483647 w 180"/>
                <a:gd name="T19" fmla="*/ 2147483647 h 1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0"/>
                <a:gd name="T31" fmla="*/ 0 h 180"/>
                <a:gd name="T32" fmla="*/ 180 w 180"/>
                <a:gd name="T33" fmla="*/ 180 h 18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0" h="180">
                  <a:moveTo>
                    <a:pt x="180" y="90"/>
                  </a:moveTo>
                  <a:cubicBezTo>
                    <a:pt x="180" y="40"/>
                    <a:pt x="139" y="0"/>
                    <a:pt x="90" y="0"/>
                  </a:cubicBezTo>
                  <a:cubicBezTo>
                    <a:pt x="40" y="0"/>
                    <a:pt x="0" y="40"/>
                    <a:pt x="0" y="90"/>
                  </a:cubicBezTo>
                  <a:cubicBezTo>
                    <a:pt x="0" y="139"/>
                    <a:pt x="40" y="180"/>
                    <a:pt x="90" y="180"/>
                  </a:cubicBezTo>
                  <a:cubicBezTo>
                    <a:pt x="139" y="180"/>
                    <a:pt x="180" y="139"/>
                    <a:pt x="180" y="90"/>
                  </a:cubicBezTo>
                  <a:close/>
                  <a:moveTo>
                    <a:pt x="177" y="90"/>
                  </a:moveTo>
                  <a:cubicBezTo>
                    <a:pt x="177" y="138"/>
                    <a:pt x="138" y="177"/>
                    <a:pt x="90" y="177"/>
                  </a:cubicBezTo>
                  <a:cubicBezTo>
                    <a:pt x="41" y="177"/>
                    <a:pt x="2" y="138"/>
                    <a:pt x="2" y="90"/>
                  </a:cubicBezTo>
                  <a:cubicBezTo>
                    <a:pt x="2" y="41"/>
                    <a:pt x="41" y="2"/>
                    <a:pt x="90" y="2"/>
                  </a:cubicBezTo>
                  <a:cubicBezTo>
                    <a:pt x="138" y="2"/>
                    <a:pt x="177" y="41"/>
                    <a:pt x="177" y="90"/>
                  </a:cubicBezTo>
                  <a:close/>
                </a:path>
              </a:pathLst>
            </a:custGeom>
            <a:solidFill>
              <a:srgbClr val="FEFFC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90" name="Freeform 196"/>
            <p:cNvSpPr>
              <a:spLocks noEditPoints="1"/>
            </p:cNvSpPr>
            <p:nvPr/>
          </p:nvSpPr>
          <p:spPr bwMode="auto">
            <a:xfrm>
              <a:off x="2764481" y="2949276"/>
              <a:ext cx="1195610" cy="1183257"/>
            </a:xfrm>
            <a:custGeom>
              <a:avLst/>
              <a:gdLst>
                <a:gd name="T0" fmla="*/ 2147483647 w 177"/>
                <a:gd name="T1" fmla="*/ 2147483647 h 177"/>
                <a:gd name="T2" fmla="*/ 2147483647 w 177"/>
                <a:gd name="T3" fmla="*/ 0 h 177"/>
                <a:gd name="T4" fmla="*/ 0 w 177"/>
                <a:gd name="T5" fmla="*/ 2147483647 h 177"/>
                <a:gd name="T6" fmla="*/ 2147483647 w 177"/>
                <a:gd name="T7" fmla="*/ 2147483647 h 177"/>
                <a:gd name="T8" fmla="*/ 2147483647 w 177"/>
                <a:gd name="T9" fmla="*/ 2147483647 h 177"/>
                <a:gd name="T10" fmla="*/ 2147483647 w 177"/>
                <a:gd name="T11" fmla="*/ 2147483647 h 177"/>
                <a:gd name="T12" fmla="*/ 2147483647 w 177"/>
                <a:gd name="T13" fmla="*/ 2147483647 h 177"/>
                <a:gd name="T14" fmla="*/ 2147483647 w 177"/>
                <a:gd name="T15" fmla="*/ 2147483647 h 177"/>
                <a:gd name="T16" fmla="*/ 2147483647 w 177"/>
                <a:gd name="T17" fmla="*/ 2147483647 h 177"/>
                <a:gd name="T18" fmla="*/ 2147483647 w 177"/>
                <a:gd name="T19" fmla="*/ 2147483647 h 17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7"/>
                <a:gd name="T31" fmla="*/ 0 h 177"/>
                <a:gd name="T32" fmla="*/ 177 w 177"/>
                <a:gd name="T33" fmla="*/ 177 h 17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7" h="177">
                  <a:moveTo>
                    <a:pt x="177" y="89"/>
                  </a:moveTo>
                  <a:cubicBezTo>
                    <a:pt x="177" y="40"/>
                    <a:pt x="138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138"/>
                    <a:pt x="40" y="177"/>
                    <a:pt x="89" y="177"/>
                  </a:cubicBezTo>
                  <a:cubicBezTo>
                    <a:pt x="138" y="177"/>
                    <a:pt x="177" y="138"/>
                    <a:pt x="177" y="89"/>
                  </a:cubicBezTo>
                  <a:close/>
                  <a:moveTo>
                    <a:pt x="175" y="89"/>
                  </a:moveTo>
                  <a:cubicBezTo>
                    <a:pt x="175" y="136"/>
                    <a:pt x="136" y="175"/>
                    <a:pt x="89" y="175"/>
                  </a:cubicBezTo>
                  <a:cubicBezTo>
                    <a:pt x="41" y="175"/>
                    <a:pt x="3" y="136"/>
                    <a:pt x="3" y="89"/>
                  </a:cubicBezTo>
                  <a:cubicBezTo>
                    <a:pt x="3" y="41"/>
                    <a:pt x="41" y="3"/>
                    <a:pt x="89" y="3"/>
                  </a:cubicBezTo>
                  <a:cubicBezTo>
                    <a:pt x="136" y="3"/>
                    <a:pt x="175" y="41"/>
                    <a:pt x="175" y="89"/>
                  </a:cubicBezTo>
                  <a:close/>
                </a:path>
              </a:pathLst>
            </a:custGeom>
            <a:solidFill>
              <a:srgbClr val="FEFFC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91" name="Freeform 197"/>
            <p:cNvSpPr>
              <a:spLocks noEditPoints="1"/>
            </p:cNvSpPr>
            <p:nvPr/>
          </p:nvSpPr>
          <p:spPr bwMode="auto">
            <a:xfrm>
              <a:off x="2771236" y="2955961"/>
              <a:ext cx="1182101" cy="1169886"/>
            </a:xfrm>
            <a:custGeom>
              <a:avLst/>
              <a:gdLst>
                <a:gd name="T0" fmla="*/ 2147483647 w 175"/>
                <a:gd name="T1" fmla="*/ 2147483647 h 175"/>
                <a:gd name="T2" fmla="*/ 2147483647 w 175"/>
                <a:gd name="T3" fmla="*/ 0 h 175"/>
                <a:gd name="T4" fmla="*/ 0 w 175"/>
                <a:gd name="T5" fmla="*/ 2147483647 h 175"/>
                <a:gd name="T6" fmla="*/ 2147483647 w 175"/>
                <a:gd name="T7" fmla="*/ 2147483647 h 175"/>
                <a:gd name="T8" fmla="*/ 2147483647 w 175"/>
                <a:gd name="T9" fmla="*/ 2147483647 h 175"/>
                <a:gd name="T10" fmla="*/ 2147483647 w 175"/>
                <a:gd name="T11" fmla="*/ 2147483647 h 175"/>
                <a:gd name="T12" fmla="*/ 2147483647 w 175"/>
                <a:gd name="T13" fmla="*/ 2147483647 h 175"/>
                <a:gd name="T14" fmla="*/ 2147483647 w 175"/>
                <a:gd name="T15" fmla="*/ 2147483647 h 175"/>
                <a:gd name="T16" fmla="*/ 2147483647 w 175"/>
                <a:gd name="T17" fmla="*/ 2147483647 h 175"/>
                <a:gd name="T18" fmla="*/ 2147483647 w 175"/>
                <a:gd name="T19" fmla="*/ 2147483647 h 17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5"/>
                <a:gd name="T31" fmla="*/ 0 h 175"/>
                <a:gd name="T32" fmla="*/ 175 w 175"/>
                <a:gd name="T33" fmla="*/ 175 h 17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5" h="175">
                  <a:moveTo>
                    <a:pt x="175" y="88"/>
                  </a:moveTo>
                  <a:cubicBezTo>
                    <a:pt x="175" y="39"/>
                    <a:pt x="136" y="0"/>
                    <a:pt x="88" y="0"/>
                  </a:cubicBezTo>
                  <a:cubicBezTo>
                    <a:pt x="39" y="0"/>
                    <a:pt x="0" y="39"/>
                    <a:pt x="0" y="88"/>
                  </a:cubicBezTo>
                  <a:cubicBezTo>
                    <a:pt x="0" y="136"/>
                    <a:pt x="39" y="175"/>
                    <a:pt x="88" y="175"/>
                  </a:cubicBezTo>
                  <a:cubicBezTo>
                    <a:pt x="136" y="175"/>
                    <a:pt x="175" y="136"/>
                    <a:pt x="175" y="88"/>
                  </a:cubicBezTo>
                  <a:close/>
                  <a:moveTo>
                    <a:pt x="173" y="88"/>
                  </a:moveTo>
                  <a:cubicBezTo>
                    <a:pt x="173" y="135"/>
                    <a:pt x="135" y="173"/>
                    <a:pt x="88" y="173"/>
                  </a:cubicBezTo>
                  <a:cubicBezTo>
                    <a:pt x="41" y="173"/>
                    <a:pt x="3" y="135"/>
                    <a:pt x="3" y="88"/>
                  </a:cubicBezTo>
                  <a:cubicBezTo>
                    <a:pt x="3" y="41"/>
                    <a:pt x="41" y="3"/>
                    <a:pt x="88" y="3"/>
                  </a:cubicBezTo>
                  <a:cubicBezTo>
                    <a:pt x="135" y="3"/>
                    <a:pt x="173" y="41"/>
                    <a:pt x="173" y="88"/>
                  </a:cubicBezTo>
                  <a:close/>
                </a:path>
              </a:pathLst>
            </a:custGeom>
            <a:solidFill>
              <a:srgbClr val="FEFFD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92" name="Freeform 198"/>
            <p:cNvSpPr>
              <a:spLocks noEditPoints="1"/>
            </p:cNvSpPr>
            <p:nvPr/>
          </p:nvSpPr>
          <p:spPr bwMode="auto">
            <a:xfrm>
              <a:off x="2784746" y="2969331"/>
              <a:ext cx="1161836" cy="1149832"/>
            </a:xfrm>
            <a:custGeom>
              <a:avLst/>
              <a:gdLst>
                <a:gd name="T0" fmla="*/ 2147483647 w 172"/>
                <a:gd name="T1" fmla="*/ 2147483647 h 172"/>
                <a:gd name="T2" fmla="*/ 2147483647 w 172"/>
                <a:gd name="T3" fmla="*/ 0 h 172"/>
                <a:gd name="T4" fmla="*/ 0 w 172"/>
                <a:gd name="T5" fmla="*/ 2147483647 h 172"/>
                <a:gd name="T6" fmla="*/ 2147483647 w 172"/>
                <a:gd name="T7" fmla="*/ 2147483647 h 172"/>
                <a:gd name="T8" fmla="*/ 2147483647 w 172"/>
                <a:gd name="T9" fmla="*/ 2147483647 h 172"/>
                <a:gd name="T10" fmla="*/ 2147483647 w 172"/>
                <a:gd name="T11" fmla="*/ 2147483647 h 172"/>
                <a:gd name="T12" fmla="*/ 2147483647 w 172"/>
                <a:gd name="T13" fmla="*/ 2147483647 h 172"/>
                <a:gd name="T14" fmla="*/ 2147483647 w 172"/>
                <a:gd name="T15" fmla="*/ 2147483647 h 172"/>
                <a:gd name="T16" fmla="*/ 2147483647 w 172"/>
                <a:gd name="T17" fmla="*/ 2147483647 h 172"/>
                <a:gd name="T18" fmla="*/ 2147483647 w 172"/>
                <a:gd name="T19" fmla="*/ 2147483647 h 17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2"/>
                <a:gd name="T31" fmla="*/ 0 h 172"/>
                <a:gd name="T32" fmla="*/ 172 w 172"/>
                <a:gd name="T33" fmla="*/ 172 h 17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2" h="172">
                  <a:moveTo>
                    <a:pt x="172" y="86"/>
                  </a:moveTo>
                  <a:cubicBezTo>
                    <a:pt x="172" y="38"/>
                    <a:pt x="133" y="0"/>
                    <a:pt x="86" y="0"/>
                  </a:cubicBezTo>
                  <a:cubicBezTo>
                    <a:pt x="38" y="0"/>
                    <a:pt x="0" y="38"/>
                    <a:pt x="0" y="86"/>
                  </a:cubicBezTo>
                  <a:cubicBezTo>
                    <a:pt x="0" y="133"/>
                    <a:pt x="38" y="172"/>
                    <a:pt x="86" y="172"/>
                  </a:cubicBezTo>
                  <a:cubicBezTo>
                    <a:pt x="133" y="172"/>
                    <a:pt x="172" y="133"/>
                    <a:pt x="172" y="86"/>
                  </a:cubicBezTo>
                  <a:close/>
                  <a:moveTo>
                    <a:pt x="169" y="86"/>
                  </a:moveTo>
                  <a:cubicBezTo>
                    <a:pt x="169" y="132"/>
                    <a:pt x="132" y="169"/>
                    <a:pt x="86" y="169"/>
                  </a:cubicBezTo>
                  <a:cubicBezTo>
                    <a:pt x="40" y="169"/>
                    <a:pt x="2" y="132"/>
                    <a:pt x="2" y="86"/>
                  </a:cubicBezTo>
                  <a:cubicBezTo>
                    <a:pt x="2" y="40"/>
                    <a:pt x="40" y="2"/>
                    <a:pt x="86" y="2"/>
                  </a:cubicBezTo>
                  <a:cubicBezTo>
                    <a:pt x="132" y="2"/>
                    <a:pt x="169" y="40"/>
                    <a:pt x="169" y="86"/>
                  </a:cubicBezTo>
                  <a:close/>
                </a:path>
              </a:pathLst>
            </a:custGeom>
            <a:solidFill>
              <a:srgbClr val="FEFFD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93" name="Freeform 199"/>
            <p:cNvSpPr>
              <a:spLocks noEditPoints="1"/>
            </p:cNvSpPr>
            <p:nvPr/>
          </p:nvSpPr>
          <p:spPr bwMode="auto">
            <a:xfrm>
              <a:off x="2791500" y="2976017"/>
              <a:ext cx="1148326" cy="1136461"/>
            </a:xfrm>
            <a:custGeom>
              <a:avLst/>
              <a:gdLst>
                <a:gd name="T0" fmla="*/ 2147483647 w 170"/>
                <a:gd name="T1" fmla="*/ 2147483647 h 170"/>
                <a:gd name="T2" fmla="*/ 2147483647 w 170"/>
                <a:gd name="T3" fmla="*/ 0 h 170"/>
                <a:gd name="T4" fmla="*/ 0 w 170"/>
                <a:gd name="T5" fmla="*/ 2147483647 h 170"/>
                <a:gd name="T6" fmla="*/ 2147483647 w 170"/>
                <a:gd name="T7" fmla="*/ 2147483647 h 170"/>
                <a:gd name="T8" fmla="*/ 2147483647 w 170"/>
                <a:gd name="T9" fmla="*/ 2147483647 h 170"/>
                <a:gd name="T10" fmla="*/ 2147483647 w 170"/>
                <a:gd name="T11" fmla="*/ 2147483647 h 170"/>
                <a:gd name="T12" fmla="*/ 2147483647 w 170"/>
                <a:gd name="T13" fmla="*/ 2147483647 h 170"/>
                <a:gd name="T14" fmla="*/ 2147483647 w 170"/>
                <a:gd name="T15" fmla="*/ 2147483647 h 170"/>
                <a:gd name="T16" fmla="*/ 2147483647 w 170"/>
                <a:gd name="T17" fmla="*/ 2147483647 h 170"/>
                <a:gd name="T18" fmla="*/ 2147483647 w 170"/>
                <a:gd name="T19" fmla="*/ 2147483647 h 17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0"/>
                <a:gd name="T31" fmla="*/ 0 h 170"/>
                <a:gd name="T32" fmla="*/ 170 w 170"/>
                <a:gd name="T33" fmla="*/ 170 h 17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0" h="170">
                  <a:moveTo>
                    <a:pt x="170" y="85"/>
                  </a:moveTo>
                  <a:cubicBezTo>
                    <a:pt x="170" y="38"/>
                    <a:pt x="132" y="0"/>
                    <a:pt x="85" y="0"/>
                  </a:cubicBezTo>
                  <a:cubicBezTo>
                    <a:pt x="38" y="0"/>
                    <a:pt x="0" y="38"/>
                    <a:pt x="0" y="85"/>
                  </a:cubicBezTo>
                  <a:cubicBezTo>
                    <a:pt x="0" y="132"/>
                    <a:pt x="38" y="170"/>
                    <a:pt x="85" y="170"/>
                  </a:cubicBezTo>
                  <a:cubicBezTo>
                    <a:pt x="132" y="170"/>
                    <a:pt x="170" y="132"/>
                    <a:pt x="170" y="85"/>
                  </a:cubicBezTo>
                  <a:close/>
                  <a:moveTo>
                    <a:pt x="167" y="85"/>
                  </a:moveTo>
                  <a:cubicBezTo>
                    <a:pt x="167" y="130"/>
                    <a:pt x="130" y="167"/>
                    <a:pt x="85" y="167"/>
                  </a:cubicBezTo>
                  <a:cubicBezTo>
                    <a:pt x="39" y="167"/>
                    <a:pt x="2" y="130"/>
                    <a:pt x="2" y="85"/>
                  </a:cubicBezTo>
                  <a:cubicBezTo>
                    <a:pt x="2" y="39"/>
                    <a:pt x="39" y="2"/>
                    <a:pt x="85" y="2"/>
                  </a:cubicBezTo>
                  <a:cubicBezTo>
                    <a:pt x="130" y="2"/>
                    <a:pt x="167" y="39"/>
                    <a:pt x="167" y="85"/>
                  </a:cubicBezTo>
                  <a:close/>
                </a:path>
              </a:pathLst>
            </a:custGeom>
            <a:solidFill>
              <a:srgbClr val="FEFF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94" name="Freeform 200"/>
            <p:cNvSpPr>
              <a:spLocks noEditPoints="1"/>
            </p:cNvSpPr>
            <p:nvPr/>
          </p:nvSpPr>
          <p:spPr bwMode="auto">
            <a:xfrm>
              <a:off x="2798255" y="2982701"/>
              <a:ext cx="1128061" cy="1116406"/>
            </a:xfrm>
            <a:custGeom>
              <a:avLst/>
              <a:gdLst>
                <a:gd name="T0" fmla="*/ 2147483647 w 167"/>
                <a:gd name="T1" fmla="*/ 2147483647 h 167"/>
                <a:gd name="T2" fmla="*/ 2147483647 w 167"/>
                <a:gd name="T3" fmla="*/ 0 h 167"/>
                <a:gd name="T4" fmla="*/ 0 w 167"/>
                <a:gd name="T5" fmla="*/ 2147483647 h 167"/>
                <a:gd name="T6" fmla="*/ 2147483647 w 167"/>
                <a:gd name="T7" fmla="*/ 2147483647 h 167"/>
                <a:gd name="T8" fmla="*/ 2147483647 w 167"/>
                <a:gd name="T9" fmla="*/ 2147483647 h 167"/>
                <a:gd name="T10" fmla="*/ 2147483647 w 167"/>
                <a:gd name="T11" fmla="*/ 2147483647 h 167"/>
                <a:gd name="T12" fmla="*/ 2147483647 w 167"/>
                <a:gd name="T13" fmla="*/ 2147483647 h 167"/>
                <a:gd name="T14" fmla="*/ 2147483647 w 167"/>
                <a:gd name="T15" fmla="*/ 2147483647 h 167"/>
                <a:gd name="T16" fmla="*/ 2147483647 w 167"/>
                <a:gd name="T17" fmla="*/ 2147483647 h 167"/>
                <a:gd name="T18" fmla="*/ 2147483647 w 167"/>
                <a:gd name="T19" fmla="*/ 2147483647 h 1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7"/>
                <a:gd name="T31" fmla="*/ 0 h 167"/>
                <a:gd name="T32" fmla="*/ 167 w 167"/>
                <a:gd name="T33" fmla="*/ 167 h 16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7" h="167">
                  <a:moveTo>
                    <a:pt x="167" y="84"/>
                  </a:moveTo>
                  <a:cubicBezTo>
                    <a:pt x="167" y="38"/>
                    <a:pt x="130" y="0"/>
                    <a:pt x="84" y="0"/>
                  </a:cubicBezTo>
                  <a:cubicBezTo>
                    <a:pt x="38" y="0"/>
                    <a:pt x="0" y="38"/>
                    <a:pt x="0" y="84"/>
                  </a:cubicBezTo>
                  <a:cubicBezTo>
                    <a:pt x="0" y="130"/>
                    <a:pt x="38" y="167"/>
                    <a:pt x="84" y="167"/>
                  </a:cubicBezTo>
                  <a:cubicBezTo>
                    <a:pt x="130" y="167"/>
                    <a:pt x="167" y="130"/>
                    <a:pt x="167" y="84"/>
                  </a:cubicBezTo>
                  <a:close/>
                  <a:moveTo>
                    <a:pt x="165" y="84"/>
                  </a:moveTo>
                  <a:cubicBezTo>
                    <a:pt x="165" y="128"/>
                    <a:pt x="129" y="165"/>
                    <a:pt x="84" y="165"/>
                  </a:cubicBezTo>
                  <a:cubicBezTo>
                    <a:pt x="39" y="165"/>
                    <a:pt x="3" y="128"/>
                    <a:pt x="3" y="84"/>
                  </a:cubicBezTo>
                  <a:cubicBezTo>
                    <a:pt x="3" y="39"/>
                    <a:pt x="39" y="3"/>
                    <a:pt x="84" y="3"/>
                  </a:cubicBezTo>
                  <a:cubicBezTo>
                    <a:pt x="129" y="3"/>
                    <a:pt x="165" y="39"/>
                    <a:pt x="165" y="84"/>
                  </a:cubicBezTo>
                  <a:close/>
                </a:path>
              </a:pathLst>
            </a:custGeom>
            <a:solidFill>
              <a:srgbClr val="FEFFD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95" name="Freeform 201"/>
            <p:cNvSpPr>
              <a:spLocks noEditPoints="1"/>
            </p:cNvSpPr>
            <p:nvPr/>
          </p:nvSpPr>
          <p:spPr bwMode="auto">
            <a:xfrm>
              <a:off x="2805010" y="2989386"/>
              <a:ext cx="1114551" cy="1103036"/>
            </a:xfrm>
            <a:custGeom>
              <a:avLst/>
              <a:gdLst>
                <a:gd name="T0" fmla="*/ 2147483647 w 165"/>
                <a:gd name="T1" fmla="*/ 2147483647 h 165"/>
                <a:gd name="T2" fmla="*/ 2147483647 w 165"/>
                <a:gd name="T3" fmla="*/ 0 h 165"/>
                <a:gd name="T4" fmla="*/ 0 w 165"/>
                <a:gd name="T5" fmla="*/ 2147483647 h 165"/>
                <a:gd name="T6" fmla="*/ 2147483647 w 165"/>
                <a:gd name="T7" fmla="*/ 2147483647 h 165"/>
                <a:gd name="T8" fmla="*/ 2147483647 w 165"/>
                <a:gd name="T9" fmla="*/ 2147483647 h 165"/>
                <a:gd name="T10" fmla="*/ 2147483647 w 165"/>
                <a:gd name="T11" fmla="*/ 2147483647 h 165"/>
                <a:gd name="T12" fmla="*/ 2147483647 w 165"/>
                <a:gd name="T13" fmla="*/ 2147483647 h 165"/>
                <a:gd name="T14" fmla="*/ 2147483647 w 165"/>
                <a:gd name="T15" fmla="*/ 2147483647 h 165"/>
                <a:gd name="T16" fmla="*/ 2147483647 w 165"/>
                <a:gd name="T17" fmla="*/ 2147483647 h 165"/>
                <a:gd name="T18" fmla="*/ 2147483647 w 165"/>
                <a:gd name="T19" fmla="*/ 2147483647 h 1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5"/>
                <a:gd name="T31" fmla="*/ 0 h 165"/>
                <a:gd name="T32" fmla="*/ 165 w 165"/>
                <a:gd name="T33" fmla="*/ 165 h 16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5" h="165">
                  <a:moveTo>
                    <a:pt x="165" y="83"/>
                  </a:moveTo>
                  <a:cubicBezTo>
                    <a:pt x="165" y="37"/>
                    <a:pt x="128" y="0"/>
                    <a:pt x="83" y="0"/>
                  </a:cubicBezTo>
                  <a:cubicBezTo>
                    <a:pt x="37" y="0"/>
                    <a:pt x="0" y="37"/>
                    <a:pt x="0" y="83"/>
                  </a:cubicBezTo>
                  <a:cubicBezTo>
                    <a:pt x="0" y="128"/>
                    <a:pt x="37" y="165"/>
                    <a:pt x="83" y="165"/>
                  </a:cubicBezTo>
                  <a:cubicBezTo>
                    <a:pt x="128" y="165"/>
                    <a:pt x="165" y="128"/>
                    <a:pt x="165" y="83"/>
                  </a:cubicBezTo>
                  <a:close/>
                  <a:moveTo>
                    <a:pt x="163" y="83"/>
                  </a:moveTo>
                  <a:cubicBezTo>
                    <a:pt x="163" y="127"/>
                    <a:pt x="127" y="163"/>
                    <a:pt x="83" y="163"/>
                  </a:cubicBezTo>
                  <a:cubicBezTo>
                    <a:pt x="39" y="163"/>
                    <a:pt x="3" y="127"/>
                    <a:pt x="3" y="83"/>
                  </a:cubicBezTo>
                  <a:cubicBezTo>
                    <a:pt x="3" y="39"/>
                    <a:pt x="39" y="3"/>
                    <a:pt x="83" y="3"/>
                  </a:cubicBezTo>
                  <a:cubicBezTo>
                    <a:pt x="127" y="3"/>
                    <a:pt x="163" y="39"/>
                    <a:pt x="163" y="83"/>
                  </a:cubicBezTo>
                  <a:close/>
                </a:path>
              </a:pathLst>
            </a:custGeom>
            <a:solidFill>
              <a:srgbClr val="FEFFD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96" name="Freeform 202"/>
            <p:cNvSpPr>
              <a:spLocks noEditPoints="1"/>
            </p:cNvSpPr>
            <p:nvPr/>
          </p:nvSpPr>
          <p:spPr bwMode="auto">
            <a:xfrm>
              <a:off x="2818520" y="3002757"/>
              <a:ext cx="1094287" cy="1082981"/>
            </a:xfrm>
            <a:custGeom>
              <a:avLst/>
              <a:gdLst>
                <a:gd name="T0" fmla="*/ 2147483647 w 162"/>
                <a:gd name="T1" fmla="*/ 2147483647 h 162"/>
                <a:gd name="T2" fmla="*/ 2147483647 w 162"/>
                <a:gd name="T3" fmla="*/ 0 h 162"/>
                <a:gd name="T4" fmla="*/ 0 w 162"/>
                <a:gd name="T5" fmla="*/ 2147483647 h 162"/>
                <a:gd name="T6" fmla="*/ 2147483647 w 162"/>
                <a:gd name="T7" fmla="*/ 2147483647 h 162"/>
                <a:gd name="T8" fmla="*/ 2147483647 w 162"/>
                <a:gd name="T9" fmla="*/ 2147483647 h 162"/>
                <a:gd name="T10" fmla="*/ 2147483647 w 162"/>
                <a:gd name="T11" fmla="*/ 2147483647 h 162"/>
                <a:gd name="T12" fmla="*/ 2147483647 w 162"/>
                <a:gd name="T13" fmla="*/ 2147483647 h 162"/>
                <a:gd name="T14" fmla="*/ 2147483647 w 162"/>
                <a:gd name="T15" fmla="*/ 2147483647 h 162"/>
                <a:gd name="T16" fmla="*/ 2147483647 w 162"/>
                <a:gd name="T17" fmla="*/ 2147483647 h 162"/>
                <a:gd name="T18" fmla="*/ 2147483647 w 162"/>
                <a:gd name="T19" fmla="*/ 2147483647 h 16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2"/>
                <a:gd name="T31" fmla="*/ 0 h 162"/>
                <a:gd name="T32" fmla="*/ 162 w 162"/>
                <a:gd name="T33" fmla="*/ 162 h 16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2" h="162">
                  <a:moveTo>
                    <a:pt x="162" y="81"/>
                  </a:moveTo>
                  <a:cubicBezTo>
                    <a:pt x="162" y="36"/>
                    <a:pt x="126" y="0"/>
                    <a:pt x="81" y="0"/>
                  </a:cubicBezTo>
                  <a:cubicBezTo>
                    <a:pt x="36" y="0"/>
                    <a:pt x="0" y="36"/>
                    <a:pt x="0" y="81"/>
                  </a:cubicBezTo>
                  <a:cubicBezTo>
                    <a:pt x="0" y="125"/>
                    <a:pt x="36" y="162"/>
                    <a:pt x="81" y="162"/>
                  </a:cubicBezTo>
                  <a:cubicBezTo>
                    <a:pt x="126" y="162"/>
                    <a:pt x="162" y="125"/>
                    <a:pt x="162" y="81"/>
                  </a:cubicBezTo>
                  <a:close/>
                  <a:moveTo>
                    <a:pt x="159" y="81"/>
                  </a:moveTo>
                  <a:cubicBezTo>
                    <a:pt x="159" y="124"/>
                    <a:pt x="124" y="159"/>
                    <a:pt x="81" y="159"/>
                  </a:cubicBezTo>
                  <a:cubicBezTo>
                    <a:pt x="37" y="159"/>
                    <a:pt x="2" y="124"/>
                    <a:pt x="2" y="81"/>
                  </a:cubicBezTo>
                  <a:cubicBezTo>
                    <a:pt x="2" y="37"/>
                    <a:pt x="37" y="2"/>
                    <a:pt x="81" y="2"/>
                  </a:cubicBezTo>
                  <a:cubicBezTo>
                    <a:pt x="124" y="2"/>
                    <a:pt x="159" y="37"/>
                    <a:pt x="159" y="81"/>
                  </a:cubicBezTo>
                  <a:close/>
                </a:path>
              </a:pathLst>
            </a:custGeom>
            <a:solidFill>
              <a:srgbClr val="FEFFD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97" name="Freeform 203"/>
            <p:cNvSpPr>
              <a:spLocks noEditPoints="1"/>
            </p:cNvSpPr>
            <p:nvPr/>
          </p:nvSpPr>
          <p:spPr bwMode="auto">
            <a:xfrm>
              <a:off x="2825275" y="3009442"/>
              <a:ext cx="1080777" cy="1069610"/>
            </a:xfrm>
            <a:custGeom>
              <a:avLst/>
              <a:gdLst>
                <a:gd name="T0" fmla="*/ 2147483647 w 160"/>
                <a:gd name="T1" fmla="*/ 2147483647 h 160"/>
                <a:gd name="T2" fmla="*/ 2147483647 w 160"/>
                <a:gd name="T3" fmla="*/ 0 h 160"/>
                <a:gd name="T4" fmla="*/ 0 w 160"/>
                <a:gd name="T5" fmla="*/ 2147483647 h 160"/>
                <a:gd name="T6" fmla="*/ 2147483647 w 160"/>
                <a:gd name="T7" fmla="*/ 2147483647 h 160"/>
                <a:gd name="T8" fmla="*/ 2147483647 w 160"/>
                <a:gd name="T9" fmla="*/ 2147483647 h 160"/>
                <a:gd name="T10" fmla="*/ 2147483647 w 160"/>
                <a:gd name="T11" fmla="*/ 2147483647 h 160"/>
                <a:gd name="T12" fmla="*/ 2147483647 w 160"/>
                <a:gd name="T13" fmla="*/ 2147483647 h 160"/>
                <a:gd name="T14" fmla="*/ 2147483647 w 160"/>
                <a:gd name="T15" fmla="*/ 2147483647 h 160"/>
                <a:gd name="T16" fmla="*/ 2147483647 w 160"/>
                <a:gd name="T17" fmla="*/ 2147483647 h 160"/>
                <a:gd name="T18" fmla="*/ 2147483647 w 160"/>
                <a:gd name="T19" fmla="*/ 2147483647 h 1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0"/>
                <a:gd name="T31" fmla="*/ 0 h 160"/>
                <a:gd name="T32" fmla="*/ 160 w 160"/>
                <a:gd name="T33" fmla="*/ 160 h 16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0" h="160">
                  <a:moveTo>
                    <a:pt x="160" y="80"/>
                  </a:moveTo>
                  <a:cubicBezTo>
                    <a:pt x="160" y="36"/>
                    <a:pt x="124" y="0"/>
                    <a:pt x="80" y="0"/>
                  </a:cubicBezTo>
                  <a:cubicBezTo>
                    <a:pt x="36" y="0"/>
                    <a:pt x="0" y="36"/>
                    <a:pt x="0" y="80"/>
                  </a:cubicBezTo>
                  <a:cubicBezTo>
                    <a:pt x="0" y="124"/>
                    <a:pt x="36" y="160"/>
                    <a:pt x="80" y="160"/>
                  </a:cubicBezTo>
                  <a:cubicBezTo>
                    <a:pt x="124" y="160"/>
                    <a:pt x="160" y="124"/>
                    <a:pt x="160" y="80"/>
                  </a:cubicBezTo>
                  <a:close/>
                  <a:moveTo>
                    <a:pt x="157" y="80"/>
                  </a:moveTo>
                  <a:cubicBezTo>
                    <a:pt x="157" y="122"/>
                    <a:pt x="122" y="157"/>
                    <a:pt x="80" y="157"/>
                  </a:cubicBezTo>
                  <a:cubicBezTo>
                    <a:pt x="37" y="157"/>
                    <a:pt x="2" y="122"/>
                    <a:pt x="2" y="80"/>
                  </a:cubicBezTo>
                  <a:cubicBezTo>
                    <a:pt x="2" y="37"/>
                    <a:pt x="37" y="2"/>
                    <a:pt x="80" y="2"/>
                  </a:cubicBezTo>
                  <a:cubicBezTo>
                    <a:pt x="122" y="2"/>
                    <a:pt x="157" y="37"/>
                    <a:pt x="157" y="80"/>
                  </a:cubicBezTo>
                  <a:close/>
                </a:path>
              </a:pathLst>
            </a:custGeom>
            <a:solidFill>
              <a:srgbClr val="FEFFD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98" name="Freeform 204"/>
            <p:cNvSpPr>
              <a:spLocks noEditPoints="1"/>
            </p:cNvSpPr>
            <p:nvPr/>
          </p:nvSpPr>
          <p:spPr bwMode="auto">
            <a:xfrm>
              <a:off x="2832030" y="3016126"/>
              <a:ext cx="1060513" cy="1049556"/>
            </a:xfrm>
            <a:custGeom>
              <a:avLst/>
              <a:gdLst>
                <a:gd name="T0" fmla="*/ 2147483647 w 157"/>
                <a:gd name="T1" fmla="*/ 2147483647 h 157"/>
                <a:gd name="T2" fmla="*/ 2147483647 w 157"/>
                <a:gd name="T3" fmla="*/ 0 h 157"/>
                <a:gd name="T4" fmla="*/ 0 w 157"/>
                <a:gd name="T5" fmla="*/ 2147483647 h 157"/>
                <a:gd name="T6" fmla="*/ 2147483647 w 157"/>
                <a:gd name="T7" fmla="*/ 2147483647 h 157"/>
                <a:gd name="T8" fmla="*/ 2147483647 w 157"/>
                <a:gd name="T9" fmla="*/ 2147483647 h 157"/>
                <a:gd name="T10" fmla="*/ 2147483647 w 157"/>
                <a:gd name="T11" fmla="*/ 2147483647 h 157"/>
                <a:gd name="T12" fmla="*/ 2147483647 w 157"/>
                <a:gd name="T13" fmla="*/ 2147483647 h 157"/>
                <a:gd name="T14" fmla="*/ 2147483647 w 157"/>
                <a:gd name="T15" fmla="*/ 2147483647 h 157"/>
                <a:gd name="T16" fmla="*/ 2147483647 w 157"/>
                <a:gd name="T17" fmla="*/ 2147483647 h 157"/>
                <a:gd name="T18" fmla="*/ 2147483647 w 157"/>
                <a:gd name="T19" fmla="*/ 2147483647 h 15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7"/>
                <a:gd name="T31" fmla="*/ 0 h 157"/>
                <a:gd name="T32" fmla="*/ 157 w 157"/>
                <a:gd name="T33" fmla="*/ 157 h 15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7" h="157">
                  <a:moveTo>
                    <a:pt x="157" y="79"/>
                  </a:moveTo>
                  <a:cubicBezTo>
                    <a:pt x="157" y="35"/>
                    <a:pt x="122" y="0"/>
                    <a:pt x="79" y="0"/>
                  </a:cubicBezTo>
                  <a:cubicBezTo>
                    <a:pt x="35" y="0"/>
                    <a:pt x="0" y="35"/>
                    <a:pt x="0" y="79"/>
                  </a:cubicBezTo>
                  <a:cubicBezTo>
                    <a:pt x="0" y="122"/>
                    <a:pt x="35" y="157"/>
                    <a:pt x="79" y="157"/>
                  </a:cubicBezTo>
                  <a:cubicBezTo>
                    <a:pt x="122" y="157"/>
                    <a:pt x="157" y="122"/>
                    <a:pt x="157" y="79"/>
                  </a:cubicBezTo>
                  <a:close/>
                  <a:moveTo>
                    <a:pt x="155" y="79"/>
                  </a:moveTo>
                  <a:cubicBezTo>
                    <a:pt x="155" y="121"/>
                    <a:pt x="121" y="155"/>
                    <a:pt x="79" y="155"/>
                  </a:cubicBezTo>
                  <a:cubicBezTo>
                    <a:pt x="37" y="155"/>
                    <a:pt x="3" y="121"/>
                    <a:pt x="3" y="79"/>
                  </a:cubicBezTo>
                  <a:cubicBezTo>
                    <a:pt x="3" y="37"/>
                    <a:pt x="37" y="3"/>
                    <a:pt x="79" y="3"/>
                  </a:cubicBezTo>
                  <a:cubicBezTo>
                    <a:pt x="121" y="3"/>
                    <a:pt x="155" y="37"/>
                    <a:pt x="155" y="79"/>
                  </a:cubicBezTo>
                  <a:close/>
                </a:path>
              </a:pathLst>
            </a:custGeom>
            <a:solidFill>
              <a:srgbClr val="FEFFD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99" name="Freeform 205"/>
            <p:cNvSpPr>
              <a:spLocks noEditPoints="1"/>
            </p:cNvSpPr>
            <p:nvPr/>
          </p:nvSpPr>
          <p:spPr bwMode="auto">
            <a:xfrm>
              <a:off x="2838784" y="3022811"/>
              <a:ext cx="1047003" cy="1036185"/>
            </a:xfrm>
            <a:custGeom>
              <a:avLst/>
              <a:gdLst>
                <a:gd name="T0" fmla="*/ 2147483647 w 155"/>
                <a:gd name="T1" fmla="*/ 2147483647 h 155"/>
                <a:gd name="T2" fmla="*/ 2147483647 w 155"/>
                <a:gd name="T3" fmla="*/ 0 h 155"/>
                <a:gd name="T4" fmla="*/ 0 w 155"/>
                <a:gd name="T5" fmla="*/ 2147483647 h 155"/>
                <a:gd name="T6" fmla="*/ 2147483647 w 155"/>
                <a:gd name="T7" fmla="*/ 2147483647 h 155"/>
                <a:gd name="T8" fmla="*/ 2147483647 w 155"/>
                <a:gd name="T9" fmla="*/ 2147483647 h 155"/>
                <a:gd name="T10" fmla="*/ 2147483647 w 155"/>
                <a:gd name="T11" fmla="*/ 2147483647 h 155"/>
                <a:gd name="T12" fmla="*/ 2147483647 w 155"/>
                <a:gd name="T13" fmla="*/ 2147483647 h 155"/>
                <a:gd name="T14" fmla="*/ 2147483647 w 155"/>
                <a:gd name="T15" fmla="*/ 2147483647 h 155"/>
                <a:gd name="T16" fmla="*/ 2147483647 w 155"/>
                <a:gd name="T17" fmla="*/ 2147483647 h 155"/>
                <a:gd name="T18" fmla="*/ 2147483647 w 155"/>
                <a:gd name="T19" fmla="*/ 2147483647 h 15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5"/>
                <a:gd name="T31" fmla="*/ 0 h 155"/>
                <a:gd name="T32" fmla="*/ 155 w 155"/>
                <a:gd name="T33" fmla="*/ 155 h 15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5" h="155">
                  <a:moveTo>
                    <a:pt x="155" y="78"/>
                  </a:moveTo>
                  <a:cubicBezTo>
                    <a:pt x="155" y="35"/>
                    <a:pt x="120" y="0"/>
                    <a:pt x="78" y="0"/>
                  </a:cubicBezTo>
                  <a:cubicBezTo>
                    <a:pt x="35" y="0"/>
                    <a:pt x="0" y="35"/>
                    <a:pt x="0" y="78"/>
                  </a:cubicBezTo>
                  <a:cubicBezTo>
                    <a:pt x="0" y="120"/>
                    <a:pt x="35" y="155"/>
                    <a:pt x="78" y="155"/>
                  </a:cubicBezTo>
                  <a:cubicBezTo>
                    <a:pt x="120" y="155"/>
                    <a:pt x="155" y="120"/>
                    <a:pt x="155" y="78"/>
                  </a:cubicBezTo>
                  <a:close/>
                  <a:moveTo>
                    <a:pt x="153" y="78"/>
                  </a:moveTo>
                  <a:cubicBezTo>
                    <a:pt x="153" y="119"/>
                    <a:pt x="119" y="152"/>
                    <a:pt x="78" y="152"/>
                  </a:cubicBezTo>
                  <a:cubicBezTo>
                    <a:pt x="36" y="152"/>
                    <a:pt x="3" y="119"/>
                    <a:pt x="3" y="78"/>
                  </a:cubicBezTo>
                  <a:cubicBezTo>
                    <a:pt x="3" y="36"/>
                    <a:pt x="36" y="3"/>
                    <a:pt x="78" y="3"/>
                  </a:cubicBezTo>
                  <a:cubicBezTo>
                    <a:pt x="119" y="3"/>
                    <a:pt x="153" y="36"/>
                    <a:pt x="153" y="78"/>
                  </a:cubicBezTo>
                  <a:close/>
                </a:path>
              </a:pathLst>
            </a:custGeom>
            <a:solidFill>
              <a:srgbClr val="FEFFD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200" name="Freeform 206"/>
            <p:cNvSpPr>
              <a:spLocks noEditPoints="1"/>
            </p:cNvSpPr>
            <p:nvPr/>
          </p:nvSpPr>
          <p:spPr bwMode="auto">
            <a:xfrm>
              <a:off x="2852294" y="3036182"/>
              <a:ext cx="1026738" cy="1016130"/>
            </a:xfrm>
            <a:custGeom>
              <a:avLst/>
              <a:gdLst>
                <a:gd name="T0" fmla="*/ 2147483647 w 152"/>
                <a:gd name="T1" fmla="*/ 2147483647 h 152"/>
                <a:gd name="T2" fmla="*/ 2147483647 w 152"/>
                <a:gd name="T3" fmla="*/ 0 h 152"/>
                <a:gd name="T4" fmla="*/ 0 w 152"/>
                <a:gd name="T5" fmla="*/ 2147483647 h 152"/>
                <a:gd name="T6" fmla="*/ 2147483647 w 152"/>
                <a:gd name="T7" fmla="*/ 2147483647 h 152"/>
                <a:gd name="T8" fmla="*/ 2147483647 w 152"/>
                <a:gd name="T9" fmla="*/ 2147483647 h 152"/>
                <a:gd name="T10" fmla="*/ 2147483647 w 152"/>
                <a:gd name="T11" fmla="*/ 2147483647 h 152"/>
                <a:gd name="T12" fmla="*/ 2147483647 w 152"/>
                <a:gd name="T13" fmla="*/ 2147483647 h 152"/>
                <a:gd name="T14" fmla="*/ 2147483647 w 152"/>
                <a:gd name="T15" fmla="*/ 2147483647 h 152"/>
                <a:gd name="T16" fmla="*/ 2147483647 w 152"/>
                <a:gd name="T17" fmla="*/ 2147483647 h 152"/>
                <a:gd name="T18" fmla="*/ 2147483647 w 152"/>
                <a:gd name="T19" fmla="*/ 2147483647 h 15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2"/>
                <a:gd name="T31" fmla="*/ 0 h 152"/>
                <a:gd name="T32" fmla="*/ 152 w 152"/>
                <a:gd name="T33" fmla="*/ 152 h 15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2" h="152">
                  <a:moveTo>
                    <a:pt x="152" y="76"/>
                  </a:moveTo>
                  <a:cubicBezTo>
                    <a:pt x="152" y="34"/>
                    <a:pt x="118" y="0"/>
                    <a:pt x="76" y="0"/>
                  </a:cubicBezTo>
                  <a:cubicBezTo>
                    <a:pt x="34" y="0"/>
                    <a:pt x="0" y="34"/>
                    <a:pt x="0" y="76"/>
                  </a:cubicBezTo>
                  <a:cubicBezTo>
                    <a:pt x="0" y="118"/>
                    <a:pt x="34" y="152"/>
                    <a:pt x="76" y="152"/>
                  </a:cubicBezTo>
                  <a:cubicBezTo>
                    <a:pt x="118" y="152"/>
                    <a:pt x="152" y="118"/>
                    <a:pt x="152" y="76"/>
                  </a:cubicBezTo>
                  <a:close/>
                  <a:moveTo>
                    <a:pt x="149" y="76"/>
                  </a:moveTo>
                  <a:cubicBezTo>
                    <a:pt x="149" y="116"/>
                    <a:pt x="116" y="149"/>
                    <a:pt x="76" y="149"/>
                  </a:cubicBezTo>
                  <a:cubicBezTo>
                    <a:pt x="35" y="149"/>
                    <a:pt x="2" y="116"/>
                    <a:pt x="2" y="76"/>
                  </a:cubicBezTo>
                  <a:cubicBezTo>
                    <a:pt x="2" y="35"/>
                    <a:pt x="35" y="2"/>
                    <a:pt x="76" y="2"/>
                  </a:cubicBezTo>
                  <a:cubicBezTo>
                    <a:pt x="116" y="2"/>
                    <a:pt x="149" y="35"/>
                    <a:pt x="149" y="76"/>
                  </a:cubicBezTo>
                  <a:close/>
                </a:path>
              </a:pathLst>
            </a:custGeom>
            <a:solidFill>
              <a:srgbClr val="FEFFD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201" name="Freeform 207"/>
            <p:cNvSpPr>
              <a:spLocks noEditPoints="1"/>
            </p:cNvSpPr>
            <p:nvPr/>
          </p:nvSpPr>
          <p:spPr bwMode="auto">
            <a:xfrm>
              <a:off x="2859049" y="3042867"/>
              <a:ext cx="1013229" cy="996075"/>
            </a:xfrm>
            <a:custGeom>
              <a:avLst/>
              <a:gdLst>
                <a:gd name="T0" fmla="*/ 2147483647 w 150"/>
                <a:gd name="T1" fmla="*/ 2147483647 h 149"/>
                <a:gd name="T2" fmla="*/ 2147483647 w 150"/>
                <a:gd name="T3" fmla="*/ 0 h 149"/>
                <a:gd name="T4" fmla="*/ 0 w 150"/>
                <a:gd name="T5" fmla="*/ 2147483647 h 149"/>
                <a:gd name="T6" fmla="*/ 2147483647 w 150"/>
                <a:gd name="T7" fmla="*/ 2147483647 h 149"/>
                <a:gd name="T8" fmla="*/ 2147483647 w 150"/>
                <a:gd name="T9" fmla="*/ 2147483647 h 149"/>
                <a:gd name="T10" fmla="*/ 2147483647 w 150"/>
                <a:gd name="T11" fmla="*/ 2147483647 h 149"/>
                <a:gd name="T12" fmla="*/ 2147483647 w 150"/>
                <a:gd name="T13" fmla="*/ 2147483647 h 149"/>
                <a:gd name="T14" fmla="*/ 2147483647 w 150"/>
                <a:gd name="T15" fmla="*/ 2147483647 h 149"/>
                <a:gd name="T16" fmla="*/ 2147483647 w 150"/>
                <a:gd name="T17" fmla="*/ 2147483647 h 149"/>
                <a:gd name="T18" fmla="*/ 2147483647 w 150"/>
                <a:gd name="T19" fmla="*/ 2147483647 h 14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0"/>
                <a:gd name="T31" fmla="*/ 0 h 149"/>
                <a:gd name="T32" fmla="*/ 150 w 150"/>
                <a:gd name="T33" fmla="*/ 149 h 14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0" h="149">
                  <a:moveTo>
                    <a:pt x="150" y="75"/>
                  </a:moveTo>
                  <a:cubicBezTo>
                    <a:pt x="150" y="33"/>
                    <a:pt x="116" y="0"/>
                    <a:pt x="75" y="0"/>
                  </a:cubicBezTo>
                  <a:cubicBezTo>
                    <a:pt x="33" y="0"/>
                    <a:pt x="0" y="33"/>
                    <a:pt x="0" y="75"/>
                  </a:cubicBezTo>
                  <a:cubicBezTo>
                    <a:pt x="0" y="116"/>
                    <a:pt x="33" y="149"/>
                    <a:pt x="75" y="149"/>
                  </a:cubicBezTo>
                  <a:cubicBezTo>
                    <a:pt x="116" y="149"/>
                    <a:pt x="150" y="116"/>
                    <a:pt x="150" y="75"/>
                  </a:cubicBezTo>
                  <a:close/>
                  <a:moveTo>
                    <a:pt x="147" y="75"/>
                  </a:moveTo>
                  <a:cubicBezTo>
                    <a:pt x="147" y="115"/>
                    <a:pt x="115" y="147"/>
                    <a:pt x="75" y="147"/>
                  </a:cubicBezTo>
                  <a:cubicBezTo>
                    <a:pt x="35" y="147"/>
                    <a:pt x="3" y="115"/>
                    <a:pt x="3" y="75"/>
                  </a:cubicBezTo>
                  <a:cubicBezTo>
                    <a:pt x="3" y="35"/>
                    <a:pt x="35" y="3"/>
                    <a:pt x="75" y="3"/>
                  </a:cubicBezTo>
                  <a:cubicBezTo>
                    <a:pt x="115" y="3"/>
                    <a:pt x="147" y="35"/>
                    <a:pt x="147" y="75"/>
                  </a:cubicBezTo>
                  <a:close/>
                </a:path>
              </a:pathLst>
            </a:custGeom>
            <a:solidFill>
              <a:srgbClr val="FEFF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202" name="Freeform 208"/>
            <p:cNvSpPr>
              <a:spLocks noEditPoints="1"/>
            </p:cNvSpPr>
            <p:nvPr/>
          </p:nvSpPr>
          <p:spPr bwMode="auto">
            <a:xfrm>
              <a:off x="2865804" y="3049552"/>
              <a:ext cx="992964" cy="982705"/>
            </a:xfrm>
            <a:custGeom>
              <a:avLst/>
              <a:gdLst>
                <a:gd name="T0" fmla="*/ 2147483647 w 147"/>
                <a:gd name="T1" fmla="*/ 2147483647 h 147"/>
                <a:gd name="T2" fmla="*/ 2147483647 w 147"/>
                <a:gd name="T3" fmla="*/ 0 h 147"/>
                <a:gd name="T4" fmla="*/ 0 w 147"/>
                <a:gd name="T5" fmla="*/ 2147483647 h 147"/>
                <a:gd name="T6" fmla="*/ 2147483647 w 147"/>
                <a:gd name="T7" fmla="*/ 2147483647 h 147"/>
                <a:gd name="T8" fmla="*/ 2147483647 w 147"/>
                <a:gd name="T9" fmla="*/ 2147483647 h 147"/>
                <a:gd name="T10" fmla="*/ 2147483647 w 147"/>
                <a:gd name="T11" fmla="*/ 2147483647 h 147"/>
                <a:gd name="T12" fmla="*/ 2147483647 w 147"/>
                <a:gd name="T13" fmla="*/ 2147483647 h 147"/>
                <a:gd name="T14" fmla="*/ 2147483647 w 147"/>
                <a:gd name="T15" fmla="*/ 2147483647 h 147"/>
                <a:gd name="T16" fmla="*/ 2147483647 w 147"/>
                <a:gd name="T17" fmla="*/ 2147483647 h 147"/>
                <a:gd name="T18" fmla="*/ 2147483647 w 147"/>
                <a:gd name="T19" fmla="*/ 2147483647 h 14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7"/>
                <a:gd name="T31" fmla="*/ 0 h 147"/>
                <a:gd name="T32" fmla="*/ 147 w 147"/>
                <a:gd name="T33" fmla="*/ 147 h 14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7" h="147">
                  <a:moveTo>
                    <a:pt x="147" y="74"/>
                  </a:moveTo>
                  <a:cubicBezTo>
                    <a:pt x="147" y="33"/>
                    <a:pt x="114" y="0"/>
                    <a:pt x="74" y="0"/>
                  </a:cubicBezTo>
                  <a:cubicBezTo>
                    <a:pt x="33" y="0"/>
                    <a:pt x="0" y="33"/>
                    <a:pt x="0" y="74"/>
                  </a:cubicBezTo>
                  <a:cubicBezTo>
                    <a:pt x="0" y="114"/>
                    <a:pt x="33" y="147"/>
                    <a:pt x="74" y="147"/>
                  </a:cubicBezTo>
                  <a:cubicBezTo>
                    <a:pt x="114" y="147"/>
                    <a:pt x="147" y="114"/>
                    <a:pt x="147" y="74"/>
                  </a:cubicBezTo>
                  <a:close/>
                  <a:moveTo>
                    <a:pt x="145" y="74"/>
                  </a:moveTo>
                  <a:cubicBezTo>
                    <a:pt x="145" y="113"/>
                    <a:pt x="113" y="145"/>
                    <a:pt x="74" y="145"/>
                  </a:cubicBezTo>
                  <a:cubicBezTo>
                    <a:pt x="35" y="145"/>
                    <a:pt x="3" y="113"/>
                    <a:pt x="3" y="74"/>
                  </a:cubicBezTo>
                  <a:cubicBezTo>
                    <a:pt x="3" y="35"/>
                    <a:pt x="35" y="3"/>
                    <a:pt x="74" y="3"/>
                  </a:cubicBezTo>
                  <a:cubicBezTo>
                    <a:pt x="113" y="3"/>
                    <a:pt x="145" y="35"/>
                    <a:pt x="145" y="74"/>
                  </a:cubicBezTo>
                  <a:close/>
                </a:path>
              </a:pathLst>
            </a:custGeom>
            <a:solidFill>
              <a:srgbClr val="FEFF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203" name="Freeform 209"/>
            <p:cNvSpPr>
              <a:spLocks noEditPoints="1"/>
            </p:cNvSpPr>
            <p:nvPr/>
          </p:nvSpPr>
          <p:spPr bwMode="auto">
            <a:xfrm>
              <a:off x="2879313" y="3062922"/>
              <a:ext cx="972700" cy="962650"/>
            </a:xfrm>
            <a:custGeom>
              <a:avLst/>
              <a:gdLst>
                <a:gd name="T0" fmla="*/ 2147483647 w 144"/>
                <a:gd name="T1" fmla="*/ 2147483647 h 144"/>
                <a:gd name="T2" fmla="*/ 2147483647 w 144"/>
                <a:gd name="T3" fmla="*/ 0 h 144"/>
                <a:gd name="T4" fmla="*/ 0 w 144"/>
                <a:gd name="T5" fmla="*/ 2147483647 h 144"/>
                <a:gd name="T6" fmla="*/ 2147483647 w 144"/>
                <a:gd name="T7" fmla="*/ 2147483647 h 144"/>
                <a:gd name="T8" fmla="*/ 2147483647 w 144"/>
                <a:gd name="T9" fmla="*/ 2147483647 h 144"/>
                <a:gd name="T10" fmla="*/ 2147483647 w 144"/>
                <a:gd name="T11" fmla="*/ 2147483647 h 144"/>
                <a:gd name="T12" fmla="*/ 2147483647 w 144"/>
                <a:gd name="T13" fmla="*/ 2147483647 h 144"/>
                <a:gd name="T14" fmla="*/ 2147483647 w 144"/>
                <a:gd name="T15" fmla="*/ 2147483647 h 144"/>
                <a:gd name="T16" fmla="*/ 2147483647 w 144"/>
                <a:gd name="T17" fmla="*/ 2147483647 h 144"/>
                <a:gd name="T18" fmla="*/ 2147483647 w 144"/>
                <a:gd name="T19" fmla="*/ 2147483647 h 1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4"/>
                <a:gd name="T31" fmla="*/ 0 h 144"/>
                <a:gd name="T32" fmla="*/ 144 w 144"/>
                <a:gd name="T33" fmla="*/ 144 h 14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4" h="144">
                  <a:moveTo>
                    <a:pt x="144" y="72"/>
                  </a:moveTo>
                  <a:cubicBezTo>
                    <a:pt x="144" y="32"/>
                    <a:pt x="11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112"/>
                    <a:pt x="32" y="144"/>
                    <a:pt x="72" y="144"/>
                  </a:cubicBezTo>
                  <a:cubicBezTo>
                    <a:pt x="112" y="144"/>
                    <a:pt x="144" y="112"/>
                    <a:pt x="144" y="72"/>
                  </a:cubicBezTo>
                  <a:close/>
                  <a:moveTo>
                    <a:pt x="141" y="72"/>
                  </a:moveTo>
                  <a:cubicBezTo>
                    <a:pt x="141" y="110"/>
                    <a:pt x="110" y="141"/>
                    <a:pt x="72" y="141"/>
                  </a:cubicBezTo>
                  <a:cubicBezTo>
                    <a:pt x="33" y="141"/>
                    <a:pt x="2" y="110"/>
                    <a:pt x="2" y="72"/>
                  </a:cubicBezTo>
                  <a:cubicBezTo>
                    <a:pt x="2" y="33"/>
                    <a:pt x="33" y="2"/>
                    <a:pt x="72" y="2"/>
                  </a:cubicBezTo>
                  <a:cubicBezTo>
                    <a:pt x="110" y="2"/>
                    <a:pt x="141" y="33"/>
                    <a:pt x="141" y="72"/>
                  </a:cubicBezTo>
                  <a:close/>
                </a:path>
              </a:pathLst>
            </a:custGeom>
            <a:solidFill>
              <a:srgbClr val="FEFFD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204" name="Freeform 212"/>
            <p:cNvSpPr>
              <a:spLocks noEditPoints="1"/>
            </p:cNvSpPr>
            <p:nvPr/>
          </p:nvSpPr>
          <p:spPr bwMode="auto">
            <a:xfrm>
              <a:off x="2924668" y="3254070"/>
              <a:ext cx="925434" cy="916293"/>
            </a:xfrm>
            <a:custGeom>
              <a:avLst/>
              <a:gdLst>
                <a:gd name="T0" fmla="*/ 2147483647 w 137"/>
                <a:gd name="T1" fmla="*/ 2147483647 h 137"/>
                <a:gd name="T2" fmla="*/ 2147483647 w 137"/>
                <a:gd name="T3" fmla="*/ 0 h 137"/>
                <a:gd name="T4" fmla="*/ 0 w 137"/>
                <a:gd name="T5" fmla="*/ 2147483647 h 137"/>
                <a:gd name="T6" fmla="*/ 2147483647 w 137"/>
                <a:gd name="T7" fmla="*/ 2147483647 h 137"/>
                <a:gd name="T8" fmla="*/ 2147483647 w 137"/>
                <a:gd name="T9" fmla="*/ 2147483647 h 137"/>
                <a:gd name="T10" fmla="*/ 2147483647 w 137"/>
                <a:gd name="T11" fmla="*/ 2147483647 h 137"/>
                <a:gd name="T12" fmla="*/ 2147483647 w 137"/>
                <a:gd name="T13" fmla="*/ 2147483647 h 137"/>
                <a:gd name="T14" fmla="*/ 2147483647 w 137"/>
                <a:gd name="T15" fmla="*/ 2147483647 h 137"/>
                <a:gd name="T16" fmla="*/ 2147483647 w 137"/>
                <a:gd name="T17" fmla="*/ 2147483647 h 137"/>
                <a:gd name="T18" fmla="*/ 2147483647 w 137"/>
                <a:gd name="T19" fmla="*/ 2147483647 h 13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7"/>
                <a:gd name="T31" fmla="*/ 0 h 137"/>
                <a:gd name="T32" fmla="*/ 137 w 137"/>
                <a:gd name="T33" fmla="*/ 137 h 13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7" h="137">
                  <a:moveTo>
                    <a:pt x="137" y="69"/>
                  </a:moveTo>
                  <a:cubicBezTo>
                    <a:pt x="137" y="31"/>
                    <a:pt x="107" y="0"/>
                    <a:pt x="69" y="0"/>
                  </a:cubicBezTo>
                  <a:cubicBezTo>
                    <a:pt x="31" y="0"/>
                    <a:pt x="0" y="31"/>
                    <a:pt x="0" y="69"/>
                  </a:cubicBezTo>
                  <a:cubicBezTo>
                    <a:pt x="0" y="106"/>
                    <a:pt x="31" y="137"/>
                    <a:pt x="69" y="137"/>
                  </a:cubicBezTo>
                  <a:cubicBezTo>
                    <a:pt x="107" y="137"/>
                    <a:pt x="137" y="106"/>
                    <a:pt x="137" y="69"/>
                  </a:cubicBezTo>
                  <a:close/>
                  <a:moveTo>
                    <a:pt x="135" y="69"/>
                  </a:moveTo>
                  <a:cubicBezTo>
                    <a:pt x="135" y="105"/>
                    <a:pt x="105" y="135"/>
                    <a:pt x="69" y="135"/>
                  </a:cubicBezTo>
                  <a:cubicBezTo>
                    <a:pt x="32" y="135"/>
                    <a:pt x="3" y="105"/>
                    <a:pt x="3" y="69"/>
                  </a:cubicBezTo>
                  <a:cubicBezTo>
                    <a:pt x="3" y="32"/>
                    <a:pt x="32" y="3"/>
                    <a:pt x="69" y="3"/>
                  </a:cubicBezTo>
                  <a:cubicBezTo>
                    <a:pt x="105" y="3"/>
                    <a:pt x="135" y="32"/>
                    <a:pt x="135" y="69"/>
                  </a:cubicBezTo>
                  <a:close/>
                </a:path>
              </a:pathLst>
            </a:custGeom>
            <a:solidFill>
              <a:srgbClr val="FEFF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205" name="Freeform 215"/>
            <p:cNvSpPr>
              <a:spLocks noEditPoints="1"/>
            </p:cNvSpPr>
            <p:nvPr/>
          </p:nvSpPr>
          <p:spPr bwMode="auto">
            <a:xfrm>
              <a:off x="2951697" y="3281638"/>
              <a:ext cx="871374" cy="862470"/>
            </a:xfrm>
            <a:custGeom>
              <a:avLst/>
              <a:gdLst>
                <a:gd name="T0" fmla="*/ 2147483647 w 129"/>
                <a:gd name="T1" fmla="*/ 2147483647 h 129"/>
                <a:gd name="T2" fmla="*/ 2147483647 w 129"/>
                <a:gd name="T3" fmla="*/ 0 h 129"/>
                <a:gd name="T4" fmla="*/ 0 w 129"/>
                <a:gd name="T5" fmla="*/ 2147483647 h 129"/>
                <a:gd name="T6" fmla="*/ 2147483647 w 129"/>
                <a:gd name="T7" fmla="*/ 2147483647 h 129"/>
                <a:gd name="T8" fmla="*/ 2147483647 w 129"/>
                <a:gd name="T9" fmla="*/ 2147483647 h 129"/>
                <a:gd name="T10" fmla="*/ 2147483647 w 129"/>
                <a:gd name="T11" fmla="*/ 2147483647 h 129"/>
                <a:gd name="T12" fmla="*/ 2147483647 w 129"/>
                <a:gd name="T13" fmla="*/ 2147483647 h 129"/>
                <a:gd name="T14" fmla="*/ 2147483647 w 129"/>
                <a:gd name="T15" fmla="*/ 2147483647 h 129"/>
                <a:gd name="T16" fmla="*/ 2147483647 w 129"/>
                <a:gd name="T17" fmla="*/ 2147483647 h 129"/>
                <a:gd name="T18" fmla="*/ 2147483647 w 129"/>
                <a:gd name="T19" fmla="*/ 2147483647 h 1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9"/>
                <a:gd name="T31" fmla="*/ 0 h 129"/>
                <a:gd name="T32" fmla="*/ 129 w 129"/>
                <a:gd name="T33" fmla="*/ 129 h 1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9" h="129">
                  <a:moveTo>
                    <a:pt x="129" y="65"/>
                  </a:moveTo>
                  <a:cubicBezTo>
                    <a:pt x="129" y="29"/>
                    <a:pt x="100" y="0"/>
                    <a:pt x="65" y="0"/>
                  </a:cubicBezTo>
                  <a:cubicBezTo>
                    <a:pt x="29" y="0"/>
                    <a:pt x="0" y="29"/>
                    <a:pt x="0" y="65"/>
                  </a:cubicBezTo>
                  <a:cubicBezTo>
                    <a:pt x="0" y="100"/>
                    <a:pt x="29" y="129"/>
                    <a:pt x="65" y="129"/>
                  </a:cubicBezTo>
                  <a:cubicBezTo>
                    <a:pt x="100" y="129"/>
                    <a:pt x="129" y="100"/>
                    <a:pt x="129" y="65"/>
                  </a:cubicBezTo>
                  <a:close/>
                  <a:moveTo>
                    <a:pt x="127" y="65"/>
                  </a:moveTo>
                  <a:cubicBezTo>
                    <a:pt x="127" y="99"/>
                    <a:pt x="99" y="127"/>
                    <a:pt x="65" y="127"/>
                  </a:cubicBezTo>
                  <a:cubicBezTo>
                    <a:pt x="30" y="127"/>
                    <a:pt x="3" y="99"/>
                    <a:pt x="3" y="65"/>
                  </a:cubicBezTo>
                  <a:cubicBezTo>
                    <a:pt x="3" y="30"/>
                    <a:pt x="30" y="3"/>
                    <a:pt x="65" y="3"/>
                  </a:cubicBezTo>
                  <a:cubicBezTo>
                    <a:pt x="99" y="3"/>
                    <a:pt x="127" y="30"/>
                    <a:pt x="127" y="65"/>
                  </a:cubicBezTo>
                  <a:close/>
                </a:path>
              </a:pathLst>
            </a:custGeom>
            <a:solidFill>
              <a:srgbClr val="FEFF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206" name="Freeform 216"/>
            <p:cNvSpPr>
              <a:spLocks noEditPoints="1"/>
            </p:cNvSpPr>
            <p:nvPr/>
          </p:nvSpPr>
          <p:spPr bwMode="auto">
            <a:xfrm>
              <a:off x="2959420" y="3288202"/>
              <a:ext cx="857216" cy="848031"/>
            </a:xfrm>
            <a:custGeom>
              <a:avLst/>
              <a:gdLst>
                <a:gd name="T0" fmla="*/ 2147483647 w 127"/>
                <a:gd name="T1" fmla="*/ 2147483647 h 127"/>
                <a:gd name="T2" fmla="*/ 2147483647 w 127"/>
                <a:gd name="T3" fmla="*/ 0 h 127"/>
                <a:gd name="T4" fmla="*/ 0 w 127"/>
                <a:gd name="T5" fmla="*/ 2147483647 h 127"/>
                <a:gd name="T6" fmla="*/ 2147483647 w 127"/>
                <a:gd name="T7" fmla="*/ 2147483647 h 127"/>
                <a:gd name="T8" fmla="*/ 2147483647 w 127"/>
                <a:gd name="T9" fmla="*/ 2147483647 h 127"/>
                <a:gd name="T10" fmla="*/ 2147483647 w 127"/>
                <a:gd name="T11" fmla="*/ 2147483647 h 127"/>
                <a:gd name="T12" fmla="*/ 2147483647 w 127"/>
                <a:gd name="T13" fmla="*/ 2147483647 h 127"/>
                <a:gd name="T14" fmla="*/ 2147483647 w 127"/>
                <a:gd name="T15" fmla="*/ 2147483647 h 127"/>
                <a:gd name="T16" fmla="*/ 2147483647 w 127"/>
                <a:gd name="T17" fmla="*/ 2147483647 h 127"/>
                <a:gd name="T18" fmla="*/ 2147483647 w 127"/>
                <a:gd name="T19" fmla="*/ 2147483647 h 1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7"/>
                <a:gd name="T31" fmla="*/ 0 h 127"/>
                <a:gd name="T32" fmla="*/ 127 w 127"/>
                <a:gd name="T33" fmla="*/ 127 h 12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7" h="127">
                  <a:moveTo>
                    <a:pt x="127" y="64"/>
                  </a:moveTo>
                  <a:cubicBezTo>
                    <a:pt x="127" y="29"/>
                    <a:pt x="99" y="0"/>
                    <a:pt x="64" y="0"/>
                  </a:cubicBezTo>
                  <a:cubicBezTo>
                    <a:pt x="29" y="0"/>
                    <a:pt x="0" y="29"/>
                    <a:pt x="0" y="64"/>
                  </a:cubicBezTo>
                  <a:cubicBezTo>
                    <a:pt x="0" y="99"/>
                    <a:pt x="29" y="127"/>
                    <a:pt x="64" y="127"/>
                  </a:cubicBezTo>
                  <a:cubicBezTo>
                    <a:pt x="99" y="127"/>
                    <a:pt x="127" y="99"/>
                    <a:pt x="127" y="64"/>
                  </a:cubicBezTo>
                  <a:close/>
                  <a:moveTo>
                    <a:pt x="125" y="64"/>
                  </a:moveTo>
                  <a:cubicBezTo>
                    <a:pt x="125" y="97"/>
                    <a:pt x="97" y="125"/>
                    <a:pt x="64" y="125"/>
                  </a:cubicBezTo>
                  <a:cubicBezTo>
                    <a:pt x="30" y="125"/>
                    <a:pt x="3" y="97"/>
                    <a:pt x="3" y="64"/>
                  </a:cubicBezTo>
                  <a:cubicBezTo>
                    <a:pt x="3" y="30"/>
                    <a:pt x="30" y="3"/>
                    <a:pt x="64" y="3"/>
                  </a:cubicBezTo>
                  <a:cubicBezTo>
                    <a:pt x="97" y="3"/>
                    <a:pt x="125" y="30"/>
                    <a:pt x="125" y="64"/>
                  </a:cubicBezTo>
                  <a:close/>
                </a:path>
              </a:pathLst>
            </a:custGeom>
            <a:solidFill>
              <a:srgbClr val="FEFF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207" name="Freeform 217"/>
            <p:cNvSpPr>
              <a:spLocks noEditPoints="1"/>
            </p:cNvSpPr>
            <p:nvPr/>
          </p:nvSpPr>
          <p:spPr bwMode="auto">
            <a:xfrm>
              <a:off x="2972291" y="3301329"/>
              <a:ext cx="837909" cy="828340"/>
            </a:xfrm>
            <a:custGeom>
              <a:avLst/>
              <a:gdLst>
                <a:gd name="T0" fmla="*/ 2147483647 w 124"/>
                <a:gd name="T1" fmla="*/ 2147483647 h 124"/>
                <a:gd name="T2" fmla="*/ 2147483647 w 124"/>
                <a:gd name="T3" fmla="*/ 0 h 124"/>
                <a:gd name="T4" fmla="*/ 0 w 124"/>
                <a:gd name="T5" fmla="*/ 2147483647 h 124"/>
                <a:gd name="T6" fmla="*/ 2147483647 w 124"/>
                <a:gd name="T7" fmla="*/ 2147483647 h 124"/>
                <a:gd name="T8" fmla="*/ 2147483647 w 124"/>
                <a:gd name="T9" fmla="*/ 2147483647 h 124"/>
                <a:gd name="T10" fmla="*/ 2147483647 w 124"/>
                <a:gd name="T11" fmla="*/ 2147483647 h 124"/>
                <a:gd name="T12" fmla="*/ 2147483647 w 124"/>
                <a:gd name="T13" fmla="*/ 2147483647 h 124"/>
                <a:gd name="T14" fmla="*/ 2147483647 w 124"/>
                <a:gd name="T15" fmla="*/ 2147483647 h 124"/>
                <a:gd name="T16" fmla="*/ 2147483647 w 124"/>
                <a:gd name="T17" fmla="*/ 2147483647 h 124"/>
                <a:gd name="T18" fmla="*/ 2147483647 w 124"/>
                <a:gd name="T19" fmla="*/ 2147483647 h 1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4"/>
                <a:gd name="T31" fmla="*/ 0 h 124"/>
                <a:gd name="T32" fmla="*/ 124 w 124"/>
                <a:gd name="T33" fmla="*/ 124 h 1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4" h="124">
                  <a:moveTo>
                    <a:pt x="124" y="62"/>
                  </a:moveTo>
                  <a:cubicBezTo>
                    <a:pt x="124" y="27"/>
                    <a:pt x="96" y="0"/>
                    <a:pt x="62" y="0"/>
                  </a:cubicBezTo>
                  <a:cubicBezTo>
                    <a:pt x="27" y="0"/>
                    <a:pt x="0" y="27"/>
                    <a:pt x="0" y="62"/>
                  </a:cubicBezTo>
                  <a:cubicBezTo>
                    <a:pt x="0" y="96"/>
                    <a:pt x="27" y="124"/>
                    <a:pt x="62" y="124"/>
                  </a:cubicBezTo>
                  <a:cubicBezTo>
                    <a:pt x="96" y="124"/>
                    <a:pt x="124" y="96"/>
                    <a:pt x="124" y="62"/>
                  </a:cubicBezTo>
                  <a:close/>
                  <a:moveTo>
                    <a:pt x="121" y="62"/>
                  </a:moveTo>
                  <a:cubicBezTo>
                    <a:pt x="121" y="95"/>
                    <a:pt x="95" y="121"/>
                    <a:pt x="62" y="121"/>
                  </a:cubicBezTo>
                  <a:cubicBezTo>
                    <a:pt x="29" y="121"/>
                    <a:pt x="2" y="95"/>
                    <a:pt x="2" y="62"/>
                  </a:cubicBezTo>
                  <a:cubicBezTo>
                    <a:pt x="2" y="29"/>
                    <a:pt x="29" y="2"/>
                    <a:pt x="62" y="2"/>
                  </a:cubicBezTo>
                  <a:cubicBezTo>
                    <a:pt x="95" y="2"/>
                    <a:pt x="121" y="29"/>
                    <a:pt x="121" y="62"/>
                  </a:cubicBezTo>
                  <a:close/>
                </a:path>
              </a:pathLst>
            </a:custGeom>
            <a:solidFill>
              <a:srgbClr val="FEFF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208" name="Freeform 218"/>
            <p:cNvSpPr>
              <a:spLocks noEditPoints="1"/>
            </p:cNvSpPr>
            <p:nvPr/>
          </p:nvSpPr>
          <p:spPr bwMode="auto">
            <a:xfrm>
              <a:off x="2978726" y="3307893"/>
              <a:ext cx="825039" cy="815212"/>
            </a:xfrm>
            <a:custGeom>
              <a:avLst/>
              <a:gdLst>
                <a:gd name="T0" fmla="*/ 2147483647 w 122"/>
                <a:gd name="T1" fmla="*/ 2147483647 h 122"/>
                <a:gd name="T2" fmla="*/ 2147483647 w 122"/>
                <a:gd name="T3" fmla="*/ 0 h 122"/>
                <a:gd name="T4" fmla="*/ 0 w 122"/>
                <a:gd name="T5" fmla="*/ 2147483647 h 122"/>
                <a:gd name="T6" fmla="*/ 2147483647 w 122"/>
                <a:gd name="T7" fmla="*/ 2147483647 h 122"/>
                <a:gd name="T8" fmla="*/ 2147483647 w 122"/>
                <a:gd name="T9" fmla="*/ 2147483647 h 122"/>
                <a:gd name="T10" fmla="*/ 2147483647 w 122"/>
                <a:gd name="T11" fmla="*/ 2147483647 h 122"/>
                <a:gd name="T12" fmla="*/ 2147483647 w 122"/>
                <a:gd name="T13" fmla="*/ 2147483647 h 122"/>
                <a:gd name="T14" fmla="*/ 2147483647 w 122"/>
                <a:gd name="T15" fmla="*/ 2147483647 h 122"/>
                <a:gd name="T16" fmla="*/ 2147483647 w 122"/>
                <a:gd name="T17" fmla="*/ 2147483647 h 122"/>
                <a:gd name="T18" fmla="*/ 2147483647 w 122"/>
                <a:gd name="T19" fmla="*/ 2147483647 h 1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2"/>
                <a:gd name="T31" fmla="*/ 0 h 122"/>
                <a:gd name="T32" fmla="*/ 122 w 122"/>
                <a:gd name="T33" fmla="*/ 122 h 1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2" h="122">
                  <a:moveTo>
                    <a:pt x="122" y="61"/>
                  </a:moveTo>
                  <a:cubicBezTo>
                    <a:pt x="122" y="27"/>
                    <a:pt x="94" y="0"/>
                    <a:pt x="61" y="0"/>
                  </a:cubicBezTo>
                  <a:cubicBezTo>
                    <a:pt x="27" y="0"/>
                    <a:pt x="0" y="27"/>
                    <a:pt x="0" y="61"/>
                  </a:cubicBezTo>
                  <a:cubicBezTo>
                    <a:pt x="0" y="94"/>
                    <a:pt x="27" y="122"/>
                    <a:pt x="61" y="122"/>
                  </a:cubicBezTo>
                  <a:cubicBezTo>
                    <a:pt x="94" y="122"/>
                    <a:pt x="122" y="94"/>
                    <a:pt x="122" y="61"/>
                  </a:cubicBezTo>
                  <a:close/>
                  <a:moveTo>
                    <a:pt x="119" y="61"/>
                  </a:moveTo>
                  <a:cubicBezTo>
                    <a:pt x="119" y="93"/>
                    <a:pt x="93" y="119"/>
                    <a:pt x="61" y="119"/>
                  </a:cubicBezTo>
                  <a:cubicBezTo>
                    <a:pt x="29" y="119"/>
                    <a:pt x="2" y="93"/>
                    <a:pt x="2" y="61"/>
                  </a:cubicBezTo>
                  <a:cubicBezTo>
                    <a:pt x="2" y="29"/>
                    <a:pt x="29" y="2"/>
                    <a:pt x="61" y="2"/>
                  </a:cubicBezTo>
                  <a:cubicBezTo>
                    <a:pt x="93" y="2"/>
                    <a:pt x="119" y="29"/>
                    <a:pt x="119" y="61"/>
                  </a:cubicBezTo>
                  <a:close/>
                </a:path>
              </a:pathLst>
            </a:custGeom>
            <a:solidFill>
              <a:srgbClr val="FEFF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209" name="Freeform 219"/>
            <p:cNvSpPr>
              <a:spLocks noEditPoints="1"/>
            </p:cNvSpPr>
            <p:nvPr/>
          </p:nvSpPr>
          <p:spPr bwMode="auto">
            <a:xfrm>
              <a:off x="2986449" y="3314456"/>
              <a:ext cx="803158" cy="795521"/>
            </a:xfrm>
            <a:custGeom>
              <a:avLst/>
              <a:gdLst>
                <a:gd name="T0" fmla="*/ 2147483647 w 119"/>
                <a:gd name="T1" fmla="*/ 2147483647 h 119"/>
                <a:gd name="T2" fmla="*/ 2147483647 w 119"/>
                <a:gd name="T3" fmla="*/ 0 h 119"/>
                <a:gd name="T4" fmla="*/ 0 w 119"/>
                <a:gd name="T5" fmla="*/ 2147483647 h 119"/>
                <a:gd name="T6" fmla="*/ 2147483647 w 119"/>
                <a:gd name="T7" fmla="*/ 2147483647 h 119"/>
                <a:gd name="T8" fmla="*/ 2147483647 w 119"/>
                <a:gd name="T9" fmla="*/ 2147483647 h 119"/>
                <a:gd name="T10" fmla="*/ 2147483647 w 119"/>
                <a:gd name="T11" fmla="*/ 2147483647 h 119"/>
                <a:gd name="T12" fmla="*/ 2147483647 w 119"/>
                <a:gd name="T13" fmla="*/ 2147483647 h 119"/>
                <a:gd name="T14" fmla="*/ 2147483647 w 119"/>
                <a:gd name="T15" fmla="*/ 2147483647 h 119"/>
                <a:gd name="T16" fmla="*/ 2147483647 w 119"/>
                <a:gd name="T17" fmla="*/ 2147483647 h 119"/>
                <a:gd name="T18" fmla="*/ 2147483647 w 119"/>
                <a:gd name="T19" fmla="*/ 2147483647 h 1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9"/>
                <a:gd name="T31" fmla="*/ 0 h 119"/>
                <a:gd name="T32" fmla="*/ 119 w 119"/>
                <a:gd name="T33" fmla="*/ 119 h 1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9" h="119">
                  <a:moveTo>
                    <a:pt x="119" y="60"/>
                  </a:moveTo>
                  <a:cubicBezTo>
                    <a:pt x="119" y="27"/>
                    <a:pt x="93" y="0"/>
                    <a:pt x="60" y="0"/>
                  </a:cubicBezTo>
                  <a:cubicBezTo>
                    <a:pt x="27" y="0"/>
                    <a:pt x="0" y="27"/>
                    <a:pt x="0" y="60"/>
                  </a:cubicBezTo>
                  <a:cubicBezTo>
                    <a:pt x="0" y="93"/>
                    <a:pt x="27" y="119"/>
                    <a:pt x="60" y="119"/>
                  </a:cubicBezTo>
                  <a:cubicBezTo>
                    <a:pt x="93" y="119"/>
                    <a:pt x="119" y="93"/>
                    <a:pt x="119" y="60"/>
                  </a:cubicBezTo>
                  <a:close/>
                  <a:moveTo>
                    <a:pt x="117" y="60"/>
                  </a:moveTo>
                  <a:cubicBezTo>
                    <a:pt x="117" y="91"/>
                    <a:pt x="91" y="117"/>
                    <a:pt x="60" y="117"/>
                  </a:cubicBezTo>
                  <a:cubicBezTo>
                    <a:pt x="28" y="117"/>
                    <a:pt x="3" y="91"/>
                    <a:pt x="3" y="60"/>
                  </a:cubicBezTo>
                  <a:cubicBezTo>
                    <a:pt x="3" y="28"/>
                    <a:pt x="28" y="3"/>
                    <a:pt x="60" y="3"/>
                  </a:cubicBezTo>
                  <a:cubicBezTo>
                    <a:pt x="91" y="3"/>
                    <a:pt x="117" y="28"/>
                    <a:pt x="117" y="60"/>
                  </a:cubicBezTo>
                  <a:close/>
                </a:path>
              </a:pathLst>
            </a:custGeom>
            <a:solidFill>
              <a:srgbClr val="FEFFD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210" name="Freeform 220"/>
            <p:cNvSpPr>
              <a:spLocks noEditPoints="1"/>
            </p:cNvSpPr>
            <p:nvPr/>
          </p:nvSpPr>
          <p:spPr bwMode="auto">
            <a:xfrm>
              <a:off x="2920807" y="3397159"/>
              <a:ext cx="790287" cy="782394"/>
            </a:xfrm>
            <a:custGeom>
              <a:avLst/>
              <a:gdLst>
                <a:gd name="T0" fmla="*/ 2147483647 w 117"/>
                <a:gd name="T1" fmla="*/ 2147483647 h 117"/>
                <a:gd name="T2" fmla="*/ 2147483647 w 117"/>
                <a:gd name="T3" fmla="*/ 0 h 117"/>
                <a:gd name="T4" fmla="*/ 0 w 117"/>
                <a:gd name="T5" fmla="*/ 2147483647 h 117"/>
                <a:gd name="T6" fmla="*/ 2147483647 w 117"/>
                <a:gd name="T7" fmla="*/ 2147483647 h 117"/>
                <a:gd name="T8" fmla="*/ 2147483647 w 117"/>
                <a:gd name="T9" fmla="*/ 2147483647 h 117"/>
                <a:gd name="T10" fmla="*/ 2147483647 w 117"/>
                <a:gd name="T11" fmla="*/ 2147483647 h 117"/>
                <a:gd name="T12" fmla="*/ 2147483647 w 117"/>
                <a:gd name="T13" fmla="*/ 2147483647 h 117"/>
                <a:gd name="T14" fmla="*/ 2147483647 w 117"/>
                <a:gd name="T15" fmla="*/ 2147483647 h 117"/>
                <a:gd name="T16" fmla="*/ 2147483647 w 117"/>
                <a:gd name="T17" fmla="*/ 2147483647 h 117"/>
                <a:gd name="T18" fmla="*/ 2147483647 w 117"/>
                <a:gd name="T19" fmla="*/ 2147483647 h 1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7"/>
                <a:gd name="T31" fmla="*/ 0 h 117"/>
                <a:gd name="T32" fmla="*/ 117 w 117"/>
                <a:gd name="T33" fmla="*/ 117 h 1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7" h="117">
                  <a:moveTo>
                    <a:pt x="117" y="59"/>
                  </a:moveTo>
                  <a:cubicBezTo>
                    <a:pt x="117" y="27"/>
                    <a:pt x="91" y="0"/>
                    <a:pt x="59" y="0"/>
                  </a:cubicBezTo>
                  <a:cubicBezTo>
                    <a:pt x="27" y="0"/>
                    <a:pt x="0" y="27"/>
                    <a:pt x="0" y="59"/>
                  </a:cubicBezTo>
                  <a:cubicBezTo>
                    <a:pt x="0" y="91"/>
                    <a:pt x="27" y="117"/>
                    <a:pt x="59" y="117"/>
                  </a:cubicBezTo>
                  <a:cubicBezTo>
                    <a:pt x="91" y="117"/>
                    <a:pt x="117" y="91"/>
                    <a:pt x="117" y="59"/>
                  </a:cubicBezTo>
                  <a:close/>
                  <a:moveTo>
                    <a:pt x="115" y="59"/>
                  </a:moveTo>
                  <a:cubicBezTo>
                    <a:pt x="115" y="89"/>
                    <a:pt x="90" y="114"/>
                    <a:pt x="59" y="114"/>
                  </a:cubicBezTo>
                  <a:cubicBezTo>
                    <a:pt x="28" y="114"/>
                    <a:pt x="3" y="89"/>
                    <a:pt x="3" y="59"/>
                  </a:cubicBezTo>
                  <a:cubicBezTo>
                    <a:pt x="3" y="28"/>
                    <a:pt x="28" y="3"/>
                    <a:pt x="59" y="3"/>
                  </a:cubicBezTo>
                  <a:cubicBezTo>
                    <a:pt x="90" y="3"/>
                    <a:pt x="115" y="28"/>
                    <a:pt x="115" y="59"/>
                  </a:cubicBezTo>
                  <a:close/>
                </a:path>
              </a:pathLst>
            </a:custGeom>
            <a:solidFill>
              <a:srgbClr val="FEFF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211" name="Freeform 221"/>
            <p:cNvSpPr>
              <a:spLocks noEditPoints="1"/>
            </p:cNvSpPr>
            <p:nvPr/>
          </p:nvSpPr>
          <p:spPr bwMode="auto">
            <a:xfrm>
              <a:off x="3005756" y="3334148"/>
              <a:ext cx="770980" cy="762702"/>
            </a:xfrm>
            <a:custGeom>
              <a:avLst/>
              <a:gdLst>
                <a:gd name="T0" fmla="*/ 2147483647 w 114"/>
                <a:gd name="T1" fmla="*/ 2147483647 h 114"/>
                <a:gd name="T2" fmla="*/ 2147483647 w 114"/>
                <a:gd name="T3" fmla="*/ 0 h 114"/>
                <a:gd name="T4" fmla="*/ 0 w 114"/>
                <a:gd name="T5" fmla="*/ 2147483647 h 114"/>
                <a:gd name="T6" fmla="*/ 2147483647 w 114"/>
                <a:gd name="T7" fmla="*/ 2147483647 h 114"/>
                <a:gd name="T8" fmla="*/ 2147483647 w 114"/>
                <a:gd name="T9" fmla="*/ 2147483647 h 114"/>
                <a:gd name="T10" fmla="*/ 2147483647 w 114"/>
                <a:gd name="T11" fmla="*/ 2147483647 h 114"/>
                <a:gd name="T12" fmla="*/ 2147483647 w 114"/>
                <a:gd name="T13" fmla="*/ 2147483647 h 114"/>
                <a:gd name="T14" fmla="*/ 2147483647 w 114"/>
                <a:gd name="T15" fmla="*/ 2147483647 h 114"/>
                <a:gd name="T16" fmla="*/ 2147483647 w 114"/>
                <a:gd name="T17" fmla="*/ 2147483647 h 114"/>
                <a:gd name="T18" fmla="*/ 2147483647 w 114"/>
                <a:gd name="T19" fmla="*/ 2147483647 h 1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114"/>
                <a:gd name="T32" fmla="*/ 114 w 114"/>
                <a:gd name="T33" fmla="*/ 114 h 1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114">
                  <a:moveTo>
                    <a:pt x="114" y="57"/>
                  </a:moveTo>
                  <a:cubicBezTo>
                    <a:pt x="114" y="25"/>
                    <a:pt x="88" y="0"/>
                    <a:pt x="57" y="0"/>
                  </a:cubicBezTo>
                  <a:cubicBezTo>
                    <a:pt x="25" y="0"/>
                    <a:pt x="0" y="25"/>
                    <a:pt x="0" y="57"/>
                  </a:cubicBezTo>
                  <a:cubicBezTo>
                    <a:pt x="0" y="88"/>
                    <a:pt x="25" y="114"/>
                    <a:pt x="57" y="114"/>
                  </a:cubicBezTo>
                  <a:cubicBezTo>
                    <a:pt x="88" y="114"/>
                    <a:pt x="114" y="88"/>
                    <a:pt x="114" y="57"/>
                  </a:cubicBezTo>
                  <a:close/>
                  <a:moveTo>
                    <a:pt x="111" y="57"/>
                  </a:moveTo>
                  <a:cubicBezTo>
                    <a:pt x="111" y="87"/>
                    <a:pt x="87" y="111"/>
                    <a:pt x="57" y="111"/>
                  </a:cubicBezTo>
                  <a:cubicBezTo>
                    <a:pt x="27" y="111"/>
                    <a:pt x="2" y="87"/>
                    <a:pt x="2" y="57"/>
                  </a:cubicBezTo>
                  <a:cubicBezTo>
                    <a:pt x="2" y="27"/>
                    <a:pt x="27" y="2"/>
                    <a:pt x="57" y="2"/>
                  </a:cubicBezTo>
                  <a:cubicBezTo>
                    <a:pt x="87" y="2"/>
                    <a:pt x="111" y="27"/>
                    <a:pt x="111" y="57"/>
                  </a:cubicBezTo>
                  <a:close/>
                </a:path>
              </a:pathLst>
            </a:custGeom>
            <a:solidFill>
              <a:srgbClr val="FEFF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212" name="Freeform 222"/>
            <p:cNvSpPr>
              <a:spLocks noEditPoints="1"/>
            </p:cNvSpPr>
            <p:nvPr/>
          </p:nvSpPr>
          <p:spPr bwMode="auto">
            <a:xfrm>
              <a:off x="3013479" y="3340711"/>
              <a:ext cx="755534" cy="743011"/>
            </a:xfrm>
            <a:custGeom>
              <a:avLst/>
              <a:gdLst>
                <a:gd name="T0" fmla="*/ 2147483647 w 112"/>
                <a:gd name="T1" fmla="*/ 2147483647 h 111"/>
                <a:gd name="T2" fmla="*/ 2147483647 w 112"/>
                <a:gd name="T3" fmla="*/ 0 h 111"/>
                <a:gd name="T4" fmla="*/ 0 w 112"/>
                <a:gd name="T5" fmla="*/ 2147483647 h 111"/>
                <a:gd name="T6" fmla="*/ 2147483647 w 112"/>
                <a:gd name="T7" fmla="*/ 2147483647 h 111"/>
                <a:gd name="T8" fmla="*/ 2147483647 w 112"/>
                <a:gd name="T9" fmla="*/ 2147483647 h 111"/>
                <a:gd name="T10" fmla="*/ 2147483647 w 112"/>
                <a:gd name="T11" fmla="*/ 2147483647 h 111"/>
                <a:gd name="T12" fmla="*/ 2147483647 w 112"/>
                <a:gd name="T13" fmla="*/ 2147483647 h 111"/>
                <a:gd name="T14" fmla="*/ 2147483647 w 112"/>
                <a:gd name="T15" fmla="*/ 2147483647 h 111"/>
                <a:gd name="T16" fmla="*/ 2147483647 w 112"/>
                <a:gd name="T17" fmla="*/ 2147483647 h 111"/>
                <a:gd name="T18" fmla="*/ 2147483647 w 112"/>
                <a:gd name="T19" fmla="*/ 2147483647 h 1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2"/>
                <a:gd name="T31" fmla="*/ 0 h 111"/>
                <a:gd name="T32" fmla="*/ 112 w 112"/>
                <a:gd name="T33" fmla="*/ 111 h 11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2" h="111">
                  <a:moveTo>
                    <a:pt x="112" y="56"/>
                  </a:moveTo>
                  <a:cubicBezTo>
                    <a:pt x="112" y="25"/>
                    <a:pt x="87" y="0"/>
                    <a:pt x="56" y="0"/>
                  </a:cubicBezTo>
                  <a:cubicBezTo>
                    <a:pt x="25" y="0"/>
                    <a:pt x="0" y="25"/>
                    <a:pt x="0" y="56"/>
                  </a:cubicBezTo>
                  <a:cubicBezTo>
                    <a:pt x="0" y="86"/>
                    <a:pt x="25" y="111"/>
                    <a:pt x="56" y="111"/>
                  </a:cubicBezTo>
                  <a:cubicBezTo>
                    <a:pt x="87" y="111"/>
                    <a:pt x="112" y="86"/>
                    <a:pt x="112" y="56"/>
                  </a:cubicBezTo>
                  <a:close/>
                  <a:moveTo>
                    <a:pt x="109" y="56"/>
                  </a:moveTo>
                  <a:cubicBezTo>
                    <a:pt x="109" y="85"/>
                    <a:pt x="85" y="109"/>
                    <a:pt x="56" y="109"/>
                  </a:cubicBezTo>
                  <a:cubicBezTo>
                    <a:pt x="26" y="109"/>
                    <a:pt x="3" y="85"/>
                    <a:pt x="3" y="56"/>
                  </a:cubicBezTo>
                  <a:cubicBezTo>
                    <a:pt x="3" y="26"/>
                    <a:pt x="26" y="3"/>
                    <a:pt x="56" y="3"/>
                  </a:cubicBezTo>
                  <a:cubicBezTo>
                    <a:pt x="85" y="3"/>
                    <a:pt x="109" y="26"/>
                    <a:pt x="109" y="56"/>
                  </a:cubicBezTo>
                  <a:close/>
                </a:path>
              </a:pathLst>
            </a:custGeom>
            <a:solidFill>
              <a:srgbClr val="FEFFE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213" name="Freeform 223"/>
            <p:cNvSpPr>
              <a:spLocks noEditPoints="1"/>
            </p:cNvSpPr>
            <p:nvPr/>
          </p:nvSpPr>
          <p:spPr bwMode="auto">
            <a:xfrm>
              <a:off x="3019914" y="3347275"/>
              <a:ext cx="736228" cy="729884"/>
            </a:xfrm>
            <a:custGeom>
              <a:avLst/>
              <a:gdLst>
                <a:gd name="T0" fmla="*/ 2147483647 w 109"/>
                <a:gd name="T1" fmla="*/ 2147483647 h 109"/>
                <a:gd name="T2" fmla="*/ 2147483647 w 109"/>
                <a:gd name="T3" fmla="*/ 0 h 109"/>
                <a:gd name="T4" fmla="*/ 0 w 109"/>
                <a:gd name="T5" fmla="*/ 2147483647 h 109"/>
                <a:gd name="T6" fmla="*/ 2147483647 w 109"/>
                <a:gd name="T7" fmla="*/ 2147483647 h 109"/>
                <a:gd name="T8" fmla="*/ 2147483647 w 109"/>
                <a:gd name="T9" fmla="*/ 2147483647 h 109"/>
                <a:gd name="T10" fmla="*/ 2147483647 w 109"/>
                <a:gd name="T11" fmla="*/ 2147483647 h 109"/>
                <a:gd name="T12" fmla="*/ 2147483647 w 109"/>
                <a:gd name="T13" fmla="*/ 2147483647 h 109"/>
                <a:gd name="T14" fmla="*/ 2147483647 w 109"/>
                <a:gd name="T15" fmla="*/ 2147483647 h 109"/>
                <a:gd name="T16" fmla="*/ 2147483647 w 109"/>
                <a:gd name="T17" fmla="*/ 2147483647 h 109"/>
                <a:gd name="T18" fmla="*/ 2147483647 w 109"/>
                <a:gd name="T19" fmla="*/ 2147483647 h 10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9"/>
                <a:gd name="T31" fmla="*/ 0 h 109"/>
                <a:gd name="T32" fmla="*/ 109 w 109"/>
                <a:gd name="T33" fmla="*/ 109 h 10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9" h="109">
                  <a:moveTo>
                    <a:pt x="109" y="55"/>
                  </a:moveTo>
                  <a:cubicBezTo>
                    <a:pt x="109" y="25"/>
                    <a:pt x="85" y="0"/>
                    <a:pt x="55" y="0"/>
                  </a:cubicBezTo>
                  <a:cubicBezTo>
                    <a:pt x="25" y="0"/>
                    <a:pt x="0" y="25"/>
                    <a:pt x="0" y="55"/>
                  </a:cubicBezTo>
                  <a:cubicBezTo>
                    <a:pt x="0" y="85"/>
                    <a:pt x="25" y="109"/>
                    <a:pt x="55" y="109"/>
                  </a:cubicBezTo>
                  <a:cubicBezTo>
                    <a:pt x="85" y="109"/>
                    <a:pt x="109" y="85"/>
                    <a:pt x="109" y="55"/>
                  </a:cubicBezTo>
                  <a:close/>
                  <a:moveTo>
                    <a:pt x="107" y="55"/>
                  </a:moveTo>
                  <a:cubicBezTo>
                    <a:pt x="107" y="83"/>
                    <a:pt x="83" y="107"/>
                    <a:pt x="55" y="107"/>
                  </a:cubicBezTo>
                  <a:cubicBezTo>
                    <a:pt x="26" y="107"/>
                    <a:pt x="3" y="83"/>
                    <a:pt x="3" y="55"/>
                  </a:cubicBezTo>
                  <a:cubicBezTo>
                    <a:pt x="3" y="26"/>
                    <a:pt x="26" y="3"/>
                    <a:pt x="55" y="3"/>
                  </a:cubicBezTo>
                  <a:cubicBezTo>
                    <a:pt x="83" y="3"/>
                    <a:pt x="107" y="26"/>
                    <a:pt x="107" y="55"/>
                  </a:cubicBezTo>
                  <a:close/>
                </a:path>
              </a:pathLst>
            </a:custGeom>
            <a:solidFill>
              <a:srgbClr val="FEFFE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214" name="Freeform 225"/>
            <p:cNvSpPr>
              <a:spLocks noEditPoints="1"/>
            </p:cNvSpPr>
            <p:nvPr/>
          </p:nvSpPr>
          <p:spPr bwMode="auto">
            <a:xfrm>
              <a:off x="3040508" y="3368279"/>
              <a:ext cx="701476" cy="694439"/>
            </a:xfrm>
            <a:custGeom>
              <a:avLst/>
              <a:gdLst>
                <a:gd name="T0" fmla="*/ 2147483647 w 104"/>
                <a:gd name="T1" fmla="*/ 2147483647 h 104"/>
                <a:gd name="T2" fmla="*/ 2147483647 w 104"/>
                <a:gd name="T3" fmla="*/ 0 h 104"/>
                <a:gd name="T4" fmla="*/ 0 w 104"/>
                <a:gd name="T5" fmla="*/ 2147483647 h 104"/>
                <a:gd name="T6" fmla="*/ 2147483647 w 104"/>
                <a:gd name="T7" fmla="*/ 2147483647 h 104"/>
                <a:gd name="T8" fmla="*/ 2147483647 w 104"/>
                <a:gd name="T9" fmla="*/ 2147483647 h 104"/>
                <a:gd name="T10" fmla="*/ 2147483647 w 104"/>
                <a:gd name="T11" fmla="*/ 2147483647 h 104"/>
                <a:gd name="T12" fmla="*/ 2147483647 w 104"/>
                <a:gd name="T13" fmla="*/ 2147483647 h 104"/>
                <a:gd name="T14" fmla="*/ 2147483647 w 104"/>
                <a:gd name="T15" fmla="*/ 2147483647 h 104"/>
                <a:gd name="T16" fmla="*/ 2147483647 w 104"/>
                <a:gd name="T17" fmla="*/ 2147483647 h 104"/>
                <a:gd name="T18" fmla="*/ 2147483647 w 104"/>
                <a:gd name="T19" fmla="*/ 2147483647 h 1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4"/>
                <a:gd name="T31" fmla="*/ 0 h 104"/>
                <a:gd name="T32" fmla="*/ 104 w 104"/>
                <a:gd name="T33" fmla="*/ 104 h 10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4" h="104">
                  <a:moveTo>
                    <a:pt x="104" y="52"/>
                  </a:moveTo>
                  <a:cubicBezTo>
                    <a:pt x="104" y="23"/>
                    <a:pt x="80" y="0"/>
                    <a:pt x="52" y="0"/>
                  </a:cubicBezTo>
                  <a:cubicBezTo>
                    <a:pt x="23" y="0"/>
                    <a:pt x="0" y="23"/>
                    <a:pt x="0" y="52"/>
                  </a:cubicBezTo>
                  <a:cubicBezTo>
                    <a:pt x="0" y="80"/>
                    <a:pt x="23" y="104"/>
                    <a:pt x="52" y="104"/>
                  </a:cubicBezTo>
                  <a:cubicBezTo>
                    <a:pt x="80" y="104"/>
                    <a:pt x="104" y="80"/>
                    <a:pt x="104" y="52"/>
                  </a:cubicBezTo>
                  <a:close/>
                  <a:moveTo>
                    <a:pt x="101" y="52"/>
                  </a:moveTo>
                  <a:cubicBezTo>
                    <a:pt x="101" y="79"/>
                    <a:pt x="79" y="101"/>
                    <a:pt x="52" y="101"/>
                  </a:cubicBezTo>
                  <a:cubicBezTo>
                    <a:pt x="24" y="101"/>
                    <a:pt x="2" y="79"/>
                    <a:pt x="2" y="52"/>
                  </a:cubicBezTo>
                  <a:cubicBezTo>
                    <a:pt x="2" y="24"/>
                    <a:pt x="24" y="2"/>
                    <a:pt x="52" y="2"/>
                  </a:cubicBezTo>
                  <a:cubicBezTo>
                    <a:pt x="79" y="2"/>
                    <a:pt x="101" y="24"/>
                    <a:pt x="101" y="52"/>
                  </a:cubicBezTo>
                  <a:close/>
                </a:path>
              </a:pathLst>
            </a:custGeom>
            <a:solidFill>
              <a:srgbClr val="FEFFE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215" name="Freeform 226"/>
            <p:cNvSpPr>
              <a:spLocks noEditPoints="1"/>
            </p:cNvSpPr>
            <p:nvPr/>
          </p:nvSpPr>
          <p:spPr bwMode="auto">
            <a:xfrm>
              <a:off x="3046944" y="3374842"/>
              <a:ext cx="682169" cy="674749"/>
            </a:xfrm>
            <a:custGeom>
              <a:avLst/>
              <a:gdLst>
                <a:gd name="T0" fmla="*/ 2147483647 w 101"/>
                <a:gd name="T1" fmla="*/ 2147483647 h 101"/>
                <a:gd name="T2" fmla="*/ 2147483647 w 101"/>
                <a:gd name="T3" fmla="*/ 0 h 101"/>
                <a:gd name="T4" fmla="*/ 0 w 101"/>
                <a:gd name="T5" fmla="*/ 2147483647 h 101"/>
                <a:gd name="T6" fmla="*/ 2147483647 w 101"/>
                <a:gd name="T7" fmla="*/ 2147483647 h 101"/>
                <a:gd name="T8" fmla="*/ 2147483647 w 101"/>
                <a:gd name="T9" fmla="*/ 2147483647 h 101"/>
                <a:gd name="T10" fmla="*/ 2147483647 w 101"/>
                <a:gd name="T11" fmla="*/ 2147483647 h 101"/>
                <a:gd name="T12" fmla="*/ 2147483647 w 101"/>
                <a:gd name="T13" fmla="*/ 2147483647 h 101"/>
                <a:gd name="T14" fmla="*/ 2147483647 w 101"/>
                <a:gd name="T15" fmla="*/ 2147483647 h 101"/>
                <a:gd name="T16" fmla="*/ 2147483647 w 101"/>
                <a:gd name="T17" fmla="*/ 2147483647 h 101"/>
                <a:gd name="T18" fmla="*/ 2147483647 w 101"/>
                <a:gd name="T19" fmla="*/ 2147483647 h 10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1"/>
                <a:gd name="T31" fmla="*/ 0 h 101"/>
                <a:gd name="T32" fmla="*/ 101 w 101"/>
                <a:gd name="T33" fmla="*/ 101 h 10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1" h="101">
                  <a:moveTo>
                    <a:pt x="101" y="51"/>
                  </a:moveTo>
                  <a:cubicBezTo>
                    <a:pt x="101" y="23"/>
                    <a:pt x="79" y="0"/>
                    <a:pt x="51" y="0"/>
                  </a:cubicBezTo>
                  <a:cubicBezTo>
                    <a:pt x="23" y="0"/>
                    <a:pt x="0" y="23"/>
                    <a:pt x="0" y="51"/>
                  </a:cubicBezTo>
                  <a:cubicBezTo>
                    <a:pt x="0" y="79"/>
                    <a:pt x="23" y="101"/>
                    <a:pt x="51" y="101"/>
                  </a:cubicBezTo>
                  <a:cubicBezTo>
                    <a:pt x="79" y="101"/>
                    <a:pt x="101" y="79"/>
                    <a:pt x="101" y="51"/>
                  </a:cubicBezTo>
                  <a:close/>
                  <a:moveTo>
                    <a:pt x="99" y="51"/>
                  </a:moveTo>
                  <a:cubicBezTo>
                    <a:pt x="99" y="77"/>
                    <a:pt x="77" y="99"/>
                    <a:pt x="51" y="99"/>
                  </a:cubicBezTo>
                  <a:cubicBezTo>
                    <a:pt x="24" y="99"/>
                    <a:pt x="3" y="77"/>
                    <a:pt x="3" y="51"/>
                  </a:cubicBezTo>
                  <a:cubicBezTo>
                    <a:pt x="3" y="24"/>
                    <a:pt x="24" y="3"/>
                    <a:pt x="51" y="3"/>
                  </a:cubicBezTo>
                  <a:cubicBezTo>
                    <a:pt x="77" y="3"/>
                    <a:pt x="99" y="24"/>
                    <a:pt x="99" y="51"/>
                  </a:cubicBezTo>
                  <a:close/>
                </a:path>
              </a:pathLst>
            </a:custGeom>
            <a:solidFill>
              <a:srgbClr val="FEFFE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216" name="Freeform 227"/>
            <p:cNvSpPr>
              <a:spLocks noEditPoints="1"/>
            </p:cNvSpPr>
            <p:nvPr/>
          </p:nvSpPr>
          <p:spPr bwMode="auto">
            <a:xfrm>
              <a:off x="3053379" y="3381407"/>
              <a:ext cx="669298" cy="661621"/>
            </a:xfrm>
            <a:custGeom>
              <a:avLst/>
              <a:gdLst>
                <a:gd name="T0" fmla="*/ 2147483647 w 99"/>
                <a:gd name="T1" fmla="*/ 2147483647 h 99"/>
                <a:gd name="T2" fmla="*/ 2147483647 w 99"/>
                <a:gd name="T3" fmla="*/ 0 h 99"/>
                <a:gd name="T4" fmla="*/ 0 w 99"/>
                <a:gd name="T5" fmla="*/ 2147483647 h 99"/>
                <a:gd name="T6" fmla="*/ 2147483647 w 99"/>
                <a:gd name="T7" fmla="*/ 2147483647 h 99"/>
                <a:gd name="T8" fmla="*/ 2147483647 w 99"/>
                <a:gd name="T9" fmla="*/ 2147483647 h 99"/>
                <a:gd name="T10" fmla="*/ 2147483647 w 99"/>
                <a:gd name="T11" fmla="*/ 2147483647 h 99"/>
                <a:gd name="T12" fmla="*/ 2147483647 w 99"/>
                <a:gd name="T13" fmla="*/ 2147483647 h 99"/>
                <a:gd name="T14" fmla="*/ 2147483647 w 99"/>
                <a:gd name="T15" fmla="*/ 2147483647 h 99"/>
                <a:gd name="T16" fmla="*/ 2147483647 w 99"/>
                <a:gd name="T17" fmla="*/ 2147483647 h 99"/>
                <a:gd name="T18" fmla="*/ 2147483647 w 99"/>
                <a:gd name="T19" fmla="*/ 2147483647 h 9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9"/>
                <a:gd name="T31" fmla="*/ 0 h 99"/>
                <a:gd name="T32" fmla="*/ 99 w 99"/>
                <a:gd name="T33" fmla="*/ 99 h 9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9" h="99">
                  <a:moveTo>
                    <a:pt x="99" y="50"/>
                  </a:moveTo>
                  <a:cubicBezTo>
                    <a:pt x="99" y="22"/>
                    <a:pt x="77" y="0"/>
                    <a:pt x="50" y="0"/>
                  </a:cubicBezTo>
                  <a:cubicBezTo>
                    <a:pt x="22" y="0"/>
                    <a:pt x="0" y="22"/>
                    <a:pt x="0" y="50"/>
                  </a:cubicBezTo>
                  <a:cubicBezTo>
                    <a:pt x="0" y="77"/>
                    <a:pt x="22" y="99"/>
                    <a:pt x="50" y="99"/>
                  </a:cubicBezTo>
                  <a:cubicBezTo>
                    <a:pt x="77" y="99"/>
                    <a:pt x="99" y="77"/>
                    <a:pt x="99" y="50"/>
                  </a:cubicBezTo>
                  <a:close/>
                  <a:moveTo>
                    <a:pt x="97" y="50"/>
                  </a:moveTo>
                  <a:cubicBezTo>
                    <a:pt x="97" y="76"/>
                    <a:pt x="76" y="97"/>
                    <a:pt x="50" y="97"/>
                  </a:cubicBezTo>
                  <a:cubicBezTo>
                    <a:pt x="24" y="97"/>
                    <a:pt x="3" y="76"/>
                    <a:pt x="3" y="50"/>
                  </a:cubicBezTo>
                  <a:cubicBezTo>
                    <a:pt x="3" y="24"/>
                    <a:pt x="24" y="3"/>
                    <a:pt x="50" y="3"/>
                  </a:cubicBezTo>
                  <a:cubicBezTo>
                    <a:pt x="76" y="3"/>
                    <a:pt x="97" y="24"/>
                    <a:pt x="97" y="50"/>
                  </a:cubicBezTo>
                  <a:close/>
                </a:path>
              </a:pathLst>
            </a:custGeom>
            <a:solidFill>
              <a:srgbClr val="FEFF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217" name="Freeform 228"/>
            <p:cNvSpPr>
              <a:spLocks noEditPoints="1"/>
            </p:cNvSpPr>
            <p:nvPr/>
          </p:nvSpPr>
          <p:spPr bwMode="auto">
            <a:xfrm>
              <a:off x="3067537" y="3394534"/>
              <a:ext cx="647417" cy="641930"/>
            </a:xfrm>
            <a:custGeom>
              <a:avLst/>
              <a:gdLst>
                <a:gd name="T0" fmla="*/ 2147483647 w 96"/>
                <a:gd name="T1" fmla="*/ 2147483647 h 96"/>
                <a:gd name="T2" fmla="*/ 2147483647 w 96"/>
                <a:gd name="T3" fmla="*/ 0 h 96"/>
                <a:gd name="T4" fmla="*/ 0 w 96"/>
                <a:gd name="T5" fmla="*/ 2147483647 h 96"/>
                <a:gd name="T6" fmla="*/ 2147483647 w 96"/>
                <a:gd name="T7" fmla="*/ 2147483647 h 96"/>
                <a:gd name="T8" fmla="*/ 2147483647 w 96"/>
                <a:gd name="T9" fmla="*/ 2147483647 h 96"/>
                <a:gd name="T10" fmla="*/ 2147483647 w 96"/>
                <a:gd name="T11" fmla="*/ 2147483647 h 96"/>
                <a:gd name="T12" fmla="*/ 2147483647 w 96"/>
                <a:gd name="T13" fmla="*/ 2147483647 h 96"/>
                <a:gd name="T14" fmla="*/ 2147483647 w 96"/>
                <a:gd name="T15" fmla="*/ 2147483647 h 96"/>
                <a:gd name="T16" fmla="*/ 2147483647 w 96"/>
                <a:gd name="T17" fmla="*/ 2147483647 h 96"/>
                <a:gd name="T18" fmla="*/ 2147483647 w 96"/>
                <a:gd name="T19" fmla="*/ 2147483647 h 9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6"/>
                <a:gd name="T31" fmla="*/ 0 h 96"/>
                <a:gd name="T32" fmla="*/ 96 w 96"/>
                <a:gd name="T33" fmla="*/ 96 h 9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6" h="96">
                  <a:moveTo>
                    <a:pt x="96" y="48"/>
                  </a:moveTo>
                  <a:cubicBezTo>
                    <a:pt x="96" y="21"/>
                    <a:pt x="74" y="0"/>
                    <a:pt x="48" y="0"/>
                  </a:cubicBezTo>
                  <a:cubicBezTo>
                    <a:pt x="21" y="0"/>
                    <a:pt x="0" y="21"/>
                    <a:pt x="0" y="48"/>
                  </a:cubicBezTo>
                  <a:cubicBezTo>
                    <a:pt x="0" y="74"/>
                    <a:pt x="21" y="96"/>
                    <a:pt x="48" y="96"/>
                  </a:cubicBezTo>
                  <a:cubicBezTo>
                    <a:pt x="74" y="96"/>
                    <a:pt x="96" y="74"/>
                    <a:pt x="96" y="48"/>
                  </a:cubicBezTo>
                  <a:close/>
                  <a:moveTo>
                    <a:pt x="93" y="48"/>
                  </a:moveTo>
                  <a:cubicBezTo>
                    <a:pt x="93" y="73"/>
                    <a:pt x="73" y="93"/>
                    <a:pt x="48" y="93"/>
                  </a:cubicBezTo>
                  <a:cubicBezTo>
                    <a:pt x="23" y="93"/>
                    <a:pt x="2" y="73"/>
                    <a:pt x="2" y="48"/>
                  </a:cubicBezTo>
                  <a:cubicBezTo>
                    <a:pt x="2" y="23"/>
                    <a:pt x="23" y="2"/>
                    <a:pt x="48" y="2"/>
                  </a:cubicBezTo>
                  <a:cubicBezTo>
                    <a:pt x="73" y="2"/>
                    <a:pt x="93" y="23"/>
                    <a:pt x="93" y="48"/>
                  </a:cubicBezTo>
                  <a:close/>
                </a:path>
              </a:pathLst>
            </a:custGeom>
            <a:solidFill>
              <a:srgbClr val="FEFF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218" name="Freeform 229"/>
            <p:cNvSpPr>
              <a:spLocks noEditPoints="1"/>
            </p:cNvSpPr>
            <p:nvPr/>
          </p:nvSpPr>
          <p:spPr bwMode="auto">
            <a:xfrm>
              <a:off x="3073973" y="3401097"/>
              <a:ext cx="634547" cy="628803"/>
            </a:xfrm>
            <a:custGeom>
              <a:avLst/>
              <a:gdLst>
                <a:gd name="T0" fmla="*/ 2147483647 w 94"/>
                <a:gd name="T1" fmla="*/ 2147483647 h 94"/>
                <a:gd name="T2" fmla="*/ 2147483647 w 94"/>
                <a:gd name="T3" fmla="*/ 0 h 94"/>
                <a:gd name="T4" fmla="*/ 0 w 94"/>
                <a:gd name="T5" fmla="*/ 2147483647 h 94"/>
                <a:gd name="T6" fmla="*/ 2147483647 w 94"/>
                <a:gd name="T7" fmla="*/ 2147483647 h 94"/>
                <a:gd name="T8" fmla="*/ 2147483647 w 94"/>
                <a:gd name="T9" fmla="*/ 2147483647 h 94"/>
                <a:gd name="T10" fmla="*/ 2147483647 w 94"/>
                <a:gd name="T11" fmla="*/ 2147483647 h 94"/>
                <a:gd name="T12" fmla="*/ 2147483647 w 94"/>
                <a:gd name="T13" fmla="*/ 2147483647 h 94"/>
                <a:gd name="T14" fmla="*/ 2147483647 w 94"/>
                <a:gd name="T15" fmla="*/ 2147483647 h 94"/>
                <a:gd name="T16" fmla="*/ 2147483647 w 94"/>
                <a:gd name="T17" fmla="*/ 2147483647 h 94"/>
                <a:gd name="T18" fmla="*/ 2147483647 w 94"/>
                <a:gd name="T19" fmla="*/ 2147483647 h 9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4"/>
                <a:gd name="T31" fmla="*/ 0 h 94"/>
                <a:gd name="T32" fmla="*/ 94 w 94"/>
                <a:gd name="T33" fmla="*/ 94 h 9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4" h="94">
                  <a:moveTo>
                    <a:pt x="94" y="47"/>
                  </a:moveTo>
                  <a:cubicBezTo>
                    <a:pt x="94" y="21"/>
                    <a:pt x="73" y="0"/>
                    <a:pt x="47" y="0"/>
                  </a:cubicBezTo>
                  <a:cubicBezTo>
                    <a:pt x="21" y="0"/>
                    <a:pt x="0" y="21"/>
                    <a:pt x="0" y="47"/>
                  </a:cubicBezTo>
                  <a:cubicBezTo>
                    <a:pt x="0" y="73"/>
                    <a:pt x="21" y="94"/>
                    <a:pt x="47" y="94"/>
                  </a:cubicBezTo>
                  <a:cubicBezTo>
                    <a:pt x="73" y="94"/>
                    <a:pt x="94" y="73"/>
                    <a:pt x="94" y="47"/>
                  </a:cubicBezTo>
                  <a:close/>
                  <a:moveTo>
                    <a:pt x="91" y="47"/>
                  </a:moveTo>
                  <a:cubicBezTo>
                    <a:pt x="91" y="71"/>
                    <a:pt x="71" y="91"/>
                    <a:pt x="47" y="91"/>
                  </a:cubicBezTo>
                  <a:cubicBezTo>
                    <a:pt x="22" y="91"/>
                    <a:pt x="2" y="71"/>
                    <a:pt x="2" y="47"/>
                  </a:cubicBezTo>
                  <a:cubicBezTo>
                    <a:pt x="2" y="22"/>
                    <a:pt x="22" y="2"/>
                    <a:pt x="47" y="2"/>
                  </a:cubicBezTo>
                  <a:cubicBezTo>
                    <a:pt x="71" y="2"/>
                    <a:pt x="91" y="22"/>
                    <a:pt x="91" y="47"/>
                  </a:cubicBezTo>
                  <a:close/>
                </a:path>
              </a:pathLst>
            </a:custGeom>
            <a:solidFill>
              <a:srgbClr val="FEFF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219" name="Freeform 230"/>
            <p:cNvSpPr>
              <a:spLocks noEditPoints="1"/>
            </p:cNvSpPr>
            <p:nvPr/>
          </p:nvSpPr>
          <p:spPr bwMode="auto">
            <a:xfrm>
              <a:off x="3080408" y="3407661"/>
              <a:ext cx="615239" cy="609112"/>
            </a:xfrm>
            <a:custGeom>
              <a:avLst/>
              <a:gdLst>
                <a:gd name="T0" fmla="*/ 2147483647 w 91"/>
                <a:gd name="T1" fmla="*/ 2147483647 h 91"/>
                <a:gd name="T2" fmla="*/ 2147483647 w 91"/>
                <a:gd name="T3" fmla="*/ 0 h 91"/>
                <a:gd name="T4" fmla="*/ 0 w 91"/>
                <a:gd name="T5" fmla="*/ 2147483647 h 91"/>
                <a:gd name="T6" fmla="*/ 2147483647 w 91"/>
                <a:gd name="T7" fmla="*/ 2147483647 h 91"/>
                <a:gd name="T8" fmla="*/ 2147483647 w 91"/>
                <a:gd name="T9" fmla="*/ 2147483647 h 91"/>
                <a:gd name="T10" fmla="*/ 2147483647 w 91"/>
                <a:gd name="T11" fmla="*/ 2147483647 h 91"/>
                <a:gd name="T12" fmla="*/ 2147483647 w 91"/>
                <a:gd name="T13" fmla="*/ 2147483647 h 91"/>
                <a:gd name="T14" fmla="*/ 2147483647 w 91"/>
                <a:gd name="T15" fmla="*/ 2147483647 h 91"/>
                <a:gd name="T16" fmla="*/ 2147483647 w 91"/>
                <a:gd name="T17" fmla="*/ 2147483647 h 91"/>
                <a:gd name="T18" fmla="*/ 2147483647 w 91"/>
                <a:gd name="T19" fmla="*/ 2147483647 h 9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1"/>
                <a:gd name="T31" fmla="*/ 0 h 91"/>
                <a:gd name="T32" fmla="*/ 91 w 91"/>
                <a:gd name="T33" fmla="*/ 91 h 9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1" h="91">
                  <a:moveTo>
                    <a:pt x="91" y="46"/>
                  </a:moveTo>
                  <a:cubicBezTo>
                    <a:pt x="91" y="21"/>
                    <a:pt x="71" y="0"/>
                    <a:pt x="46" y="0"/>
                  </a:cubicBezTo>
                  <a:cubicBezTo>
                    <a:pt x="21" y="0"/>
                    <a:pt x="0" y="21"/>
                    <a:pt x="0" y="46"/>
                  </a:cubicBezTo>
                  <a:cubicBezTo>
                    <a:pt x="0" y="71"/>
                    <a:pt x="21" y="91"/>
                    <a:pt x="46" y="91"/>
                  </a:cubicBezTo>
                  <a:cubicBezTo>
                    <a:pt x="71" y="91"/>
                    <a:pt x="91" y="71"/>
                    <a:pt x="91" y="46"/>
                  </a:cubicBezTo>
                  <a:close/>
                  <a:moveTo>
                    <a:pt x="89" y="46"/>
                  </a:moveTo>
                  <a:cubicBezTo>
                    <a:pt x="89" y="70"/>
                    <a:pt x="70" y="89"/>
                    <a:pt x="46" y="89"/>
                  </a:cubicBezTo>
                  <a:cubicBezTo>
                    <a:pt x="22" y="89"/>
                    <a:pt x="3" y="70"/>
                    <a:pt x="3" y="46"/>
                  </a:cubicBezTo>
                  <a:cubicBezTo>
                    <a:pt x="3" y="22"/>
                    <a:pt x="22" y="3"/>
                    <a:pt x="46" y="3"/>
                  </a:cubicBezTo>
                  <a:cubicBezTo>
                    <a:pt x="70" y="3"/>
                    <a:pt x="89" y="22"/>
                    <a:pt x="89" y="46"/>
                  </a:cubicBezTo>
                  <a:close/>
                </a:path>
              </a:pathLst>
            </a:custGeom>
            <a:solidFill>
              <a:srgbClr val="FEFF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220" name="Freeform 231"/>
            <p:cNvSpPr>
              <a:spLocks noEditPoints="1"/>
            </p:cNvSpPr>
            <p:nvPr/>
          </p:nvSpPr>
          <p:spPr bwMode="auto">
            <a:xfrm>
              <a:off x="3086844" y="3414225"/>
              <a:ext cx="601082" cy="595984"/>
            </a:xfrm>
            <a:custGeom>
              <a:avLst/>
              <a:gdLst>
                <a:gd name="T0" fmla="*/ 2147483647 w 89"/>
                <a:gd name="T1" fmla="*/ 2147483647 h 89"/>
                <a:gd name="T2" fmla="*/ 2147483647 w 89"/>
                <a:gd name="T3" fmla="*/ 0 h 89"/>
                <a:gd name="T4" fmla="*/ 0 w 89"/>
                <a:gd name="T5" fmla="*/ 2147483647 h 89"/>
                <a:gd name="T6" fmla="*/ 2147483647 w 89"/>
                <a:gd name="T7" fmla="*/ 2147483647 h 89"/>
                <a:gd name="T8" fmla="*/ 2147483647 w 89"/>
                <a:gd name="T9" fmla="*/ 2147483647 h 89"/>
                <a:gd name="T10" fmla="*/ 2147483647 w 89"/>
                <a:gd name="T11" fmla="*/ 2147483647 h 89"/>
                <a:gd name="T12" fmla="*/ 2147483647 w 89"/>
                <a:gd name="T13" fmla="*/ 2147483647 h 89"/>
                <a:gd name="T14" fmla="*/ 2147483647 w 89"/>
                <a:gd name="T15" fmla="*/ 2147483647 h 89"/>
                <a:gd name="T16" fmla="*/ 2147483647 w 89"/>
                <a:gd name="T17" fmla="*/ 2147483647 h 89"/>
                <a:gd name="T18" fmla="*/ 2147483647 w 89"/>
                <a:gd name="T19" fmla="*/ 2147483647 h 8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9"/>
                <a:gd name="T31" fmla="*/ 0 h 89"/>
                <a:gd name="T32" fmla="*/ 89 w 89"/>
                <a:gd name="T33" fmla="*/ 89 h 8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9" h="89">
                  <a:moveTo>
                    <a:pt x="89" y="45"/>
                  </a:moveTo>
                  <a:cubicBezTo>
                    <a:pt x="89" y="20"/>
                    <a:pt x="69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69"/>
                    <a:pt x="20" y="89"/>
                    <a:pt x="45" y="89"/>
                  </a:cubicBezTo>
                  <a:cubicBezTo>
                    <a:pt x="69" y="89"/>
                    <a:pt x="89" y="69"/>
                    <a:pt x="89" y="45"/>
                  </a:cubicBezTo>
                  <a:close/>
                  <a:moveTo>
                    <a:pt x="87" y="45"/>
                  </a:moveTo>
                  <a:cubicBezTo>
                    <a:pt x="87" y="68"/>
                    <a:pt x="68" y="87"/>
                    <a:pt x="45" y="87"/>
                  </a:cubicBezTo>
                  <a:cubicBezTo>
                    <a:pt x="22" y="87"/>
                    <a:pt x="3" y="68"/>
                    <a:pt x="3" y="45"/>
                  </a:cubicBezTo>
                  <a:cubicBezTo>
                    <a:pt x="3" y="22"/>
                    <a:pt x="22" y="3"/>
                    <a:pt x="45" y="3"/>
                  </a:cubicBezTo>
                  <a:cubicBezTo>
                    <a:pt x="68" y="3"/>
                    <a:pt x="87" y="22"/>
                    <a:pt x="87" y="45"/>
                  </a:cubicBezTo>
                  <a:close/>
                </a:path>
              </a:pathLst>
            </a:custGeom>
            <a:solidFill>
              <a:srgbClr val="FEFF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221" name="Freeform 232"/>
            <p:cNvSpPr>
              <a:spLocks noEditPoints="1"/>
            </p:cNvSpPr>
            <p:nvPr/>
          </p:nvSpPr>
          <p:spPr bwMode="auto">
            <a:xfrm>
              <a:off x="3101002" y="3428665"/>
              <a:ext cx="580487" cy="574980"/>
            </a:xfrm>
            <a:custGeom>
              <a:avLst/>
              <a:gdLst>
                <a:gd name="T0" fmla="*/ 2147483647 w 86"/>
                <a:gd name="T1" fmla="*/ 2147483647 h 86"/>
                <a:gd name="T2" fmla="*/ 2147483647 w 86"/>
                <a:gd name="T3" fmla="*/ 0 h 86"/>
                <a:gd name="T4" fmla="*/ 0 w 86"/>
                <a:gd name="T5" fmla="*/ 2147483647 h 86"/>
                <a:gd name="T6" fmla="*/ 2147483647 w 86"/>
                <a:gd name="T7" fmla="*/ 2147483647 h 86"/>
                <a:gd name="T8" fmla="*/ 2147483647 w 86"/>
                <a:gd name="T9" fmla="*/ 2147483647 h 86"/>
                <a:gd name="T10" fmla="*/ 2147483647 w 86"/>
                <a:gd name="T11" fmla="*/ 2147483647 h 86"/>
                <a:gd name="T12" fmla="*/ 2147483647 w 86"/>
                <a:gd name="T13" fmla="*/ 2147483647 h 86"/>
                <a:gd name="T14" fmla="*/ 2147483647 w 86"/>
                <a:gd name="T15" fmla="*/ 2147483647 h 86"/>
                <a:gd name="T16" fmla="*/ 2147483647 w 86"/>
                <a:gd name="T17" fmla="*/ 2147483647 h 86"/>
                <a:gd name="T18" fmla="*/ 2147483647 w 86"/>
                <a:gd name="T19" fmla="*/ 2147483647 h 8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6"/>
                <a:gd name="T31" fmla="*/ 0 h 86"/>
                <a:gd name="T32" fmla="*/ 86 w 86"/>
                <a:gd name="T33" fmla="*/ 86 h 8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6" h="86">
                  <a:moveTo>
                    <a:pt x="86" y="43"/>
                  </a:moveTo>
                  <a:cubicBezTo>
                    <a:pt x="86" y="19"/>
                    <a:pt x="67" y="0"/>
                    <a:pt x="43" y="0"/>
                  </a:cubicBezTo>
                  <a:cubicBezTo>
                    <a:pt x="19" y="0"/>
                    <a:pt x="0" y="19"/>
                    <a:pt x="0" y="43"/>
                  </a:cubicBezTo>
                  <a:cubicBezTo>
                    <a:pt x="0" y="67"/>
                    <a:pt x="19" y="86"/>
                    <a:pt x="43" y="86"/>
                  </a:cubicBezTo>
                  <a:cubicBezTo>
                    <a:pt x="67" y="86"/>
                    <a:pt x="86" y="67"/>
                    <a:pt x="86" y="43"/>
                  </a:cubicBezTo>
                  <a:close/>
                  <a:moveTo>
                    <a:pt x="83" y="43"/>
                  </a:moveTo>
                  <a:cubicBezTo>
                    <a:pt x="83" y="65"/>
                    <a:pt x="65" y="83"/>
                    <a:pt x="43" y="83"/>
                  </a:cubicBezTo>
                  <a:cubicBezTo>
                    <a:pt x="20" y="83"/>
                    <a:pt x="2" y="65"/>
                    <a:pt x="2" y="43"/>
                  </a:cubicBezTo>
                  <a:cubicBezTo>
                    <a:pt x="2" y="20"/>
                    <a:pt x="20" y="2"/>
                    <a:pt x="43" y="2"/>
                  </a:cubicBezTo>
                  <a:cubicBezTo>
                    <a:pt x="65" y="2"/>
                    <a:pt x="83" y="20"/>
                    <a:pt x="83" y="43"/>
                  </a:cubicBezTo>
                  <a:close/>
                </a:path>
              </a:pathLst>
            </a:custGeom>
            <a:solidFill>
              <a:srgbClr val="FEFFE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222" name="Freeform 233"/>
            <p:cNvSpPr>
              <a:spLocks noEditPoints="1"/>
            </p:cNvSpPr>
            <p:nvPr/>
          </p:nvSpPr>
          <p:spPr bwMode="auto">
            <a:xfrm>
              <a:off x="3107437" y="3435229"/>
              <a:ext cx="567617" cy="560541"/>
            </a:xfrm>
            <a:custGeom>
              <a:avLst/>
              <a:gdLst>
                <a:gd name="T0" fmla="*/ 2147483647 w 84"/>
                <a:gd name="T1" fmla="*/ 2147483647 h 84"/>
                <a:gd name="T2" fmla="*/ 2147483647 w 84"/>
                <a:gd name="T3" fmla="*/ 0 h 84"/>
                <a:gd name="T4" fmla="*/ 0 w 84"/>
                <a:gd name="T5" fmla="*/ 2147483647 h 84"/>
                <a:gd name="T6" fmla="*/ 2147483647 w 84"/>
                <a:gd name="T7" fmla="*/ 2147483647 h 84"/>
                <a:gd name="T8" fmla="*/ 2147483647 w 84"/>
                <a:gd name="T9" fmla="*/ 2147483647 h 84"/>
                <a:gd name="T10" fmla="*/ 2147483647 w 84"/>
                <a:gd name="T11" fmla="*/ 2147483647 h 84"/>
                <a:gd name="T12" fmla="*/ 2147483647 w 84"/>
                <a:gd name="T13" fmla="*/ 2147483647 h 84"/>
                <a:gd name="T14" fmla="*/ 2147483647 w 84"/>
                <a:gd name="T15" fmla="*/ 2147483647 h 84"/>
                <a:gd name="T16" fmla="*/ 2147483647 w 84"/>
                <a:gd name="T17" fmla="*/ 2147483647 h 84"/>
                <a:gd name="T18" fmla="*/ 2147483647 w 84"/>
                <a:gd name="T19" fmla="*/ 2147483647 h 8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4"/>
                <a:gd name="T31" fmla="*/ 0 h 84"/>
                <a:gd name="T32" fmla="*/ 84 w 84"/>
                <a:gd name="T33" fmla="*/ 84 h 8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4" h="84">
                  <a:moveTo>
                    <a:pt x="84" y="42"/>
                  </a:moveTo>
                  <a:cubicBezTo>
                    <a:pt x="84" y="19"/>
                    <a:pt x="65" y="0"/>
                    <a:pt x="42" y="0"/>
                  </a:cubicBezTo>
                  <a:cubicBezTo>
                    <a:pt x="19" y="0"/>
                    <a:pt x="0" y="19"/>
                    <a:pt x="0" y="42"/>
                  </a:cubicBezTo>
                  <a:cubicBezTo>
                    <a:pt x="0" y="65"/>
                    <a:pt x="19" y="84"/>
                    <a:pt x="42" y="84"/>
                  </a:cubicBezTo>
                  <a:cubicBezTo>
                    <a:pt x="65" y="84"/>
                    <a:pt x="84" y="65"/>
                    <a:pt x="84" y="42"/>
                  </a:cubicBezTo>
                  <a:close/>
                  <a:moveTo>
                    <a:pt x="81" y="42"/>
                  </a:moveTo>
                  <a:cubicBezTo>
                    <a:pt x="81" y="63"/>
                    <a:pt x="63" y="81"/>
                    <a:pt x="42" y="81"/>
                  </a:cubicBezTo>
                  <a:cubicBezTo>
                    <a:pt x="20" y="81"/>
                    <a:pt x="2" y="63"/>
                    <a:pt x="2" y="42"/>
                  </a:cubicBezTo>
                  <a:cubicBezTo>
                    <a:pt x="2" y="20"/>
                    <a:pt x="20" y="2"/>
                    <a:pt x="42" y="2"/>
                  </a:cubicBezTo>
                  <a:cubicBezTo>
                    <a:pt x="63" y="2"/>
                    <a:pt x="81" y="20"/>
                    <a:pt x="81" y="42"/>
                  </a:cubicBezTo>
                  <a:close/>
                </a:path>
              </a:pathLst>
            </a:custGeom>
            <a:solidFill>
              <a:srgbClr val="FEFFE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223" name="Freeform 235"/>
            <p:cNvSpPr>
              <a:spLocks noEditPoints="1"/>
            </p:cNvSpPr>
            <p:nvPr/>
          </p:nvSpPr>
          <p:spPr bwMode="auto">
            <a:xfrm>
              <a:off x="3121596" y="3448356"/>
              <a:ext cx="532864" cy="527722"/>
            </a:xfrm>
            <a:custGeom>
              <a:avLst/>
              <a:gdLst>
                <a:gd name="T0" fmla="*/ 2147483647 w 79"/>
                <a:gd name="T1" fmla="*/ 2147483647 h 79"/>
                <a:gd name="T2" fmla="*/ 2147483647 w 79"/>
                <a:gd name="T3" fmla="*/ 0 h 79"/>
                <a:gd name="T4" fmla="*/ 0 w 79"/>
                <a:gd name="T5" fmla="*/ 2147483647 h 79"/>
                <a:gd name="T6" fmla="*/ 2147483647 w 79"/>
                <a:gd name="T7" fmla="*/ 2147483647 h 79"/>
                <a:gd name="T8" fmla="*/ 2147483647 w 79"/>
                <a:gd name="T9" fmla="*/ 2147483647 h 79"/>
                <a:gd name="T10" fmla="*/ 2147483647 w 79"/>
                <a:gd name="T11" fmla="*/ 2147483647 h 79"/>
                <a:gd name="T12" fmla="*/ 2147483647 w 79"/>
                <a:gd name="T13" fmla="*/ 2147483647 h 79"/>
                <a:gd name="T14" fmla="*/ 2147483647 w 79"/>
                <a:gd name="T15" fmla="*/ 2147483647 h 79"/>
                <a:gd name="T16" fmla="*/ 2147483647 w 79"/>
                <a:gd name="T17" fmla="*/ 2147483647 h 79"/>
                <a:gd name="T18" fmla="*/ 2147483647 w 79"/>
                <a:gd name="T19" fmla="*/ 2147483647 h 7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9"/>
                <a:gd name="T31" fmla="*/ 0 h 79"/>
                <a:gd name="T32" fmla="*/ 79 w 79"/>
                <a:gd name="T33" fmla="*/ 79 h 7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9" h="79">
                  <a:moveTo>
                    <a:pt x="79" y="40"/>
                  </a:moveTo>
                  <a:cubicBezTo>
                    <a:pt x="79" y="18"/>
                    <a:pt x="61" y="0"/>
                    <a:pt x="40" y="0"/>
                  </a:cubicBezTo>
                  <a:cubicBezTo>
                    <a:pt x="18" y="0"/>
                    <a:pt x="0" y="18"/>
                    <a:pt x="0" y="40"/>
                  </a:cubicBezTo>
                  <a:cubicBezTo>
                    <a:pt x="0" y="61"/>
                    <a:pt x="18" y="79"/>
                    <a:pt x="40" y="79"/>
                  </a:cubicBezTo>
                  <a:cubicBezTo>
                    <a:pt x="61" y="79"/>
                    <a:pt x="79" y="61"/>
                    <a:pt x="79" y="40"/>
                  </a:cubicBezTo>
                  <a:close/>
                  <a:moveTo>
                    <a:pt x="77" y="40"/>
                  </a:moveTo>
                  <a:cubicBezTo>
                    <a:pt x="77" y="60"/>
                    <a:pt x="60" y="76"/>
                    <a:pt x="40" y="76"/>
                  </a:cubicBezTo>
                  <a:cubicBezTo>
                    <a:pt x="19" y="76"/>
                    <a:pt x="3" y="60"/>
                    <a:pt x="3" y="40"/>
                  </a:cubicBezTo>
                  <a:cubicBezTo>
                    <a:pt x="3" y="19"/>
                    <a:pt x="19" y="3"/>
                    <a:pt x="40" y="3"/>
                  </a:cubicBezTo>
                  <a:cubicBezTo>
                    <a:pt x="60" y="3"/>
                    <a:pt x="77" y="19"/>
                    <a:pt x="77" y="40"/>
                  </a:cubicBezTo>
                  <a:close/>
                </a:path>
              </a:pathLst>
            </a:custGeom>
            <a:solidFill>
              <a:srgbClr val="FFFF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224" name="Freeform 236"/>
            <p:cNvSpPr>
              <a:spLocks noEditPoints="1"/>
            </p:cNvSpPr>
            <p:nvPr/>
          </p:nvSpPr>
          <p:spPr bwMode="auto">
            <a:xfrm>
              <a:off x="3134467" y="3461483"/>
              <a:ext cx="513557" cy="508031"/>
            </a:xfrm>
            <a:custGeom>
              <a:avLst/>
              <a:gdLst>
                <a:gd name="T0" fmla="*/ 2147483647 w 76"/>
                <a:gd name="T1" fmla="*/ 2147483647 h 76"/>
                <a:gd name="T2" fmla="*/ 2147483647 w 76"/>
                <a:gd name="T3" fmla="*/ 0 h 76"/>
                <a:gd name="T4" fmla="*/ 0 w 76"/>
                <a:gd name="T5" fmla="*/ 2147483647 h 76"/>
                <a:gd name="T6" fmla="*/ 2147483647 w 76"/>
                <a:gd name="T7" fmla="*/ 2147483647 h 76"/>
                <a:gd name="T8" fmla="*/ 2147483647 w 76"/>
                <a:gd name="T9" fmla="*/ 2147483647 h 76"/>
                <a:gd name="T10" fmla="*/ 2147483647 w 76"/>
                <a:gd name="T11" fmla="*/ 2147483647 h 76"/>
                <a:gd name="T12" fmla="*/ 2147483647 w 76"/>
                <a:gd name="T13" fmla="*/ 2147483647 h 76"/>
                <a:gd name="T14" fmla="*/ 2147483647 w 76"/>
                <a:gd name="T15" fmla="*/ 2147483647 h 76"/>
                <a:gd name="T16" fmla="*/ 2147483647 w 76"/>
                <a:gd name="T17" fmla="*/ 2147483647 h 76"/>
                <a:gd name="T18" fmla="*/ 2147483647 w 76"/>
                <a:gd name="T19" fmla="*/ 2147483647 h 7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6"/>
                <a:gd name="T31" fmla="*/ 0 h 76"/>
                <a:gd name="T32" fmla="*/ 76 w 76"/>
                <a:gd name="T33" fmla="*/ 76 h 7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6" h="76">
                  <a:moveTo>
                    <a:pt x="76" y="38"/>
                  </a:moveTo>
                  <a:cubicBezTo>
                    <a:pt x="76" y="17"/>
                    <a:pt x="59" y="0"/>
                    <a:pt x="38" y="0"/>
                  </a:cubicBezTo>
                  <a:cubicBezTo>
                    <a:pt x="17" y="0"/>
                    <a:pt x="0" y="17"/>
                    <a:pt x="0" y="38"/>
                  </a:cubicBezTo>
                  <a:cubicBezTo>
                    <a:pt x="0" y="59"/>
                    <a:pt x="17" y="76"/>
                    <a:pt x="38" y="76"/>
                  </a:cubicBezTo>
                  <a:cubicBezTo>
                    <a:pt x="59" y="76"/>
                    <a:pt x="76" y="59"/>
                    <a:pt x="76" y="38"/>
                  </a:cubicBezTo>
                  <a:close/>
                  <a:moveTo>
                    <a:pt x="73" y="38"/>
                  </a:moveTo>
                  <a:cubicBezTo>
                    <a:pt x="73" y="57"/>
                    <a:pt x="57" y="73"/>
                    <a:pt x="38" y="73"/>
                  </a:cubicBezTo>
                  <a:cubicBezTo>
                    <a:pt x="18" y="73"/>
                    <a:pt x="2" y="57"/>
                    <a:pt x="2" y="38"/>
                  </a:cubicBezTo>
                  <a:cubicBezTo>
                    <a:pt x="2" y="18"/>
                    <a:pt x="18" y="2"/>
                    <a:pt x="38" y="2"/>
                  </a:cubicBezTo>
                  <a:cubicBezTo>
                    <a:pt x="57" y="2"/>
                    <a:pt x="73" y="18"/>
                    <a:pt x="73" y="38"/>
                  </a:cubicBezTo>
                  <a:close/>
                </a:path>
              </a:pathLst>
            </a:custGeom>
            <a:solidFill>
              <a:srgbClr val="FFFF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225" name="Freeform 237"/>
            <p:cNvSpPr>
              <a:spLocks noEditPoints="1"/>
            </p:cNvSpPr>
            <p:nvPr/>
          </p:nvSpPr>
          <p:spPr bwMode="auto">
            <a:xfrm>
              <a:off x="3140902" y="3468047"/>
              <a:ext cx="500687" cy="488340"/>
            </a:xfrm>
            <a:custGeom>
              <a:avLst/>
              <a:gdLst>
                <a:gd name="T0" fmla="*/ 2147483647 w 74"/>
                <a:gd name="T1" fmla="*/ 2147483647 h 73"/>
                <a:gd name="T2" fmla="*/ 2147483647 w 74"/>
                <a:gd name="T3" fmla="*/ 0 h 73"/>
                <a:gd name="T4" fmla="*/ 0 w 74"/>
                <a:gd name="T5" fmla="*/ 2147483647 h 73"/>
                <a:gd name="T6" fmla="*/ 2147483647 w 74"/>
                <a:gd name="T7" fmla="*/ 2147483647 h 73"/>
                <a:gd name="T8" fmla="*/ 2147483647 w 74"/>
                <a:gd name="T9" fmla="*/ 2147483647 h 73"/>
                <a:gd name="T10" fmla="*/ 2147483647 w 74"/>
                <a:gd name="T11" fmla="*/ 2147483647 h 73"/>
                <a:gd name="T12" fmla="*/ 2147483647 w 74"/>
                <a:gd name="T13" fmla="*/ 2147483647 h 73"/>
                <a:gd name="T14" fmla="*/ 2147483647 w 74"/>
                <a:gd name="T15" fmla="*/ 2147483647 h 73"/>
                <a:gd name="T16" fmla="*/ 2147483647 w 74"/>
                <a:gd name="T17" fmla="*/ 2147483647 h 73"/>
                <a:gd name="T18" fmla="*/ 2147483647 w 74"/>
                <a:gd name="T19" fmla="*/ 2147483647 h 7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4"/>
                <a:gd name="T31" fmla="*/ 0 h 73"/>
                <a:gd name="T32" fmla="*/ 74 w 74"/>
                <a:gd name="T33" fmla="*/ 73 h 7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4" h="73">
                  <a:moveTo>
                    <a:pt x="74" y="37"/>
                  </a:moveTo>
                  <a:cubicBezTo>
                    <a:pt x="74" y="16"/>
                    <a:pt x="57" y="0"/>
                    <a:pt x="37" y="0"/>
                  </a:cubicBezTo>
                  <a:cubicBezTo>
                    <a:pt x="16" y="0"/>
                    <a:pt x="0" y="16"/>
                    <a:pt x="0" y="37"/>
                  </a:cubicBezTo>
                  <a:cubicBezTo>
                    <a:pt x="0" y="57"/>
                    <a:pt x="16" y="73"/>
                    <a:pt x="37" y="73"/>
                  </a:cubicBezTo>
                  <a:cubicBezTo>
                    <a:pt x="57" y="73"/>
                    <a:pt x="74" y="57"/>
                    <a:pt x="74" y="37"/>
                  </a:cubicBezTo>
                  <a:close/>
                  <a:moveTo>
                    <a:pt x="71" y="37"/>
                  </a:moveTo>
                  <a:cubicBezTo>
                    <a:pt x="71" y="56"/>
                    <a:pt x="56" y="71"/>
                    <a:pt x="37" y="71"/>
                  </a:cubicBezTo>
                  <a:cubicBezTo>
                    <a:pt x="18" y="71"/>
                    <a:pt x="3" y="56"/>
                    <a:pt x="3" y="37"/>
                  </a:cubicBezTo>
                  <a:cubicBezTo>
                    <a:pt x="3" y="18"/>
                    <a:pt x="18" y="3"/>
                    <a:pt x="37" y="3"/>
                  </a:cubicBezTo>
                  <a:cubicBezTo>
                    <a:pt x="56" y="3"/>
                    <a:pt x="71" y="18"/>
                    <a:pt x="71" y="37"/>
                  </a:cubicBezTo>
                  <a:close/>
                </a:path>
              </a:pathLst>
            </a:custGeom>
            <a:solidFill>
              <a:srgbClr val="FFFFE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226" name="Freeform 238"/>
            <p:cNvSpPr>
              <a:spLocks noEditPoints="1"/>
            </p:cNvSpPr>
            <p:nvPr/>
          </p:nvSpPr>
          <p:spPr bwMode="auto">
            <a:xfrm>
              <a:off x="3148625" y="3474611"/>
              <a:ext cx="478806" cy="475212"/>
            </a:xfrm>
            <a:custGeom>
              <a:avLst/>
              <a:gdLst>
                <a:gd name="T0" fmla="*/ 2147483647 w 71"/>
                <a:gd name="T1" fmla="*/ 2147483647 h 71"/>
                <a:gd name="T2" fmla="*/ 2147483647 w 71"/>
                <a:gd name="T3" fmla="*/ 0 h 71"/>
                <a:gd name="T4" fmla="*/ 0 w 71"/>
                <a:gd name="T5" fmla="*/ 2147483647 h 71"/>
                <a:gd name="T6" fmla="*/ 2147483647 w 71"/>
                <a:gd name="T7" fmla="*/ 2147483647 h 71"/>
                <a:gd name="T8" fmla="*/ 2147483647 w 71"/>
                <a:gd name="T9" fmla="*/ 2147483647 h 71"/>
                <a:gd name="T10" fmla="*/ 2147483647 w 71"/>
                <a:gd name="T11" fmla="*/ 2147483647 h 71"/>
                <a:gd name="T12" fmla="*/ 2147483647 w 71"/>
                <a:gd name="T13" fmla="*/ 2147483647 h 71"/>
                <a:gd name="T14" fmla="*/ 2147483647 w 71"/>
                <a:gd name="T15" fmla="*/ 2147483647 h 71"/>
                <a:gd name="T16" fmla="*/ 2147483647 w 71"/>
                <a:gd name="T17" fmla="*/ 2147483647 h 71"/>
                <a:gd name="T18" fmla="*/ 2147483647 w 71"/>
                <a:gd name="T19" fmla="*/ 2147483647 h 7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1"/>
                <a:gd name="T31" fmla="*/ 0 h 71"/>
                <a:gd name="T32" fmla="*/ 71 w 71"/>
                <a:gd name="T33" fmla="*/ 71 h 7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1" h="71">
                  <a:moveTo>
                    <a:pt x="71" y="36"/>
                  </a:moveTo>
                  <a:cubicBezTo>
                    <a:pt x="71" y="16"/>
                    <a:pt x="55" y="0"/>
                    <a:pt x="36" y="0"/>
                  </a:cubicBezTo>
                  <a:cubicBezTo>
                    <a:pt x="16" y="0"/>
                    <a:pt x="0" y="16"/>
                    <a:pt x="0" y="36"/>
                  </a:cubicBezTo>
                  <a:cubicBezTo>
                    <a:pt x="0" y="55"/>
                    <a:pt x="16" y="71"/>
                    <a:pt x="36" y="71"/>
                  </a:cubicBezTo>
                  <a:cubicBezTo>
                    <a:pt x="55" y="71"/>
                    <a:pt x="71" y="55"/>
                    <a:pt x="71" y="36"/>
                  </a:cubicBezTo>
                  <a:close/>
                  <a:moveTo>
                    <a:pt x="69" y="36"/>
                  </a:moveTo>
                  <a:cubicBezTo>
                    <a:pt x="69" y="54"/>
                    <a:pt x="54" y="69"/>
                    <a:pt x="36" y="69"/>
                  </a:cubicBezTo>
                  <a:cubicBezTo>
                    <a:pt x="18" y="69"/>
                    <a:pt x="3" y="54"/>
                    <a:pt x="3" y="36"/>
                  </a:cubicBezTo>
                  <a:cubicBezTo>
                    <a:pt x="3" y="18"/>
                    <a:pt x="18" y="3"/>
                    <a:pt x="36" y="3"/>
                  </a:cubicBezTo>
                  <a:cubicBezTo>
                    <a:pt x="54" y="3"/>
                    <a:pt x="69" y="18"/>
                    <a:pt x="69" y="36"/>
                  </a:cubicBezTo>
                  <a:close/>
                </a:path>
              </a:pathLst>
            </a:custGeom>
            <a:solidFill>
              <a:srgbClr val="FFFFE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227" name="Freeform 239"/>
            <p:cNvSpPr>
              <a:spLocks noEditPoints="1"/>
            </p:cNvSpPr>
            <p:nvPr/>
          </p:nvSpPr>
          <p:spPr bwMode="auto">
            <a:xfrm>
              <a:off x="3161496" y="3487738"/>
              <a:ext cx="459499" cy="455521"/>
            </a:xfrm>
            <a:custGeom>
              <a:avLst/>
              <a:gdLst>
                <a:gd name="T0" fmla="*/ 2147483647 w 68"/>
                <a:gd name="T1" fmla="*/ 2147483647 h 68"/>
                <a:gd name="T2" fmla="*/ 2147483647 w 68"/>
                <a:gd name="T3" fmla="*/ 0 h 68"/>
                <a:gd name="T4" fmla="*/ 0 w 68"/>
                <a:gd name="T5" fmla="*/ 2147483647 h 68"/>
                <a:gd name="T6" fmla="*/ 2147483647 w 68"/>
                <a:gd name="T7" fmla="*/ 2147483647 h 68"/>
                <a:gd name="T8" fmla="*/ 2147483647 w 68"/>
                <a:gd name="T9" fmla="*/ 2147483647 h 68"/>
                <a:gd name="T10" fmla="*/ 2147483647 w 68"/>
                <a:gd name="T11" fmla="*/ 2147483647 h 68"/>
                <a:gd name="T12" fmla="*/ 2147483647 w 68"/>
                <a:gd name="T13" fmla="*/ 2147483647 h 68"/>
                <a:gd name="T14" fmla="*/ 2147483647 w 68"/>
                <a:gd name="T15" fmla="*/ 2147483647 h 68"/>
                <a:gd name="T16" fmla="*/ 2147483647 w 68"/>
                <a:gd name="T17" fmla="*/ 2147483647 h 68"/>
                <a:gd name="T18" fmla="*/ 2147483647 w 68"/>
                <a:gd name="T19" fmla="*/ 2147483647 h 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8"/>
                <a:gd name="T31" fmla="*/ 0 h 68"/>
                <a:gd name="T32" fmla="*/ 68 w 68"/>
                <a:gd name="T33" fmla="*/ 68 h 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8" h="68">
                  <a:moveTo>
                    <a:pt x="68" y="34"/>
                  </a:moveTo>
                  <a:cubicBezTo>
                    <a:pt x="68" y="15"/>
                    <a:pt x="53" y="0"/>
                    <a:pt x="34" y="0"/>
                  </a:cubicBezTo>
                  <a:cubicBezTo>
                    <a:pt x="15" y="0"/>
                    <a:pt x="0" y="15"/>
                    <a:pt x="0" y="34"/>
                  </a:cubicBezTo>
                  <a:cubicBezTo>
                    <a:pt x="0" y="53"/>
                    <a:pt x="15" y="68"/>
                    <a:pt x="34" y="68"/>
                  </a:cubicBezTo>
                  <a:cubicBezTo>
                    <a:pt x="53" y="68"/>
                    <a:pt x="68" y="53"/>
                    <a:pt x="68" y="34"/>
                  </a:cubicBezTo>
                  <a:close/>
                  <a:moveTo>
                    <a:pt x="65" y="34"/>
                  </a:moveTo>
                  <a:cubicBezTo>
                    <a:pt x="65" y="51"/>
                    <a:pt x="51" y="65"/>
                    <a:pt x="34" y="65"/>
                  </a:cubicBezTo>
                  <a:cubicBezTo>
                    <a:pt x="16" y="65"/>
                    <a:pt x="2" y="51"/>
                    <a:pt x="2" y="34"/>
                  </a:cubicBezTo>
                  <a:cubicBezTo>
                    <a:pt x="2" y="16"/>
                    <a:pt x="16" y="2"/>
                    <a:pt x="34" y="2"/>
                  </a:cubicBezTo>
                  <a:cubicBezTo>
                    <a:pt x="51" y="2"/>
                    <a:pt x="65" y="16"/>
                    <a:pt x="65" y="34"/>
                  </a:cubicBezTo>
                  <a:close/>
                </a:path>
              </a:pathLst>
            </a:custGeom>
            <a:solidFill>
              <a:srgbClr val="FFFF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228" name="Freeform 240"/>
            <p:cNvSpPr>
              <a:spLocks noEditPoints="1"/>
            </p:cNvSpPr>
            <p:nvPr/>
          </p:nvSpPr>
          <p:spPr bwMode="auto">
            <a:xfrm>
              <a:off x="3167932" y="3495615"/>
              <a:ext cx="446627" cy="441081"/>
            </a:xfrm>
            <a:custGeom>
              <a:avLst/>
              <a:gdLst>
                <a:gd name="T0" fmla="*/ 2147483647 w 66"/>
                <a:gd name="T1" fmla="*/ 2147483647 h 66"/>
                <a:gd name="T2" fmla="*/ 2147483647 w 66"/>
                <a:gd name="T3" fmla="*/ 0 h 66"/>
                <a:gd name="T4" fmla="*/ 0 w 66"/>
                <a:gd name="T5" fmla="*/ 2147483647 h 66"/>
                <a:gd name="T6" fmla="*/ 2147483647 w 66"/>
                <a:gd name="T7" fmla="*/ 2147483647 h 66"/>
                <a:gd name="T8" fmla="*/ 2147483647 w 66"/>
                <a:gd name="T9" fmla="*/ 2147483647 h 66"/>
                <a:gd name="T10" fmla="*/ 2147483647 w 66"/>
                <a:gd name="T11" fmla="*/ 2147483647 h 66"/>
                <a:gd name="T12" fmla="*/ 2147483647 w 66"/>
                <a:gd name="T13" fmla="*/ 2147483647 h 66"/>
                <a:gd name="T14" fmla="*/ 2147483647 w 66"/>
                <a:gd name="T15" fmla="*/ 2147483647 h 66"/>
                <a:gd name="T16" fmla="*/ 2147483647 w 66"/>
                <a:gd name="T17" fmla="*/ 2147483647 h 66"/>
                <a:gd name="T18" fmla="*/ 2147483647 w 66"/>
                <a:gd name="T19" fmla="*/ 2147483647 h 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6"/>
                <a:gd name="T31" fmla="*/ 0 h 66"/>
                <a:gd name="T32" fmla="*/ 66 w 66"/>
                <a:gd name="T33" fmla="*/ 66 h 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6" h="66">
                  <a:moveTo>
                    <a:pt x="66" y="33"/>
                  </a:moveTo>
                  <a:cubicBezTo>
                    <a:pt x="66" y="15"/>
                    <a:pt x="51" y="0"/>
                    <a:pt x="33" y="0"/>
                  </a:cubicBezTo>
                  <a:cubicBezTo>
                    <a:pt x="15" y="0"/>
                    <a:pt x="0" y="15"/>
                    <a:pt x="0" y="33"/>
                  </a:cubicBezTo>
                  <a:cubicBezTo>
                    <a:pt x="0" y="51"/>
                    <a:pt x="15" y="66"/>
                    <a:pt x="33" y="66"/>
                  </a:cubicBezTo>
                  <a:cubicBezTo>
                    <a:pt x="51" y="66"/>
                    <a:pt x="66" y="51"/>
                    <a:pt x="66" y="33"/>
                  </a:cubicBezTo>
                  <a:close/>
                  <a:moveTo>
                    <a:pt x="63" y="33"/>
                  </a:moveTo>
                  <a:cubicBezTo>
                    <a:pt x="63" y="50"/>
                    <a:pt x="50" y="63"/>
                    <a:pt x="33" y="63"/>
                  </a:cubicBezTo>
                  <a:cubicBezTo>
                    <a:pt x="16" y="63"/>
                    <a:pt x="2" y="50"/>
                    <a:pt x="2" y="33"/>
                  </a:cubicBezTo>
                  <a:cubicBezTo>
                    <a:pt x="2" y="16"/>
                    <a:pt x="16" y="2"/>
                    <a:pt x="33" y="2"/>
                  </a:cubicBezTo>
                  <a:cubicBezTo>
                    <a:pt x="50" y="2"/>
                    <a:pt x="63" y="16"/>
                    <a:pt x="63" y="33"/>
                  </a:cubicBezTo>
                  <a:close/>
                </a:path>
              </a:pathLst>
            </a:custGeom>
            <a:solidFill>
              <a:srgbClr val="FFFF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229" name="Freeform 241"/>
            <p:cNvSpPr>
              <a:spLocks noEditPoints="1"/>
            </p:cNvSpPr>
            <p:nvPr/>
          </p:nvSpPr>
          <p:spPr bwMode="auto">
            <a:xfrm>
              <a:off x="3175655" y="3502179"/>
              <a:ext cx="424747" cy="420077"/>
            </a:xfrm>
            <a:custGeom>
              <a:avLst/>
              <a:gdLst>
                <a:gd name="T0" fmla="*/ 2147483647 w 63"/>
                <a:gd name="T1" fmla="*/ 2147483647 h 63"/>
                <a:gd name="T2" fmla="*/ 2147483647 w 63"/>
                <a:gd name="T3" fmla="*/ 0 h 63"/>
                <a:gd name="T4" fmla="*/ 0 w 63"/>
                <a:gd name="T5" fmla="*/ 2147483647 h 63"/>
                <a:gd name="T6" fmla="*/ 2147483647 w 63"/>
                <a:gd name="T7" fmla="*/ 2147483647 h 63"/>
                <a:gd name="T8" fmla="*/ 2147483647 w 63"/>
                <a:gd name="T9" fmla="*/ 2147483647 h 63"/>
                <a:gd name="T10" fmla="*/ 2147483647 w 63"/>
                <a:gd name="T11" fmla="*/ 2147483647 h 63"/>
                <a:gd name="T12" fmla="*/ 2147483647 w 63"/>
                <a:gd name="T13" fmla="*/ 2147483647 h 63"/>
                <a:gd name="T14" fmla="*/ 2147483647 w 63"/>
                <a:gd name="T15" fmla="*/ 2147483647 h 63"/>
                <a:gd name="T16" fmla="*/ 2147483647 w 63"/>
                <a:gd name="T17" fmla="*/ 2147483647 h 63"/>
                <a:gd name="T18" fmla="*/ 2147483647 w 63"/>
                <a:gd name="T19" fmla="*/ 2147483647 h 6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3"/>
                <a:gd name="T31" fmla="*/ 0 h 63"/>
                <a:gd name="T32" fmla="*/ 63 w 63"/>
                <a:gd name="T33" fmla="*/ 63 h 6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3" h="63">
                  <a:moveTo>
                    <a:pt x="63" y="32"/>
                  </a:moveTo>
                  <a:cubicBezTo>
                    <a:pt x="63" y="14"/>
                    <a:pt x="49" y="0"/>
                    <a:pt x="32" y="0"/>
                  </a:cubicBezTo>
                  <a:cubicBezTo>
                    <a:pt x="14" y="0"/>
                    <a:pt x="0" y="14"/>
                    <a:pt x="0" y="32"/>
                  </a:cubicBezTo>
                  <a:cubicBezTo>
                    <a:pt x="0" y="49"/>
                    <a:pt x="14" y="63"/>
                    <a:pt x="32" y="63"/>
                  </a:cubicBezTo>
                  <a:cubicBezTo>
                    <a:pt x="49" y="63"/>
                    <a:pt x="63" y="49"/>
                    <a:pt x="63" y="32"/>
                  </a:cubicBezTo>
                  <a:close/>
                  <a:moveTo>
                    <a:pt x="61" y="32"/>
                  </a:moveTo>
                  <a:cubicBezTo>
                    <a:pt x="61" y="48"/>
                    <a:pt x="48" y="61"/>
                    <a:pt x="32" y="61"/>
                  </a:cubicBezTo>
                  <a:cubicBezTo>
                    <a:pt x="16" y="61"/>
                    <a:pt x="3" y="48"/>
                    <a:pt x="3" y="32"/>
                  </a:cubicBezTo>
                  <a:cubicBezTo>
                    <a:pt x="3" y="16"/>
                    <a:pt x="16" y="3"/>
                    <a:pt x="32" y="3"/>
                  </a:cubicBezTo>
                  <a:cubicBezTo>
                    <a:pt x="48" y="3"/>
                    <a:pt x="61" y="16"/>
                    <a:pt x="61" y="32"/>
                  </a:cubicBezTo>
                  <a:close/>
                </a:path>
              </a:pathLst>
            </a:custGeom>
            <a:solidFill>
              <a:srgbClr val="FFFF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230" name="Freeform 242"/>
            <p:cNvSpPr>
              <a:spLocks noEditPoints="1"/>
            </p:cNvSpPr>
            <p:nvPr/>
          </p:nvSpPr>
          <p:spPr bwMode="auto">
            <a:xfrm>
              <a:off x="3182090" y="3508742"/>
              <a:ext cx="411876" cy="406950"/>
            </a:xfrm>
            <a:custGeom>
              <a:avLst/>
              <a:gdLst>
                <a:gd name="T0" fmla="*/ 2147483647 w 61"/>
                <a:gd name="T1" fmla="*/ 2147483647 h 61"/>
                <a:gd name="T2" fmla="*/ 2147483647 w 61"/>
                <a:gd name="T3" fmla="*/ 0 h 61"/>
                <a:gd name="T4" fmla="*/ 0 w 61"/>
                <a:gd name="T5" fmla="*/ 2147483647 h 61"/>
                <a:gd name="T6" fmla="*/ 2147483647 w 61"/>
                <a:gd name="T7" fmla="*/ 2147483647 h 61"/>
                <a:gd name="T8" fmla="*/ 2147483647 w 61"/>
                <a:gd name="T9" fmla="*/ 2147483647 h 61"/>
                <a:gd name="T10" fmla="*/ 2147483647 w 61"/>
                <a:gd name="T11" fmla="*/ 2147483647 h 61"/>
                <a:gd name="T12" fmla="*/ 2147483647 w 61"/>
                <a:gd name="T13" fmla="*/ 2147483647 h 61"/>
                <a:gd name="T14" fmla="*/ 2147483647 w 61"/>
                <a:gd name="T15" fmla="*/ 2147483647 h 61"/>
                <a:gd name="T16" fmla="*/ 2147483647 w 61"/>
                <a:gd name="T17" fmla="*/ 2147483647 h 61"/>
                <a:gd name="T18" fmla="*/ 2147483647 w 61"/>
                <a:gd name="T19" fmla="*/ 2147483647 h 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1"/>
                <a:gd name="T31" fmla="*/ 0 h 61"/>
                <a:gd name="T32" fmla="*/ 61 w 61"/>
                <a:gd name="T33" fmla="*/ 61 h 6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1" h="61">
                  <a:moveTo>
                    <a:pt x="61" y="31"/>
                  </a:moveTo>
                  <a:cubicBezTo>
                    <a:pt x="61" y="14"/>
                    <a:pt x="48" y="0"/>
                    <a:pt x="31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48"/>
                    <a:pt x="14" y="61"/>
                    <a:pt x="31" y="61"/>
                  </a:cubicBezTo>
                  <a:cubicBezTo>
                    <a:pt x="48" y="61"/>
                    <a:pt x="61" y="48"/>
                    <a:pt x="61" y="31"/>
                  </a:cubicBezTo>
                  <a:close/>
                  <a:moveTo>
                    <a:pt x="59" y="31"/>
                  </a:moveTo>
                  <a:cubicBezTo>
                    <a:pt x="59" y="46"/>
                    <a:pt x="46" y="59"/>
                    <a:pt x="31" y="59"/>
                  </a:cubicBezTo>
                  <a:cubicBezTo>
                    <a:pt x="15" y="59"/>
                    <a:pt x="3" y="46"/>
                    <a:pt x="3" y="31"/>
                  </a:cubicBezTo>
                  <a:cubicBezTo>
                    <a:pt x="3" y="15"/>
                    <a:pt x="15" y="3"/>
                    <a:pt x="31" y="3"/>
                  </a:cubicBezTo>
                  <a:cubicBezTo>
                    <a:pt x="46" y="3"/>
                    <a:pt x="59" y="15"/>
                    <a:pt x="59" y="31"/>
                  </a:cubicBezTo>
                  <a:close/>
                </a:path>
              </a:pathLst>
            </a:custGeom>
            <a:solidFill>
              <a:srgbClr val="FFFFF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231" name="Freeform 244"/>
            <p:cNvSpPr>
              <a:spLocks noEditPoints="1"/>
            </p:cNvSpPr>
            <p:nvPr/>
          </p:nvSpPr>
          <p:spPr bwMode="auto">
            <a:xfrm>
              <a:off x="3202684" y="3528434"/>
              <a:ext cx="377124" cy="374131"/>
            </a:xfrm>
            <a:custGeom>
              <a:avLst/>
              <a:gdLst>
                <a:gd name="T0" fmla="*/ 2147483647 w 56"/>
                <a:gd name="T1" fmla="*/ 2147483647 h 56"/>
                <a:gd name="T2" fmla="*/ 2147483647 w 56"/>
                <a:gd name="T3" fmla="*/ 0 h 56"/>
                <a:gd name="T4" fmla="*/ 0 w 56"/>
                <a:gd name="T5" fmla="*/ 2147483647 h 56"/>
                <a:gd name="T6" fmla="*/ 2147483647 w 56"/>
                <a:gd name="T7" fmla="*/ 2147483647 h 56"/>
                <a:gd name="T8" fmla="*/ 2147483647 w 56"/>
                <a:gd name="T9" fmla="*/ 2147483647 h 56"/>
                <a:gd name="T10" fmla="*/ 2147483647 w 56"/>
                <a:gd name="T11" fmla="*/ 2147483647 h 56"/>
                <a:gd name="T12" fmla="*/ 2147483647 w 56"/>
                <a:gd name="T13" fmla="*/ 2147483647 h 56"/>
                <a:gd name="T14" fmla="*/ 2147483647 w 56"/>
                <a:gd name="T15" fmla="*/ 2147483647 h 56"/>
                <a:gd name="T16" fmla="*/ 2147483647 w 56"/>
                <a:gd name="T17" fmla="*/ 2147483647 h 56"/>
                <a:gd name="T18" fmla="*/ 2147483647 w 56"/>
                <a:gd name="T19" fmla="*/ 2147483647 h 5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56"/>
                <a:gd name="T32" fmla="*/ 56 w 56"/>
                <a:gd name="T33" fmla="*/ 56 h 5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56">
                  <a:moveTo>
                    <a:pt x="56" y="28"/>
                  </a:moveTo>
                  <a:cubicBezTo>
                    <a:pt x="56" y="12"/>
                    <a:pt x="43" y="0"/>
                    <a:pt x="28" y="0"/>
                  </a:cubicBezTo>
                  <a:cubicBezTo>
                    <a:pt x="12" y="0"/>
                    <a:pt x="0" y="12"/>
                    <a:pt x="0" y="28"/>
                  </a:cubicBezTo>
                  <a:cubicBezTo>
                    <a:pt x="0" y="43"/>
                    <a:pt x="12" y="56"/>
                    <a:pt x="28" y="56"/>
                  </a:cubicBezTo>
                  <a:cubicBezTo>
                    <a:pt x="43" y="56"/>
                    <a:pt x="56" y="43"/>
                    <a:pt x="56" y="28"/>
                  </a:cubicBezTo>
                  <a:close/>
                  <a:moveTo>
                    <a:pt x="53" y="28"/>
                  </a:moveTo>
                  <a:cubicBezTo>
                    <a:pt x="53" y="42"/>
                    <a:pt x="42" y="53"/>
                    <a:pt x="28" y="53"/>
                  </a:cubicBezTo>
                  <a:cubicBezTo>
                    <a:pt x="14" y="53"/>
                    <a:pt x="2" y="42"/>
                    <a:pt x="2" y="28"/>
                  </a:cubicBezTo>
                  <a:cubicBezTo>
                    <a:pt x="2" y="14"/>
                    <a:pt x="14" y="2"/>
                    <a:pt x="28" y="2"/>
                  </a:cubicBezTo>
                  <a:cubicBezTo>
                    <a:pt x="42" y="2"/>
                    <a:pt x="53" y="14"/>
                    <a:pt x="53" y="28"/>
                  </a:cubicBezTo>
                  <a:close/>
                </a:path>
              </a:pathLst>
            </a:custGeom>
            <a:solidFill>
              <a:srgbClr val="FFFFF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232" name="Freeform 245"/>
            <p:cNvSpPr>
              <a:spLocks noEditPoints="1"/>
            </p:cNvSpPr>
            <p:nvPr/>
          </p:nvSpPr>
          <p:spPr bwMode="auto">
            <a:xfrm>
              <a:off x="3209120" y="3534997"/>
              <a:ext cx="357817" cy="354440"/>
            </a:xfrm>
            <a:custGeom>
              <a:avLst/>
              <a:gdLst>
                <a:gd name="T0" fmla="*/ 2147483647 w 53"/>
                <a:gd name="T1" fmla="*/ 2147483647 h 53"/>
                <a:gd name="T2" fmla="*/ 2147483647 w 53"/>
                <a:gd name="T3" fmla="*/ 0 h 53"/>
                <a:gd name="T4" fmla="*/ 0 w 53"/>
                <a:gd name="T5" fmla="*/ 2147483647 h 53"/>
                <a:gd name="T6" fmla="*/ 2147483647 w 53"/>
                <a:gd name="T7" fmla="*/ 2147483647 h 53"/>
                <a:gd name="T8" fmla="*/ 2147483647 w 53"/>
                <a:gd name="T9" fmla="*/ 2147483647 h 53"/>
                <a:gd name="T10" fmla="*/ 2147483647 w 53"/>
                <a:gd name="T11" fmla="*/ 2147483647 h 53"/>
                <a:gd name="T12" fmla="*/ 2147483647 w 53"/>
                <a:gd name="T13" fmla="*/ 2147483647 h 53"/>
                <a:gd name="T14" fmla="*/ 2147483647 w 53"/>
                <a:gd name="T15" fmla="*/ 2147483647 h 53"/>
                <a:gd name="T16" fmla="*/ 2147483647 w 53"/>
                <a:gd name="T17" fmla="*/ 2147483647 h 53"/>
                <a:gd name="T18" fmla="*/ 2147483647 w 53"/>
                <a:gd name="T19" fmla="*/ 2147483647 h 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3"/>
                <a:gd name="T31" fmla="*/ 0 h 53"/>
                <a:gd name="T32" fmla="*/ 53 w 53"/>
                <a:gd name="T33" fmla="*/ 53 h 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3" h="53">
                  <a:moveTo>
                    <a:pt x="53" y="27"/>
                  </a:moveTo>
                  <a:cubicBezTo>
                    <a:pt x="53" y="12"/>
                    <a:pt x="41" y="0"/>
                    <a:pt x="27" y="0"/>
                  </a:cubicBezTo>
                  <a:cubicBezTo>
                    <a:pt x="12" y="0"/>
                    <a:pt x="0" y="12"/>
                    <a:pt x="0" y="27"/>
                  </a:cubicBezTo>
                  <a:cubicBezTo>
                    <a:pt x="0" y="41"/>
                    <a:pt x="12" y="53"/>
                    <a:pt x="27" y="53"/>
                  </a:cubicBezTo>
                  <a:cubicBezTo>
                    <a:pt x="41" y="53"/>
                    <a:pt x="53" y="41"/>
                    <a:pt x="53" y="27"/>
                  </a:cubicBezTo>
                  <a:close/>
                  <a:moveTo>
                    <a:pt x="51" y="27"/>
                  </a:moveTo>
                  <a:cubicBezTo>
                    <a:pt x="51" y="40"/>
                    <a:pt x="40" y="51"/>
                    <a:pt x="27" y="51"/>
                  </a:cubicBezTo>
                  <a:cubicBezTo>
                    <a:pt x="13" y="51"/>
                    <a:pt x="3" y="40"/>
                    <a:pt x="3" y="27"/>
                  </a:cubicBezTo>
                  <a:cubicBezTo>
                    <a:pt x="3" y="13"/>
                    <a:pt x="13" y="3"/>
                    <a:pt x="27" y="3"/>
                  </a:cubicBezTo>
                  <a:cubicBezTo>
                    <a:pt x="40" y="3"/>
                    <a:pt x="51" y="13"/>
                    <a:pt x="51" y="27"/>
                  </a:cubicBezTo>
                  <a:close/>
                </a:path>
              </a:pathLst>
            </a:custGeom>
            <a:solidFill>
              <a:srgbClr val="FFFF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233" name="Freeform 246"/>
            <p:cNvSpPr>
              <a:spLocks noEditPoints="1"/>
            </p:cNvSpPr>
            <p:nvPr/>
          </p:nvSpPr>
          <p:spPr bwMode="auto">
            <a:xfrm>
              <a:off x="3215555" y="3541561"/>
              <a:ext cx="344946" cy="341313"/>
            </a:xfrm>
            <a:custGeom>
              <a:avLst/>
              <a:gdLst>
                <a:gd name="T0" fmla="*/ 2147483647 w 51"/>
                <a:gd name="T1" fmla="*/ 2147483647 h 51"/>
                <a:gd name="T2" fmla="*/ 2147483647 w 51"/>
                <a:gd name="T3" fmla="*/ 0 h 51"/>
                <a:gd name="T4" fmla="*/ 0 w 51"/>
                <a:gd name="T5" fmla="*/ 2147483647 h 51"/>
                <a:gd name="T6" fmla="*/ 2147483647 w 51"/>
                <a:gd name="T7" fmla="*/ 2147483647 h 51"/>
                <a:gd name="T8" fmla="*/ 2147483647 w 51"/>
                <a:gd name="T9" fmla="*/ 2147483647 h 51"/>
                <a:gd name="T10" fmla="*/ 2147483647 w 51"/>
                <a:gd name="T11" fmla="*/ 2147483647 h 51"/>
                <a:gd name="T12" fmla="*/ 2147483647 w 51"/>
                <a:gd name="T13" fmla="*/ 2147483647 h 51"/>
                <a:gd name="T14" fmla="*/ 2147483647 w 51"/>
                <a:gd name="T15" fmla="*/ 2147483647 h 51"/>
                <a:gd name="T16" fmla="*/ 2147483647 w 51"/>
                <a:gd name="T17" fmla="*/ 2147483647 h 51"/>
                <a:gd name="T18" fmla="*/ 2147483647 w 51"/>
                <a:gd name="T19" fmla="*/ 2147483647 h 5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1"/>
                <a:gd name="T31" fmla="*/ 0 h 51"/>
                <a:gd name="T32" fmla="*/ 51 w 51"/>
                <a:gd name="T33" fmla="*/ 51 h 5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1" h="51">
                  <a:moveTo>
                    <a:pt x="51" y="26"/>
                  </a:moveTo>
                  <a:cubicBezTo>
                    <a:pt x="51" y="12"/>
                    <a:pt x="40" y="0"/>
                    <a:pt x="26" y="0"/>
                  </a:cubicBezTo>
                  <a:cubicBezTo>
                    <a:pt x="12" y="0"/>
                    <a:pt x="0" y="12"/>
                    <a:pt x="0" y="26"/>
                  </a:cubicBezTo>
                  <a:cubicBezTo>
                    <a:pt x="0" y="40"/>
                    <a:pt x="12" y="51"/>
                    <a:pt x="26" y="51"/>
                  </a:cubicBezTo>
                  <a:cubicBezTo>
                    <a:pt x="40" y="51"/>
                    <a:pt x="51" y="40"/>
                    <a:pt x="51" y="26"/>
                  </a:cubicBezTo>
                  <a:close/>
                  <a:moveTo>
                    <a:pt x="49" y="26"/>
                  </a:moveTo>
                  <a:cubicBezTo>
                    <a:pt x="49" y="38"/>
                    <a:pt x="38" y="49"/>
                    <a:pt x="26" y="49"/>
                  </a:cubicBezTo>
                  <a:cubicBezTo>
                    <a:pt x="13" y="49"/>
                    <a:pt x="3" y="38"/>
                    <a:pt x="3" y="26"/>
                  </a:cubicBezTo>
                  <a:cubicBezTo>
                    <a:pt x="3" y="13"/>
                    <a:pt x="13" y="3"/>
                    <a:pt x="26" y="3"/>
                  </a:cubicBezTo>
                  <a:cubicBezTo>
                    <a:pt x="38" y="3"/>
                    <a:pt x="49" y="13"/>
                    <a:pt x="49" y="26"/>
                  </a:cubicBezTo>
                  <a:close/>
                </a:path>
              </a:pathLst>
            </a:custGeom>
            <a:solidFill>
              <a:srgbClr val="FFFF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234" name="Freeform 247"/>
            <p:cNvSpPr>
              <a:spLocks noEditPoints="1"/>
            </p:cNvSpPr>
            <p:nvPr/>
          </p:nvSpPr>
          <p:spPr bwMode="auto">
            <a:xfrm>
              <a:off x="3229713" y="3554688"/>
              <a:ext cx="324352" cy="321621"/>
            </a:xfrm>
            <a:custGeom>
              <a:avLst/>
              <a:gdLst>
                <a:gd name="T0" fmla="*/ 2147483647 w 48"/>
                <a:gd name="T1" fmla="*/ 2147483647 h 48"/>
                <a:gd name="T2" fmla="*/ 2147483647 w 48"/>
                <a:gd name="T3" fmla="*/ 0 h 48"/>
                <a:gd name="T4" fmla="*/ 0 w 48"/>
                <a:gd name="T5" fmla="*/ 2147483647 h 48"/>
                <a:gd name="T6" fmla="*/ 2147483647 w 48"/>
                <a:gd name="T7" fmla="*/ 2147483647 h 48"/>
                <a:gd name="T8" fmla="*/ 2147483647 w 48"/>
                <a:gd name="T9" fmla="*/ 2147483647 h 48"/>
                <a:gd name="T10" fmla="*/ 2147483647 w 48"/>
                <a:gd name="T11" fmla="*/ 2147483647 h 48"/>
                <a:gd name="T12" fmla="*/ 2147483647 w 48"/>
                <a:gd name="T13" fmla="*/ 2147483647 h 48"/>
                <a:gd name="T14" fmla="*/ 2147483647 w 48"/>
                <a:gd name="T15" fmla="*/ 2147483647 h 48"/>
                <a:gd name="T16" fmla="*/ 2147483647 w 48"/>
                <a:gd name="T17" fmla="*/ 2147483647 h 48"/>
                <a:gd name="T18" fmla="*/ 2147483647 w 48"/>
                <a:gd name="T19" fmla="*/ 2147483647 h 4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8"/>
                <a:gd name="T31" fmla="*/ 0 h 48"/>
                <a:gd name="T32" fmla="*/ 48 w 48"/>
                <a:gd name="T33" fmla="*/ 48 h 4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8" h="48">
                  <a:moveTo>
                    <a:pt x="48" y="24"/>
                  </a:moveTo>
                  <a:cubicBezTo>
                    <a:pt x="48" y="10"/>
                    <a:pt x="37" y="0"/>
                    <a:pt x="24" y="0"/>
                  </a:cubicBezTo>
                  <a:cubicBezTo>
                    <a:pt x="10" y="0"/>
                    <a:pt x="0" y="10"/>
                    <a:pt x="0" y="24"/>
                  </a:cubicBezTo>
                  <a:cubicBezTo>
                    <a:pt x="0" y="37"/>
                    <a:pt x="10" y="48"/>
                    <a:pt x="24" y="48"/>
                  </a:cubicBezTo>
                  <a:cubicBezTo>
                    <a:pt x="37" y="48"/>
                    <a:pt x="48" y="37"/>
                    <a:pt x="48" y="24"/>
                  </a:cubicBezTo>
                  <a:close/>
                  <a:moveTo>
                    <a:pt x="45" y="24"/>
                  </a:moveTo>
                  <a:cubicBezTo>
                    <a:pt x="45" y="36"/>
                    <a:pt x="36" y="45"/>
                    <a:pt x="24" y="45"/>
                  </a:cubicBezTo>
                  <a:cubicBezTo>
                    <a:pt x="12" y="45"/>
                    <a:pt x="2" y="36"/>
                    <a:pt x="2" y="24"/>
                  </a:cubicBezTo>
                  <a:cubicBezTo>
                    <a:pt x="2" y="12"/>
                    <a:pt x="12" y="2"/>
                    <a:pt x="24" y="2"/>
                  </a:cubicBezTo>
                  <a:cubicBezTo>
                    <a:pt x="36" y="2"/>
                    <a:pt x="45" y="12"/>
                    <a:pt x="45" y="24"/>
                  </a:cubicBezTo>
                  <a:close/>
                </a:path>
              </a:pathLst>
            </a:custGeom>
            <a:solidFill>
              <a:srgbClr val="FFFFF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235" name="Freeform 248"/>
            <p:cNvSpPr>
              <a:spLocks noEditPoints="1"/>
            </p:cNvSpPr>
            <p:nvPr/>
          </p:nvSpPr>
          <p:spPr bwMode="auto">
            <a:xfrm>
              <a:off x="3236149" y="3561252"/>
              <a:ext cx="310194" cy="308495"/>
            </a:xfrm>
            <a:custGeom>
              <a:avLst/>
              <a:gdLst>
                <a:gd name="T0" fmla="*/ 2147483647 w 46"/>
                <a:gd name="T1" fmla="*/ 2147483647 h 46"/>
                <a:gd name="T2" fmla="*/ 2147483647 w 46"/>
                <a:gd name="T3" fmla="*/ 0 h 46"/>
                <a:gd name="T4" fmla="*/ 0 w 46"/>
                <a:gd name="T5" fmla="*/ 2147483647 h 46"/>
                <a:gd name="T6" fmla="*/ 2147483647 w 46"/>
                <a:gd name="T7" fmla="*/ 2147483647 h 46"/>
                <a:gd name="T8" fmla="*/ 2147483647 w 46"/>
                <a:gd name="T9" fmla="*/ 2147483647 h 46"/>
                <a:gd name="T10" fmla="*/ 2147483647 w 46"/>
                <a:gd name="T11" fmla="*/ 2147483647 h 46"/>
                <a:gd name="T12" fmla="*/ 2147483647 w 46"/>
                <a:gd name="T13" fmla="*/ 2147483647 h 46"/>
                <a:gd name="T14" fmla="*/ 2147483647 w 46"/>
                <a:gd name="T15" fmla="*/ 2147483647 h 46"/>
                <a:gd name="T16" fmla="*/ 2147483647 w 46"/>
                <a:gd name="T17" fmla="*/ 2147483647 h 46"/>
                <a:gd name="T18" fmla="*/ 2147483647 w 46"/>
                <a:gd name="T19" fmla="*/ 2147483647 h 4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6"/>
                <a:gd name="T31" fmla="*/ 0 h 46"/>
                <a:gd name="T32" fmla="*/ 46 w 46"/>
                <a:gd name="T33" fmla="*/ 46 h 4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6" h="46">
                  <a:moveTo>
                    <a:pt x="46" y="23"/>
                  </a:moveTo>
                  <a:cubicBezTo>
                    <a:pt x="46" y="10"/>
                    <a:pt x="35" y="0"/>
                    <a:pt x="23" y="0"/>
                  </a:cubicBezTo>
                  <a:cubicBezTo>
                    <a:pt x="10" y="0"/>
                    <a:pt x="0" y="10"/>
                    <a:pt x="0" y="23"/>
                  </a:cubicBezTo>
                  <a:cubicBezTo>
                    <a:pt x="0" y="35"/>
                    <a:pt x="10" y="46"/>
                    <a:pt x="23" y="46"/>
                  </a:cubicBezTo>
                  <a:cubicBezTo>
                    <a:pt x="35" y="46"/>
                    <a:pt x="46" y="35"/>
                    <a:pt x="46" y="23"/>
                  </a:cubicBezTo>
                  <a:close/>
                  <a:moveTo>
                    <a:pt x="43" y="23"/>
                  </a:moveTo>
                  <a:cubicBezTo>
                    <a:pt x="43" y="34"/>
                    <a:pt x="34" y="43"/>
                    <a:pt x="23" y="43"/>
                  </a:cubicBezTo>
                  <a:cubicBezTo>
                    <a:pt x="12" y="43"/>
                    <a:pt x="2" y="34"/>
                    <a:pt x="2" y="23"/>
                  </a:cubicBezTo>
                  <a:cubicBezTo>
                    <a:pt x="2" y="12"/>
                    <a:pt x="12" y="2"/>
                    <a:pt x="23" y="2"/>
                  </a:cubicBezTo>
                  <a:cubicBezTo>
                    <a:pt x="34" y="2"/>
                    <a:pt x="43" y="12"/>
                    <a:pt x="43" y="23"/>
                  </a:cubicBezTo>
                  <a:close/>
                </a:path>
              </a:pathLst>
            </a:custGeom>
            <a:solidFill>
              <a:srgbClr val="FFFFF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236" name="Freeform 249"/>
            <p:cNvSpPr>
              <a:spLocks noEditPoints="1"/>
            </p:cNvSpPr>
            <p:nvPr/>
          </p:nvSpPr>
          <p:spPr bwMode="auto">
            <a:xfrm>
              <a:off x="3242585" y="3569128"/>
              <a:ext cx="290887" cy="287491"/>
            </a:xfrm>
            <a:custGeom>
              <a:avLst/>
              <a:gdLst>
                <a:gd name="T0" fmla="*/ 2147483647 w 43"/>
                <a:gd name="T1" fmla="*/ 2147483647 h 43"/>
                <a:gd name="T2" fmla="*/ 2147483647 w 43"/>
                <a:gd name="T3" fmla="*/ 0 h 43"/>
                <a:gd name="T4" fmla="*/ 0 w 43"/>
                <a:gd name="T5" fmla="*/ 2147483647 h 43"/>
                <a:gd name="T6" fmla="*/ 2147483647 w 43"/>
                <a:gd name="T7" fmla="*/ 2147483647 h 43"/>
                <a:gd name="T8" fmla="*/ 2147483647 w 43"/>
                <a:gd name="T9" fmla="*/ 2147483647 h 43"/>
                <a:gd name="T10" fmla="*/ 2147483647 w 43"/>
                <a:gd name="T11" fmla="*/ 2147483647 h 43"/>
                <a:gd name="T12" fmla="*/ 2147483647 w 43"/>
                <a:gd name="T13" fmla="*/ 2147483647 h 43"/>
                <a:gd name="T14" fmla="*/ 2147483647 w 43"/>
                <a:gd name="T15" fmla="*/ 2147483647 h 43"/>
                <a:gd name="T16" fmla="*/ 2147483647 w 43"/>
                <a:gd name="T17" fmla="*/ 2147483647 h 43"/>
                <a:gd name="T18" fmla="*/ 2147483647 w 43"/>
                <a:gd name="T19" fmla="*/ 2147483647 h 4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3"/>
                <a:gd name="T31" fmla="*/ 0 h 43"/>
                <a:gd name="T32" fmla="*/ 43 w 43"/>
                <a:gd name="T33" fmla="*/ 43 h 4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3" h="43">
                  <a:moveTo>
                    <a:pt x="43" y="22"/>
                  </a:moveTo>
                  <a:cubicBezTo>
                    <a:pt x="43" y="10"/>
                    <a:pt x="34" y="0"/>
                    <a:pt x="22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3"/>
                    <a:pt x="22" y="43"/>
                  </a:cubicBezTo>
                  <a:cubicBezTo>
                    <a:pt x="34" y="43"/>
                    <a:pt x="43" y="34"/>
                    <a:pt x="43" y="22"/>
                  </a:cubicBezTo>
                  <a:close/>
                  <a:moveTo>
                    <a:pt x="41" y="22"/>
                  </a:moveTo>
                  <a:cubicBezTo>
                    <a:pt x="41" y="32"/>
                    <a:pt x="32" y="41"/>
                    <a:pt x="22" y="41"/>
                  </a:cubicBezTo>
                  <a:cubicBezTo>
                    <a:pt x="11" y="41"/>
                    <a:pt x="3" y="32"/>
                    <a:pt x="3" y="22"/>
                  </a:cubicBezTo>
                  <a:cubicBezTo>
                    <a:pt x="3" y="11"/>
                    <a:pt x="11" y="3"/>
                    <a:pt x="22" y="3"/>
                  </a:cubicBezTo>
                  <a:cubicBezTo>
                    <a:pt x="32" y="3"/>
                    <a:pt x="41" y="11"/>
                    <a:pt x="41" y="22"/>
                  </a:cubicBezTo>
                  <a:close/>
                </a:path>
              </a:pathLst>
            </a:custGeom>
            <a:solidFill>
              <a:srgbClr val="FFFF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237" name="Freeform 250"/>
            <p:cNvSpPr>
              <a:spLocks noEditPoints="1"/>
            </p:cNvSpPr>
            <p:nvPr/>
          </p:nvSpPr>
          <p:spPr bwMode="auto">
            <a:xfrm>
              <a:off x="3249020" y="3575692"/>
              <a:ext cx="278016" cy="273050"/>
            </a:xfrm>
            <a:custGeom>
              <a:avLst/>
              <a:gdLst>
                <a:gd name="T0" fmla="*/ 2147483647 w 41"/>
                <a:gd name="T1" fmla="*/ 2147483647 h 41"/>
                <a:gd name="T2" fmla="*/ 2147483647 w 41"/>
                <a:gd name="T3" fmla="*/ 0 h 41"/>
                <a:gd name="T4" fmla="*/ 0 w 41"/>
                <a:gd name="T5" fmla="*/ 2147483647 h 41"/>
                <a:gd name="T6" fmla="*/ 2147483647 w 41"/>
                <a:gd name="T7" fmla="*/ 2147483647 h 41"/>
                <a:gd name="T8" fmla="*/ 2147483647 w 41"/>
                <a:gd name="T9" fmla="*/ 2147483647 h 41"/>
                <a:gd name="T10" fmla="*/ 2147483647 w 41"/>
                <a:gd name="T11" fmla="*/ 2147483647 h 41"/>
                <a:gd name="T12" fmla="*/ 2147483647 w 41"/>
                <a:gd name="T13" fmla="*/ 2147483647 h 41"/>
                <a:gd name="T14" fmla="*/ 2147483647 w 41"/>
                <a:gd name="T15" fmla="*/ 2147483647 h 41"/>
                <a:gd name="T16" fmla="*/ 2147483647 w 41"/>
                <a:gd name="T17" fmla="*/ 2147483647 h 41"/>
                <a:gd name="T18" fmla="*/ 2147483647 w 41"/>
                <a:gd name="T19" fmla="*/ 2147483647 h 4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1"/>
                <a:gd name="T31" fmla="*/ 0 h 41"/>
                <a:gd name="T32" fmla="*/ 41 w 41"/>
                <a:gd name="T33" fmla="*/ 41 h 4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1" h="41">
                  <a:moveTo>
                    <a:pt x="41" y="21"/>
                  </a:moveTo>
                  <a:cubicBezTo>
                    <a:pt x="41" y="10"/>
                    <a:pt x="32" y="0"/>
                    <a:pt x="21" y="0"/>
                  </a:cubicBezTo>
                  <a:cubicBezTo>
                    <a:pt x="10" y="0"/>
                    <a:pt x="0" y="10"/>
                    <a:pt x="0" y="21"/>
                  </a:cubicBezTo>
                  <a:cubicBezTo>
                    <a:pt x="0" y="32"/>
                    <a:pt x="10" y="41"/>
                    <a:pt x="21" y="41"/>
                  </a:cubicBezTo>
                  <a:cubicBezTo>
                    <a:pt x="32" y="41"/>
                    <a:pt x="41" y="32"/>
                    <a:pt x="41" y="21"/>
                  </a:cubicBezTo>
                  <a:close/>
                  <a:moveTo>
                    <a:pt x="39" y="21"/>
                  </a:moveTo>
                  <a:cubicBezTo>
                    <a:pt x="39" y="31"/>
                    <a:pt x="31" y="38"/>
                    <a:pt x="21" y="38"/>
                  </a:cubicBezTo>
                  <a:cubicBezTo>
                    <a:pt x="11" y="38"/>
                    <a:pt x="3" y="31"/>
                    <a:pt x="3" y="21"/>
                  </a:cubicBezTo>
                  <a:cubicBezTo>
                    <a:pt x="3" y="11"/>
                    <a:pt x="11" y="3"/>
                    <a:pt x="21" y="3"/>
                  </a:cubicBezTo>
                  <a:cubicBezTo>
                    <a:pt x="31" y="3"/>
                    <a:pt x="39" y="11"/>
                    <a:pt x="39" y="21"/>
                  </a:cubicBezTo>
                  <a:close/>
                </a:path>
              </a:pathLst>
            </a:custGeom>
            <a:solidFill>
              <a:srgbClr val="FFFF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238" name="Freeform 253"/>
            <p:cNvSpPr>
              <a:spLocks noEditPoints="1"/>
            </p:cNvSpPr>
            <p:nvPr/>
          </p:nvSpPr>
          <p:spPr bwMode="auto">
            <a:xfrm>
              <a:off x="3276049" y="3601947"/>
              <a:ext cx="223957" cy="220540"/>
            </a:xfrm>
            <a:custGeom>
              <a:avLst/>
              <a:gdLst>
                <a:gd name="T0" fmla="*/ 2147483647 w 33"/>
                <a:gd name="T1" fmla="*/ 2147483647 h 33"/>
                <a:gd name="T2" fmla="*/ 2147483647 w 33"/>
                <a:gd name="T3" fmla="*/ 0 h 33"/>
                <a:gd name="T4" fmla="*/ 0 w 33"/>
                <a:gd name="T5" fmla="*/ 2147483647 h 33"/>
                <a:gd name="T6" fmla="*/ 2147483647 w 33"/>
                <a:gd name="T7" fmla="*/ 2147483647 h 33"/>
                <a:gd name="T8" fmla="*/ 2147483647 w 33"/>
                <a:gd name="T9" fmla="*/ 2147483647 h 33"/>
                <a:gd name="T10" fmla="*/ 2147483647 w 33"/>
                <a:gd name="T11" fmla="*/ 2147483647 h 33"/>
                <a:gd name="T12" fmla="*/ 2147483647 w 33"/>
                <a:gd name="T13" fmla="*/ 2147483647 h 33"/>
                <a:gd name="T14" fmla="*/ 2147483647 w 33"/>
                <a:gd name="T15" fmla="*/ 2147483647 h 33"/>
                <a:gd name="T16" fmla="*/ 2147483647 w 33"/>
                <a:gd name="T17" fmla="*/ 2147483647 h 33"/>
                <a:gd name="T18" fmla="*/ 2147483647 w 33"/>
                <a:gd name="T19" fmla="*/ 2147483647 h 3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3"/>
                <a:gd name="T31" fmla="*/ 0 h 33"/>
                <a:gd name="T32" fmla="*/ 33 w 33"/>
                <a:gd name="T33" fmla="*/ 33 h 3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3" h="33">
                  <a:moveTo>
                    <a:pt x="33" y="17"/>
                  </a:moveTo>
                  <a:cubicBezTo>
                    <a:pt x="33" y="8"/>
                    <a:pt x="26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3"/>
                    <a:pt x="17" y="33"/>
                  </a:cubicBezTo>
                  <a:cubicBezTo>
                    <a:pt x="26" y="33"/>
                    <a:pt x="33" y="26"/>
                    <a:pt x="33" y="17"/>
                  </a:cubicBezTo>
                  <a:close/>
                  <a:moveTo>
                    <a:pt x="31" y="17"/>
                  </a:moveTo>
                  <a:cubicBezTo>
                    <a:pt x="31" y="24"/>
                    <a:pt x="24" y="31"/>
                    <a:pt x="17" y="31"/>
                  </a:cubicBezTo>
                  <a:cubicBezTo>
                    <a:pt x="9" y="31"/>
                    <a:pt x="3" y="24"/>
                    <a:pt x="3" y="17"/>
                  </a:cubicBezTo>
                  <a:cubicBezTo>
                    <a:pt x="3" y="9"/>
                    <a:pt x="9" y="3"/>
                    <a:pt x="17" y="3"/>
                  </a:cubicBezTo>
                  <a:cubicBezTo>
                    <a:pt x="24" y="3"/>
                    <a:pt x="31" y="9"/>
                    <a:pt x="31" y="17"/>
                  </a:cubicBezTo>
                  <a:close/>
                </a:path>
              </a:pathLst>
            </a:custGeom>
            <a:solidFill>
              <a:srgbClr val="FFFFF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239" name="Freeform 254"/>
            <p:cNvSpPr>
              <a:spLocks noEditPoints="1"/>
            </p:cNvSpPr>
            <p:nvPr/>
          </p:nvSpPr>
          <p:spPr bwMode="auto">
            <a:xfrm>
              <a:off x="3290207" y="3615074"/>
              <a:ext cx="202077" cy="200849"/>
            </a:xfrm>
            <a:custGeom>
              <a:avLst/>
              <a:gdLst>
                <a:gd name="T0" fmla="*/ 2147483647 w 30"/>
                <a:gd name="T1" fmla="*/ 2147483647 h 30"/>
                <a:gd name="T2" fmla="*/ 2147483647 w 30"/>
                <a:gd name="T3" fmla="*/ 0 h 30"/>
                <a:gd name="T4" fmla="*/ 0 w 30"/>
                <a:gd name="T5" fmla="*/ 2147483647 h 30"/>
                <a:gd name="T6" fmla="*/ 2147483647 w 30"/>
                <a:gd name="T7" fmla="*/ 2147483647 h 30"/>
                <a:gd name="T8" fmla="*/ 2147483647 w 30"/>
                <a:gd name="T9" fmla="*/ 2147483647 h 30"/>
                <a:gd name="T10" fmla="*/ 2147483647 w 30"/>
                <a:gd name="T11" fmla="*/ 2147483647 h 30"/>
                <a:gd name="T12" fmla="*/ 2147483647 w 30"/>
                <a:gd name="T13" fmla="*/ 2147483647 h 30"/>
                <a:gd name="T14" fmla="*/ 2147483647 w 30"/>
                <a:gd name="T15" fmla="*/ 2147483647 h 30"/>
                <a:gd name="T16" fmla="*/ 2147483647 w 30"/>
                <a:gd name="T17" fmla="*/ 2147483647 h 30"/>
                <a:gd name="T18" fmla="*/ 2147483647 w 30"/>
                <a:gd name="T19" fmla="*/ 2147483647 h 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"/>
                <a:gd name="T31" fmla="*/ 0 h 30"/>
                <a:gd name="T32" fmla="*/ 30 w 30"/>
                <a:gd name="T33" fmla="*/ 30 h 3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" h="30">
                  <a:moveTo>
                    <a:pt x="30" y="15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23"/>
                    <a:pt x="6" y="30"/>
                    <a:pt x="15" y="30"/>
                  </a:cubicBezTo>
                  <a:cubicBezTo>
                    <a:pt x="23" y="30"/>
                    <a:pt x="30" y="23"/>
                    <a:pt x="30" y="15"/>
                  </a:cubicBezTo>
                  <a:close/>
                  <a:moveTo>
                    <a:pt x="27" y="15"/>
                  </a:moveTo>
                  <a:cubicBezTo>
                    <a:pt x="27" y="22"/>
                    <a:pt x="22" y="27"/>
                    <a:pt x="15" y="27"/>
                  </a:cubicBezTo>
                  <a:cubicBezTo>
                    <a:pt x="8" y="27"/>
                    <a:pt x="2" y="22"/>
                    <a:pt x="2" y="15"/>
                  </a:cubicBezTo>
                  <a:cubicBezTo>
                    <a:pt x="2" y="8"/>
                    <a:pt x="8" y="2"/>
                    <a:pt x="15" y="2"/>
                  </a:cubicBezTo>
                  <a:cubicBezTo>
                    <a:pt x="22" y="2"/>
                    <a:pt x="27" y="8"/>
                    <a:pt x="27" y="15"/>
                  </a:cubicBezTo>
                  <a:close/>
                </a:path>
              </a:pathLst>
            </a:custGeom>
            <a:solidFill>
              <a:srgbClr val="FFFF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240" name="Freeform 255"/>
            <p:cNvSpPr>
              <a:spLocks noEditPoints="1"/>
            </p:cNvSpPr>
            <p:nvPr/>
          </p:nvSpPr>
          <p:spPr bwMode="auto">
            <a:xfrm>
              <a:off x="3296643" y="3621638"/>
              <a:ext cx="189205" cy="187722"/>
            </a:xfrm>
            <a:custGeom>
              <a:avLst/>
              <a:gdLst>
                <a:gd name="T0" fmla="*/ 2147483647 w 28"/>
                <a:gd name="T1" fmla="*/ 2147483647 h 28"/>
                <a:gd name="T2" fmla="*/ 2147483647 w 28"/>
                <a:gd name="T3" fmla="*/ 0 h 28"/>
                <a:gd name="T4" fmla="*/ 0 w 28"/>
                <a:gd name="T5" fmla="*/ 2147483647 h 28"/>
                <a:gd name="T6" fmla="*/ 2147483647 w 28"/>
                <a:gd name="T7" fmla="*/ 2147483647 h 28"/>
                <a:gd name="T8" fmla="*/ 2147483647 w 28"/>
                <a:gd name="T9" fmla="*/ 2147483647 h 28"/>
                <a:gd name="T10" fmla="*/ 2147483647 w 28"/>
                <a:gd name="T11" fmla="*/ 2147483647 h 28"/>
                <a:gd name="T12" fmla="*/ 2147483647 w 28"/>
                <a:gd name="T13" fmla="*/ 2147483647 h 28"/>
                <a:gd name="T14" fmla="*/ 2147483647 w 28"/>
                <a:gd name="T15" fmla="*/ 2147483647 h 28"/>
                <a:gd name="T16" fmla="*/ 2147483647 w 28"/>
                <a:gd name="T17" fmla="*/ 2147483647 h 28"/>
                <a:gd name="T18" fmla="*/ 2147483647 w 28"/>
                <a:gd name="T19" fmla="*/ 2147483647 h 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28"/>
                <a:gd name="T32" fmla="*/ 28 w 28"/>
                <a:gd name="T33" fmla="*/ 28 h 2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28">
                  <a:moveTo>
                    <a:pt x="28" y="14"/>
                  </a:moveTo>
                  <a:cubicBezTo>
                    <a:pt x="28" y="6"/>
                    <a:pt x="21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1"/>
                    <a:pt x="6" y="28"/>
                    <a:pt x="14" y="28"/>
                  </a:cubicBezTo>
                  <a:cubicBezTo>
                    <a:pt x="21" y="28"/>
                    <a:pt x="28" y="21"/>
                    <a:pt x="28" y="14"/>
                  </a:cubicBezTo>
                  <a:close/>
                  <a:moveTo>
                    <a:pt x="25" y="14"/>
                  </a:moveTo>
                  <a:cubicBezTo>
                    <a:pt x="25" y="20"/>
                    <a:pt x="20" y="25"/>
                    <a:pt x="14" y="25"/>
                  </a:cubicBezTo>
                  <a:cubicBezTo>
                    <a:pt x="7" y="25"/>
                    <a:pt x="2" y="20"/>
                    <a:pt x="2" y="14"/>
                  </a:cubicBezTo>
                  <a:cubicBezTo>
                    <a:pt x="2" y="7"/>
                    <a:pt x="7" y="2"/>
                    <a:pt x="14" y="2"/>
                  </a:cubicBezTo>
                  <a:cubicBezTo>
                    <a:pt x="20" y="2"/>
                    <a:pt x="25" y="7"/>
                    <a:pt x="25" y="14"/>
                  </a:cubicBezTo>
                  <a:close/>
                </a:path>
              </a:pathLst>
            </a:custGeom>
            <a:solidFill>
              <a:srgbClr val="FFFFF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241" name="Freeform 256"/>
            <p:cNvSpPr>
              <a:spLocks noEditPoints="1"/>
            </p:cNvSpPr>
            <p:nvPr/>
          </p:nvSpPr>
          <p:spPr bwMode="auto">
            <a:xfrm>
              <a:off x="3303078" y="3628202"/>
              <a:ext cx="169899" cy="168031"/>
            </a:xfrm>
            <a:custGeom>
              <a:avLst/>
              <a:gdLst>
                <a:gd name="T0" fmla="*/ 2147483647 w 25"/>
                <a:gd name="T1" fmla="*/ 2147483647 h 25"/>
                <a:gd name="T2" fmla="*/ 2147483647 w 25"/>
                <a:gd name="T3" fmla="*/ 0 h 25"/>
                <a:gd name="T4" fmla="*/ 0 w 25"/>
                <a:gd name="T5" fmla="*/ 2147483647 h 25"/>
                <a:gd name="T6" fmla="*/ 2147483647 w 25"/>
                <a:gd name="T7" fmla="*/ 2147483647 h 25"/>
                <a:gd name="T8" fmla="*/ 2147483647 w 25"/>
                <a:gd name="T9" fmla="*/ 2147483647 h 25"/>
                <a:gd name="T10" fmla="*/ 2147483647 w 25"/>
                <a:gd name="T11" fmla="*/ 2147483647 h 25"/>
                <a:gd name="T12" fmla="*/ 2147483647 w 25"/>
                <a:gd name="T13" fmla="*/ 2147483647 h 25"/>
                <a:gd name="T14" fmla="*/ 2147483647 w 25"/>
                <a:gd name="T15" fmla="*/ 2147483647 h 25"/>
                <a:gd name="T16" fmla="*/ 2147483647 w 25"/>
                <a:gd name="T17" fmla="*/ 2147483647 h 25"/>
                <a:gd name="T18" fmla="*/ 2147483647 w 25"/>
                <a:gd name="T19" fmla="*/ 2147483647 h 2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5"/>
                <a:gd name="T31" fmla="*/ 0 h 25"/>
                <a:gd name="T32" fmla="*/ 25 w 25"/>
                <a:gd name="T33" fmla="*/ 25 h 2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5" h="25">
                  <a:moveTo>
                    <a:pt x="25" y="13"/>
                  </a:moveTo>
                  <a:cubicBezTo>
                    <a:pt x="25" y="6"/>
                    <a:pt x="20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5"/>
                    <a:pt x="13" y="25"/>
                  </a:cubicBezTo>
                  <a:cubicBezTo>
                    <a:pt x="20" y="25"/>
                    <a:pt x="25" y="20"/>
                    <a:pt x="25" y="13"/>
                  </a:cubicBezTo>
                  <a:close/>
                  <a:moveTo>
                    <a:pt x="23" y="13"/>
                  </a:moveTo>
                  <a:cubicBezTo>
                    <a:pt x="23" y="18"/>
                    <a:pt x="18" y="23"/>
                    <a:pt x="13" y="23"/>
                  </a:cubicBezTo>
                  <a:cubicBezTo>
                    <a:pt x="7" y="23"/>
                    <a:pt x="3" y="18"/>
                    <a:pt x="3" y="13"/>
                  </a:cubicBezTo>
                  <a:cubicBezTo>
                    <a:pt x="3" y="7"/>
                    <a:pt x="7" y="3"/>
                    <a:pt x="13" y="3"/>
                  </a:cubicBezTo>
                  <a:cubicBezTo>
                    <a:pt x="18" y="3"/>
                    <a:pt x="23" y="7"/>
                    <a:pt x="23" y="13"/>
                  </a:cubicBezTo>
                  <a:close/>
                </a:path>
              </a:pathLst>
            </a:custGeom>
            <a:solidFill>
              <a:srgbClr val="FFFFF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242" name="Freeform 257"/>
            <p:cNvSpPr>
              <a:spLocks noEditPoints="1"/>
            </p:cNvSpPr>
            <p:nvPr/>
          </p:nvSpPr>
          <p:spPr bwMode="auto">
            <a:xfrm>
              <a:off x="3310801" y="3634765"/>
              <a:ext cx="154453" cy="154903"/>
            </a:xfrm>
            <a:custGeom>
              <a:avLst/>
              <a:gdLst>
                <a:gd name="T0" fmla="*/ 2147483647 w 23"/>
                <a:gd name="T1" fmla="*/ 2147483647 h 23"/>
                <a:gd name="T2" fmla="*/ 2147483647 w 23"/>
                <a:gd name="T3" fmla="*/ 0 h 23"/>
                <a:gd name="T4" fmla="*/ 0 w 23"/>
                <a:gd name="T5" fmla="*/ 2147483647 h 23"/>
                <a:gd name="T6" fmla="*/ 2147483647 w 23"/>
                <a:gd name="T7" fmla="*/ 2147483647 h 23"/>
                <a:gd name="T8" fmla="*/ 2147483647 w 23"/>
                <a:gd name="T9" fmla="*/ 2147483647 h 23"/>
                <a:gd name="T10" fmla="*/ 2147483647 w 23"/>
                <a:gd name="T11" fmla="*/ 2147483647 h 23"/>
                <a:gd name="T12" fmla="*/ 2147483647 w 23"/>
                <a:gd name="T13" fmla="*/ 2147483647 h 23"/>
                <a:gd name="T14" fmla="*/ 2147483647 w 23"/>
                <a:gd name="T15" fmla="*/ 2147483647 h 23"/>
                <a:gd name="T16" fmla="*/ 2147483647 w 23"/>
                <a:gd name="T17" fmla="*/ 2147483647 h 23"/>
                <a:gd name="T18" fmla="*/ 2147483647 w 23"/>
                <a:gd name="T19" fmla="*/ 2147483647 h 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"/>
                <a:gd name="T31" fmla="*/ 0 h 23"/>
                <a:gd name="T32" fmla="*/ 23 w 23"/>
                <a:gd name="T33" fmla="*/ 23 h 2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" h="23">
                  <a:moveTo>
                    <a:pt x="23" y="12"/>
                  </a:moveTo>
                  <a:cubicBezTo>
                    <a:pt x="23" y="5"/>
                    <a:pt x="18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18"/>
                    <a:pt x="5" y="23"/>
                    <a:pt x="12" y="23"/>
                  </a:cubicBezTo>
                  <a:cubicBezTo>
                    <a:pt x="18" y="23"/>
                    <a:pt x="23" y="18"/>
                    <a:pt x="23" y="12"/>
                  </a:cubicBezTo>
                  <a:close/>
                  <a:moveTo>
                    <a:pt x="21" y="12"/>
                  </a:moveTo>
                  <a:cubicBezTo>
                    <a:pt x="21" y="17"/>
                    <a:pt x="17" y="21"/>
                    <a:pt x="12" y="21"/>
                  </a:cubicBezTo>
                  <a:cubicBezTo>
                    <a:pt x="7" y="21"/>
                    <a:pt x="3" y="17"/>
                    <a:pt x="3" y="12"/>
                  </a:cubicBezTo>
                  <a:cubicBezTo>
                    <a:pt x="3" y="7"/>
                    <a:pt x="7" y="3"/>
                    <a:pt x="12" y="3"/>
                  </a:cubicBezTo>
                  <a:cubicBezTo>
                    <a:pt x="17" y="3"/>
                    <a:pt x="21" y="7"/>
                    <a:pt x="21" y="12"/>
                  </a:cubicBezTo>
                  <a:close/>
                </a:path>
              </a:pathLst>
            </a:custGeom>
            <a:solidFill>
              <a:srgbClr val="FFFFF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243" name="Freeform 258"/>
            <p:cNvSpPr>
              <a:spLocks noEditPoints="1"/>
            </p:cNvSpPr>
            <p:nvPr/>
          </p:nvSpPr>
          <p:spPr bwMode="auto">
            <a:xfrm>
              <a:off x="3323672" y="3649206"/>
              <a:ext cx="135147" cy="133900"/>
            </a:xfrm>
            <a:custGeom>
              <a:avLst/>
              <a:gdLst>
                <a:gd name="T0" fmla="*/ 2147483647 w 20"/>
                <a:gd name="T1" fmla="*/ 2147483647 h 20"/>
                <a:gd name="T2" fmla="*/ 2147483647 w 20"/>
                <a:gd name="T3" fmla="*/ 0 h 20"/>
                <a:gd name="T4" fmla="*/ 0 w 20"/>
                <a:gd name="T5" fmla="*/ 2147483647 h 20"/>
                <a:gd name="T6" fmla="*/ 2147483647 w 20"/>
                <a:gd name="T7" fmla="*/ 2147483647 h 20"/>
                <a:gd name="T8" fmla="*/ 2147483647 w 20"/>
                <a:gd name="T9" fmla="*/ 2147483647 h 20"/>
                <a:gd name="T10" fmla="*/ 2147483647 w 20"/>
                <a:gd name="T11" fmla="*/ 2147483647 h 20"/>
                <a:gd name="T12" fmla="*/ 2147483647 w 20"/>
                <a:gd name="T13" fmla="*/ 2147483647 h 20"/>
                <a:gd name="T14" fmla="*/ 2147483647 w 20"/>
                <a:gd name="T15" fmla="*/ 2147483647 h 20"/>
                <a:gd name="T16" fmla="*/ 2147483647 w 20"/>
                <a:gd name="T17" fmla="*/ 2147483647 h 20"/>
                <a:gd name="T18" fmla="*/ 2147483647 w 20"/>
                <a:gd name="T19" fmla="*/ 2147483647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20"/>
                <a:gd name="T32" fmla="*/ 20 w 20"/>
                <a:gd name="T33" fmla="*/ 20 h 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20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15"/>
                    <a:pt x="4" y="20"/>
                    <a:pt x="10" y="20"/>
                  </a:cubicBezTo>
                  <a:cubicBezTo>
                    <a:pt x="15" y="20"/>
                    <a:pt x="20" y="15"/>
                    <a:pt x="20" y="10"/>
                  </a:cubicBezTo>
                  <a:close/>
                  <a:moveTo>
                    <a:pt x="17" y="10"/>
                  </a:moveTo>
                  <a:cubicBezTo>
                    <a:pt x="17" y="14"/>
                    <a:pt x="14" y="17"/>
                    <a:pt x="10" y="17"/>
                  </a:cubicBezTo>
                  <a:cubicBezTo>
                    <a:pt x="6" y="17"/>
                    <a:pt x="2" y="14"/>
                    <a:pt x="2" y="10"/>
                  </a:cubicBezTo>
                  <a:cubicBezTo>
                    <a:pt x="2" y="6"/>
                    <a:pt x="6" y="2"/>
                    <a:pt x="10" y="2"/>
                  </a:cubicBezTo>
                  <a:cubicBezTo>
                    <a:pt x="14" y="2"/>
                    <a:pt x="17" y="6"/>
                    <a:pt x="17" y="10"/>
                  </a:cubicBezTo>
                  <a:close/>
                </a:path>
              </a:pathLst>
            </a:custGeom>
            <a:solidFill>
              <a:srgbClr val="FFFFF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244" name="Freeform 259"/>
            <p:cNvSpPr>
              <a:spLocks noEditPoints="1"/>
            </p:cNvSpPr>
            <p:nvPr/>
          </p:nvSpPr>
          <p:spPr bwMode="auto">
            <a:xfrm>
              <a:off x="3330108" y="3655769"/>
              <a:ext cx="122275" cy="119460"/>
            </a:xfrm>
            <a:custGeom>
              <a:avLst/>
              <a:gdLst>
                <a:gd name="T0" fmla="*/ 2147483647 w 18"/>
                <a:gd name="T1" fmla="*/ 2147483647 h 18"/>
                <a:gd name="T2" fmla="*/ 2147483647 w 18"/>
                <a:gd name="T3" fmla="*/ 0 h 18"/>
                <a:gd name="T4" fmla="*/ 0 w 18"/>
                <a:gd name="T5" fmla="*/ 2147483647 h 18"/>
                <a:gd name="T6" fmla="*/ 2147483647 w 18"/>
                <a:gd name="T7" fmla="*/ 2147483647 h 18"/>
                <a:gd name="T8" fmla="*/ 2147483647 w 18"/>
                <a:gd name="T9" fmla="*/ 2147483647 h 18"/>
                <a:gd name="T10" fmla="*/ 2147483647 w 18"/>
                <a:gd name="T11" fmla="*/ 2147483647 h 18"/>
                <a:gd name="T12" fmla="*/ 2147483647 w 18"/>
                <a:gd name="T13" fmla="*/ 2147483647 h 18"/>
                <a:gd name="T14" fmla="*/ 2147483647 w 18"/>
                <a:gd name="T15" fmla="*/ 2147483647 h 18"/>
                <a:gd name="T16" fmla="*/ 2147483647 w 18"/>
                <a:gd name="T17" fmla="*/ 2147483647 h 18"/>
                <a:gd name="T18" fmla="*/ 2147483647 w 18"/>
                <a:gd name="T19" fmla="*/ 2147483647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"/>
                <a:gd name="T31" fmla="*/ 0 h 18"/>
                <a:gd name="T32" fmla="*/ 18 w 18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" h="18">
                  <a:moveTo>
                    <a:pt x="18" y="9"/>
                  </a:moveTo>
                  <a:cubicBezTo>
                    <a:pt x="18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4"/>
                    <a:pt x="4" y="18"/>
                    <a:pt x="9" y="18"/>
                  </a:cubicBezTo>
                  <a:cubicBezTo>
                    <a:pt x="14" y="18"/>
                    <a:pt x="18" y="14"/>
                    <a:pt x="18" y="9"/>
                  </a:cubicBezTo>
                  <a:close/>
                  <a:moveTo>
                    <a:pt x="15" y="9"/>
                  </a:moveTo>
                  <a:cubicBezTo>
                    <a:pt x="15" y="12"/>
                    <a:pt x="12" y="15"/>
                    <a:pt x="9" y="15"/>
                  </a:cubicBezTo>
                  <a:cubicBezTo>
                    <a:pt x="5" y="15"/>
                    <a:pt x="2" y="12"/>
                    <a:pt x="2" y="9"/>
                  </a:cubicBezTo>
                  <a:cubicBezTo>
                    <a:pt x="2" y="5"/>
                    <a:pt x="5" y="2"/>
                    <a:pt x="9" y="2"/>
                  </a:cubicBezTo>
                  <a:cubicBezTo>
                    <a:pt x="12" y="2"/>
                    <a:pt x="15" y="5"/>
                    <a:pt x="15" y="9"/>
                  </a:cubicBezTo>
                  <a:close/>
                </a:path>
              </a:pathLst>
            </a:custGeom>
            <a:solidFill>
              <a:srgbClr val="FFFFF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245" name="Freeform 260"/>
            <p:cNvSpPr>
              <a:spLocks noEditPoints="1"/>
            </p:cNvSpPr>
            <p:nvPr/>
          </p:nvSpPr>
          <p:spPr bwMode="auto">
            <a:xfrm>
              <a:off x="3337831" y="3662333"/>
              <a:ext cx="100395" cy="99768"/>
            </a:xfrm>
            <a:custGeom>
              <a:avLst/>
              <a:gdLst>
                <a:gd name="T0" fmla="*/ 2147483647 w 15"/>
                <a:gd name="T1" fmla="*/ 2147483647 h 15"/>
                <a:gd name="T2" fmla="*/ 2147483647 w 15"/>
                <a:gd name="T3" fmla="*/ 0 h 15"/>
                <a:gd name="T4" fmla="*/ 0 w 15"/>
                <a:gd name="T5" fmla="*/ 2147483647 h 15"/>
                <a:gd name="T6" fmla="*/ 2147483647 w 15"/>
                <a:gd name="T7" fmla="*/ 2147483647 h 15"/>
                <a:gd name="T8" fmla="*/ 2147483647 w 15"/>
                <a:gd name="T9" fmla="*/ 2147483647 h 15"/>
                <a:gd name="T10" fmla="*/ 2147483647 w 15"/>
                <a:gd name="T11" fmla="*/ 2147483647 h 15"/>
                <a:gd name="T12" fmla="*/ 2147483647 w 15"/>
                <a:gd name="T13" fmla="*/ 2147483647 h 15"/>
                <a:gd name="T14" fmla="*/ 2147483647 w 15"/>
                <a:gd name="T15" fmla="*/ 2147483647 h 15"/>
                <a:gd name="T16" fmla="*/ 2147483647 w 15"/>
                <a:gd name="T17" fmla="*/ 2147483647 h 15"/>
                <a:gd name="T18" fmla="*/ 2147483647 w 15"/>
                <a:gd name="T19" fmla="*/ 2147483647 h 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"/>
                <a:gd name="T31" fmla="*/ 0 h 15"/>
                <a:gd name="T32" fmla="*/ 15 w 15"/>
                <a:gd name="T33" fmla="*/ 15 h 1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" h="15">
                  <a:moveTo>
                    <a:pt x="15" y="8"/>
                  </a:moveTo>
                  <a:cubicBezTo>
                    <a:pt x="15" y="4"/>
                    <a:pt x="12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2"/>
                    <a:pt x="4" y="15"/>
                    <a:pt x="8" y="15"/>
                  </a:cubicBezTo>
                  <a:cubicBezTo>
                    <a:pt x="12" y="15"/>
                    <a:pt x="15" y="12"/>
                    <a:pt x="15" y="8"/>
                  </a:cubicBezTo>
                  <a:close/>
                  <a:moveTo>
                    <a:pt x="13" y="8"/>
                  </a:moveTo>
                  <a:cubicBezTo>
                    <a:pt x="13" y="11"/>
                    <a:pt x="11" y="13"/>
                    <a:pt x="8" y="13"/>
                  </a:cubicBezTo>
                  <a:cubicBezTo>
                    <a:pt x="5" y="13"/>
                    <a:pt x="3" y="11"/>
                    <a:pt x="3" y="8"/>
                  </a:cubicBezTo>
                  <a:cubicBezTo>
                    <a:pt x="3" y="5"/>
                    <a:pt x="5" y="3"/>
                    <a:pt x="8" y="3"/>
                  </a:cubicBezTo>
                  <a:cubicBezTo>
                    <a:pt x="11" y="3"/>
                    <a:pt x="13" y="5"/>
                    <a:pt x="13" y="8"/>
                  </a:cubicBezTo>
                  <a:close/>
                </a:path>
              </a:pathLst>
            </a:custGeom>
            <a:solidFill>
              <a:srgbClr val="FFFFF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246" name="Freeform 261"/>
            <p:cNvSpPr>
              <a:spLocks noEditPoints="1"/>
            </p:cNvSpPr>
            <p:nvPr/>
          </p:nvSpPr>
          <p:spPr bwMode="auto">
            <a:xfrm>
              <a:off x="3344266" y="3668896"/>
              <a:ext cx="87524" cy="86641"/>
            </a:xfrm>
            <a:custGeom>
              <a:avLst/>
              <a:gdLst>
                <a:gd name="T0" fmla="*/ 2147483647 w 13"/>
                <a:gd name="T1" fmla="*/ 2147483647 h 13"/>
                <a:gd name="T2" fmla="*/ 2147483647 w 13"/>
                <a:gd name="T3" fmla="*/ 0 h 13"/>
                <a:gd name="T4" fmla="*/ 0 w 13"/>
                <a:gd name="T5" fmla="*/ 2147483647 h 13"/>
                <a:gd name="T6" fmla="*/ 2147483647 w 13"/>
                <a:gd name="T7" fmla="*/ 2147483647 h 13"/>
                <a:gd name="T8" fmla="*/ 2147483647 w 13"/>
                <a:gd name="T9" fmla="*/ 2147483647 h 13"/>
                <a:gd name="T10" fmla="*/ 2147483647 w 13"/>
                <a:gd name="T11" fmla="*/ 2147483647 h 13"/>
                <a:gd name="T12" fmla="*/ 2147483647 w 13"/>
                <a:gd name="T13" fmla="*/ 2147483647 h 13"/>
                <a:gd name="T14" fmla="*/ 2147483647 w 13"/>
                <a:gd name="T15" fmla="*/ 2147483647 h 13"/>
                <a:gd name="T16" fmla="*/ 2147483647 w 13"/>
                <a:gd name="T17" fmla="*/ 2147483647 h 13"/>
                <a:gd name="T18" fmla="*/ 2147483647 w 13"/>
                <a:gd name="T19" fmla="*/ 2147483647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13"/>
                <a:gd name="T32" fmla="*/ 13 w 13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13">
                  <a:moveTo>
                    <a:pt x="13" y="7"/>
                  </a:moveTo>
                  <a:cubicBezTo>
                    <a:pt x="13" y="3"/>
                    <a:pt x="10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0"/>
                    <a:pt x="3" y="13"/>
                    <a:pt x="7" y="13"/>
                  </a:cubicBezTo>
                  <a:cubicBezTo>
                    <a:pt x="10" y="13"/>
                    <a:pt x="13" y="10"/>
                    <a:pt x="13" y="7"/>
                  </a:cubicBezTo>
                  <a:close/>
                  <a:moveTo>
                    <a:pt x="11" y="7"/>
                  </a:moveTo>
                  <a:cubicBezTo>
                    <a:pt x="11" y="9"/>
                    <a:pt x="9" y="11"/>
                    <a:pt x="7" y="11"/>
                  </a:cubicBezTo>
                  <a:cubicBezTo>
                    <a:pt x="5" y="11"/>
                    <a:pt x="3" y="9"/>
                    <a:pt x="3" y="7"/>
                  </a:cubicBezTo>
                  <a:cubicBezTo>
                    <a:pt x="3" y="5"/>
                    <a:pt x="5" y="3"/>
                    <a:pt x="7" y="3"/>
                  </a:cubicBezTo>
                  <a:cubicBezTo>
                    <a:pt x="9" y="3"/>
                    <a:pt x="11" y="5"/>
                    <a:pt x="11" y="7"/>
                  </a:cubicBezTo>
                  <a:close/>
                </a:path>
              </a:pathLst>
            </a:custGeom>
            <a:solidFill>
              <a:srgbClr val="FFFFF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247" name="Freeform 262"/>
            <p:cNvSpPr>
              <a:spLocks noEditPoints="1"/>
            </p:cNvSpPr>
            <p:nvPr/>
          </p:nvSpPr>
          <p:spPr bwMode="auto">
            <a:xfrm>
              <a:off x="3357137" y="3682024"/>
              <a:ext cx="68217" cy="66950"/>
            </a:xfrm>
            <a:custGeom>
              <a:avLst/>
              <a:gdLst>
                <a:gd name="T0" fmla="*/ 2147483647 w 10"/>
                <a:gd name="T1" fmla="*/ 2147483647 h 10"/>
                <a:gd name="T2" fmla="*/ 2147483647 w 10"/>
                <a:gd name="T3" fmla="*/ 0 h 10"/>
                <a:gd name="T4" fmla="*/ 0 w 10"/>
                <a:gd name="T5" fmla="*/ 2147483647 h 10"/>
                <a:gd name="T6" fmla="*/ 2147483647 w 10"/>
                <a:gd name="T7" fmla="*/ 2147483647 h 10"/>
                <a:gd name="T8" fmla="*/ 2147483647 w 10"/>
                <a:gd name="T9" fmla="*/ 2147483647 h 10"/>
                <a:gd name="T10" fmla="*/ 2147483647 w 10"/>
                <a:gd name="T11" fmla="*/ 2147483647 h 10"/>
                <a:gd name="T12" fmla="*/ 2147483647 w 10"/>
                <a:gd name="T13" fmla="*/ 2147483647 h 10"/>
                <a:gd name="T14" fmla="*/ 2147483647 w 10"/>
                <a:gd name="T15" fmla="*/ 2147483647 h 10"/>
                <a:gd name="T16" fmla="*/ 2147483647 w 10"/>
                <a:gd name="T17" fmla="*/ 2147483647 h 10"/>
                <a:gd name="T18" fmla="*/ 2147483647 w 10"/>
                <a:gd name="T19" fmla="*/ 2147483647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"/>
                <a:gd name="T31" fmla="*/ 0 h 10"/>
                <a:gd name="T32" fmla="*/ 10 w 10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" h="10">
                  <a:moveTo>
                    <a:pt x="10" y="5"/>
                  </a:moveTo>
                  <a:cubicBezTo>
                    <a:pt x="10" y="2"/>
                    <a:pt x="8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ubicBezTo>
                    <a:pt x="8" y="10"/>
                    <a:pt x="10" y="8"/>
                    <a:pt x="10" y="5"/>
                  </a:cubicBezTo>
                  <a:close/>
                  <a:moveTo>
                    <a:pt x="7" y="5"/>
                  </a:moveTo>
                  <a:cubicBezTo>
                    <a:pt x="7" y="6"/>
                    <a:pt x="6" y="7"/>
                    <a:pt x="5" y="7"/>
                  </a:cubicBezTo>
                  <a:cubicBezTo>
                    <a:pt x="3" y="7"/>
                    <a:pt x="2" y="6"/>
                    <a:pt x="2" y="5"/>
                  </a:cubicBezTo>
                  <a:cubicBezTo>
                    <a:pt x="2" y="3"/>
                    <a:pt x="3" y="2"/>
                    <a:pt x="5" y="2"/>
                  </a:cubicBezTo>
                  <a:cubicBezTo>
                    <a:pt x="6" y="2"/>
                    <a:pt x="7" y="3"/>
                    <a:pt x="7" y="5"/>
                  </a:cubicBezTo>
                  <a:close/>
                </a:path>
              </a:pathLst>
            </a:custGeom>
            <a:solidFill>
              <a:srgbClr val="FFFFF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248" name="Freeform 263"/>
            <p:cNvSpPr>
              <a:spLocks noEditPoints="1"/>
            </p:cNvSpPr>
            <p:nvPr/>
          </p:nvSpPr>
          <p:spPr bwMode="auto">
            <a:xfrm>
              <a:off x="3364860" y="3688588"/>
              <a:ext cx="54059" cy="53822"/>
            </a:xfrm>
            <a:custGeom>
              <a:avLst/>
              <a:gdLst>
                <a:gd name="T0" fmla="*/ 2147483647 w 8"/>
                <a:gd name="T1" fmla="*/ 2147483647 h 8"/>
                <a:gd name="T2" fmla="*/ 2147483647 w 8"/>
                <a:gd name="T3" fmla="*/ 0 h 8"/>
                <a:gd name="T4" fmla="*/ 0 w 8"/>
                <a:gd name="T5" fmla="*/ 2147483647 h 8"/>
                <a:gd name="T6" fmla="*/ 2147483647 w 8"/>
                <a:gd name="T7" fmla="*/ 2147483647 h 8"/>
                <a:gd name="T8" fmla="*/ 2147483647 w 8"/>
                <a:gd name="T9" fmla="*/ 2147483647 h 8"/>
                <a:gd name="T10" fmla="*/ 2147483647 w 8"/>
                <a:gd name="T11" fmla="*/ 2147483647 h 8"/>
                <a:gd name="T12" fmla="*/ 2147483647 w 8"/>
                <a:gd name="T13" fmla="*/ 2147483647 h 8"/>
                <a:gd name="T14" fmla="*/ 2147483647 w 8"/>
                <a:gd name="T15" fmla="*/ 2147483647 h 8"/>
                <a:gd name="T16" fmla="*/ 2147483647 w 8"/>
                <a:gd name="T17" fmla="*/ 2147483647 h 8"/>
                <a:gd name="T18" fmla="*/ 2147483647 w 8"/>
                <a:gd name="T19" fmla="*/ 2147483647 h 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"/>
                <a:gd name="T31" fmla="*/ 0 h 8"/>
                <a:gd name="T32" fmla="*/ 8 w 8"/>
                <a:gd name="T33" fmla="*/ 8 h 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" h="8">
                  <a:moveTo>
                    <a:pt x="8" y="4"/>
                  </a:moveTo>
                  <a:cubicBezTo>
                    <a:pt x="8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4"/>
                  </a:cubicBezTo>
                  <a:close/>
                  <a:moveTo>
                    <a:pt x="5" y="4"/>
                  </a:moveTo>
                  <a:cubicBezTo>
                    <a:pt x="5" y="4"/>
                    <a:pt x="4" y="5"/>
                    <a:pt x="4" y="5"/>
                  </a:cubicBezTo>
                  <a:cubicBezTo>
                    <a:pt x="3" y="5"/>
                    <a:pt x="3" y="4"/>
                    <a:pt x="3" y="4"/>
                  </a:cubicBezTo>
                  <a:cubicBezTo>
                    <a:pt x="3" y="3"/>
                    <a:pt x="3" y="2"/>
                    <a:pt x="4" y="2"/>
                  </a:cubicBezTo>
                  <a:cubicBezTo>
                    <a:pt x="4" y="2"/>
                    <a:pt x="5" y="3"/>
                    <a:pt x="5" y="4"/>
                  </a:cubicBezTo>
                  <a:close/>
                </a:path>
              </a:pathLst>
            </a:custGeom>
            <a:solidFill>
              <a:srgbClr val="FFFFF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249" name="Oval 264"/>
            <p:cNvSpPr>
              <a:spLocks noChangeArrowheads="1"/>
            </p:cNvSpPr>
            <p:nvPr/>
          </p:nvSpPr>
          <p:spPr bwMode="auto">
            <a:xfrm>
              <a:off x="3371296" y="3695151"/>
              <a:ext cx="33465" cy="34131"/>
            </a:xfrm>
            <a:prstGeom prst="ellipse">
              <a:avLst/>
            </a:prstGeom>
            <a:solidFill>
              <a:srgbClr val="FFFFF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250" name="Oval 265"/>
            <p:cNvSpPr>
              <a:spLocks noChangeArrowheads="1"/>
            </p:cNvSpPr>
            <p:nvPr/>
          </p:nvSpPr>
          <p:spPr bwMode="auto">
            <a:xfrm>
              <a:off x="3384167" y="3701715"/>
              <a:ext cx="14158" cy="21004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251" name="Freeform 266"/>
            <p:cNvSpPr>
              <a:spLocks noEditPoints="1"/>
            </p:cNvSpPr>
            <p:nvPr/>
          </p:nvSpPr>
          <p:spPr bwMode="auto">
            <a:xfrm>
              <a:off x="1905275" y="2104109"/>
              <a:ext cx="2971942" cy="3216215"/>
            </a:xfrm>
            <a:custGeom>
              <a:avLst/>
              <a:gdLst>
                <a:gd name="T0" fmla="*/ 2147483647 w 440"/>
                <a:gd name="T1" fmla="*/ 2147483647 h 481"/>
                <a:gd name="T2" fmla="*/ 2147483647 w 440"/>
                <a:gd name="T3" fmla="*/ 2147483647 h 481"/>
                <a:gd name="T4" fmla="*/ 2147483647 w 440"/>
                <a:gd name="T5" fmla="*/ 2147483647 h 481"/>
                <a:gd name="T6" fmla="*/ 2147483647 w 440"/>
                <a:gd name="T7" fmla="*/ 2147483647 h 481"/>
                <a:gd name="T8" fmla="*/ 2147483647 w 440"/>
                <a:gd name="T9" fmla="*/ 2147483647 h 481"/>
                <a:gd name="T10" fmla="*/ 2147483647 w 440"/>
                <a:gd name="T11" fmla="*/ 2147483647 h 481"/>
                <a:gd name="T12" fmla="*/ 2147483647 w 440"/>
                <a:gd name="T13" fmla="*/ 2147483647 h 481"/>
                <a:gd name="T14" fmla="*/ 2147483647 w 440"/>
                <a:gd name="T15" fmla="*/ 2147483647 h 481"/>
                <a:gd name="T16" fmla="*/ 2147483647 w 440"/>
                <a:gd name="T17" fmla="*/ 2147483647 h 481"/>
                <a:gd name="T18" fmla="*/ 2147483647 w 440"/>
                <a:gd name="T19" fmla="*/ 2147483647 h 481"/>
                <a:gd name="T20" fmla="*/ 2147483647 w 440"/>
                <a:gd name="T21" fmla="*/ 2147483647 h 481"/>
                <a:gd name="T22" fmla="*/ 2147483647 w 440"/>
                <a:gd name="T23" fmla="*/ 2147483647 h 481"/>
                <a:gd name="T24" fmla="*/ 2147483647 w 440"/>
                <a:gd name="T25" fmla="*/ 2147483647 h 481"/>
                <a:gd name="T26" fmla="*/ 2147483647 w 440"/>
                <a:gd name="T27" fmla="*/ 2147483647 h 481"/>
                <a:gd name="T28" fmla="*/ 2147483647 w 440"/>
                <a:gd name="T29" fmla="*/ 2147483647 h 481"/>
                <a:gd name="T30" fmla="*/ 2147483647 w 440"/>
                <a:gd name="T31" fmla="*/ 2147483647 h 481"/>
                <a:gd name="T32" fmla="*/ 2147483647 w 440"/>
                <a:gd name="T33" fmla="*/ 2147483647 h 481"/>
                <a:gd name="T34" fmla="*/ 2147483647 w 440"/>
                <a:gd name="T35" fmla="*/ 2147483647 h 481"/>
                <a:gd name="T36" fmla="*/ 2147483647 w 440"/>
                <a:gd name="T37" fmla="*/ 2147483647 h 481"/>
                <a:gd name="T38" fmla="*/ 2147483647 w 440"/>
                <a:gd name="T39" fmla="*/ 2147483647 h 481"/>
                <a:gd name="T40" fmla="*/ 2147483647 w 440"/>
                <a:gd name="T41" fmla="*/ 2147483647 h 481"/>
                <a:gd name="T42" fmla="*/ 2147483647 w 440"/>
                <a:gd name="T43" fmla="*/ 2147483647 h 481"/>
                <a:gd name="T44" fmla="*/ 2147483647 w 440"/>
                <a:gd name="T45" fmla="*/ 2147483647 h 481"/>
                <a:gd name="T46" fmla="*/ 0 w 440"/>
                <a:gd name="T47" fmla="*/ 2147483647 h 481"/>
                <a:gd name="T48" fmla="*/ 2147483647 w 440"/>
                <a:gd name="T49" fmla="*/ 2147483647 h 481"/>
                <a:gd name="T50" fmla="*/ 2147483647 w 440"/>
                <a:gd name="T51" fmla="*/ 2147483647 h 481"/>
                <a:gd name="T52" fmla="*/ 2147483647 w 440"/>
                <a:gd name="T53" fmla="*/ 2147483647 h 481"/>
                <a:gd name="T54" fmla="*/ 2147483647 w 440"/>
                <a:gd name="T55" fmla="*/ 2147483647 h 481"/>
                <a:gd name="T56" fmla="*/ 2147483647 w 440"/>
                <a:gd name="T57" fmla="*/ 2147483647 h 481"/>
                <a:gd name="T58" fmla="*/ 2147483647 w 440"/>
                <a:gd name="T59" fmla="*/ 2147483647 h 481"/>
                <a:gd name="T60" fmla="*/ 2147483647 w 440"/>
                <a:gd name="T61" fmla="*/ 2147483647 h 481"/>
                <a:gd name="T62" fmla="*/ 2147483647 w 440"/>
                <a:gd name="T63" fmla="*/ 2147483647 h 481"/>
                <a:gd name="T64" fmla="*/ 2147483647 w 440"/>
                <a:gd name="T65" fmla="*/ 2147483647 h 481"/>
                <a:gd name="T66" fmla="*/ 2147483647 w 440"/>
                <a:gd name="T67" fmla="*/ 2147483647 h 481"/>
                <a:gd name="T68" fmla="*/ 2147483647 w 440"/>
                <a:gd name="T69" fmla="*/ 2147483647 h 481"/>
                <a:gd name="T70" fmla="*/ 2147483647 w 440"/>
                <a:gd name="T71" fmla="*/ 2147483647 h 481"/>
                <a:gd name="T72" fmla="*/ 2147483647 w 440"/>
                <a:gd name="T73" fmla="*/ 2147483647 h 481"/>
                <a:gd name="T74" fmla="*/ 2147483647 w 440"/>
                <a:gd name="T75" fmla="*/ 0 h 481"/>
                <a:gd name="T76" fmla="*/ 2147483647 w 440"/>
                <a:gd name="T77" fmla="*/ 2147483647 h 481"/>
                <a:gd name="T78" fmla="*/ 2147483647 w 440"/>
                <a:gd name="T79" fmla="*/ 2147483647 h 481"/>
                <a:gd name="T80" fmla="*/ 2147483647 w 440"/>
                <a:gd name="T81" fmla="*/ 2147483647 h 481"/>
                <a:gd name="T82" fmla="*/ 2147483647 w 440"/>
                <a:gd name="T83" fmla="*/ 2147483647 h 481"/>
                <a:gd name="T84" fmla="*/ 2147483647 w 440"/>
                <a:gd name="T85" fmla="*/ 2147483647 h 481"/>
                <a:gd name="T86" fmla="*/ 2147483647 w 440"/>
                <a:gd name="T87" fmla="*/ 2147483647 h 481"/>
                <a:gd name="T88" fmla="*/ 2147483647 w 440"/>
                <a:gd name="T89" fmla="*/ 2147483647 h 481"/>
                <a:gd name="T90" fmla="*/ 2147483647 w 440"/>
                <a:gd name="T91" fmla="*/ 2147483647 h 481"/>
                <a:gd name="T92" fmla="*/ 2147483647 w 440"/>
                <a:gd name="T93" fmla="*/ 2147483647 h 481"/>
                <a:gd name="T94" fmla="*/ 2147483647 w 440"/>
                <a:gd name="T95" fmla="*/ 2147483647 h 481"/>
                <a:gd name="T96" fmla="*/ 2147483647 w 440"/>
                <a:gd name="T97" fmla="*/ 2147483647 h 481"/>
                <a:gd name="T98" fmla="*/ 2147483647 w 440"/>
                <a:gd name="T99" fmla="*/ 2147483647 h 481"/>
                <a:gd name="T100" fmla="*/ 2147483647 w 440"/>
                <a:gd name="T101" fmla="*/ 2147483647 h 481"/>
                <a:gd name="T102" fmla="*/ 2147483647 w 440"/>
                <a:gd name="T103" fmla="*/ 2147483647 h 481"/>
                <a:gd name="T104" fmla="*/ 2147483647 w 440"/>
                <a:gd name="T105" fmla="*/ 2147483647 h 481"/>
                <a:gd name="T106" fmla="*/ 2147483647 w 440"/>
                <a:gd name="T107" fmla="*/ 2147483647 h 481"/>
                <a:gd name="T108" fmla="*/ 2147483647 w 440"/>
                <a:gd name="T109" fmla="*/ 2147483647 h 481"/>
                <a:gd name="T110" fmla="*/ 2147483647 w 440"/>
                <a:gd name="T111" fmla="*/ 2147483647 h 481"/>
                <a:gd name="T112" fmla="*/ 2147483647 w 440"/>
                <a:gd name="T113" fmla="*/ 2147483647 h 481"/>
                <a:gd name="T114" fmla="*/ 2147483647 w 440"/>
                <a:gd name="T115" fmla="*/ 2147483647 h 481"/>
                <a:gd name="T116" fmla="*/ 2147483647 w 440"/>
                <a:gd name="T117" fmla="*/ 2147483647 h 481"/>
                <a:gd name="T118" fmla="*/ 2147483647 w 440"/>
                <a:gd name="T119" fmla="*/ 2147483647 h 481"/>
                <a:gd name="T120" fmla="*/ 2147483647 w 440"/>
                <a:gd name="T121" fmla="*/ 2147483647 h 481"/>
                <a:gd name="T122" fmla="*/ 2147483647 w 440"/>
                <a:gd name="T123" fmla="*/ 2147483647 h 48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40"/>
                <a:gd name="T187" fmla="*/ 0 h 481"/>
                <a:gd name="T188" fmla="*/ 440 w 440"/>
                <a:gd name="T189" fmla="*/ 481 h 48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40" h="481">
                  <a:moveTo>
                    <a:pt x="309" y="392"/>
                  </a:moveTo>
                  <a:lnTo>
                    <a:pt x="309" y="401"/>
                  </a:lnTo>
                  <a:lnTo>
                    <a:pt x="306" y="401"/>
                  </a:lnTo>
                  <a:lnTo>
                    <a:pt x="306" y="392"/>
                  </a:lnTo>
                  <a:lnTo>
                    <a:pt x="309" y="392"/>
                  </a:lnTo>
                  <a:close/>
                  <a:moveTo>
                    <a:pt x="309" y="401"/>
                  </a:moveTo>
                  <a:lnTo>
                    <a:pt x="308" y="401"/>
                  </a:lnTo>
                  <a:lnTo>
                    <a:pt x="307" y="401"/>
                  </a:lnTo>
                  <a:lnTo>
                    <a:pt x="309" y="401"/>
                  </a:lnTo>
                  <a:close/>
                  <a:moveTo>
                    <a:pt x="308" y="401"/>
                  </a:moveTo>
                  <a:lnTo>
                    <a:pt x="306" y="410"/>
                  </a:lnTo>
                  <a:lnTo>
                    <a:pt x="304" y="410"/>
                  </a:lnTo>
                  <a:lnTo>
                    <a:pt x="306" y="400"/>
                  </a:lnTo>
                  <a:lnTo>
                    <a:pt x="308" y="401"/>
                  </a:lnTo>
                  <a:close/>
                  <a:moveTo>
                    <a:pt x="306" y="410"/>
                  </a:moveTo>
                  <a:lnTo>
                    <a:pt x="306" y="410"/>
                  </a:lnTo>
                  <a:lnTo>
                    <a:pt x="305" y="410"/>
                  </a:lnTo>
                  <a:lnTo>
                    <a:pt x="306" y="410"/>
                  </a:lnTo>
                  <a:close/>
                  <a:moveTo>
                    <a:pt x="306" y="410"/>
                  </a:moveTo>
                  <a:lnTo>
                    <a:pt x="304" y="419"/>
                  </a:lnTo>
                  <a:lnTo>
                    <a:pt x="302" y="418"/>
                  </a:lnTo>
                  <a:lnTo>
                    <a:pt x="304" y="410"/>
                  </a:lnTo>
                  <a:lnTo>
                    <a:pt x="306" y="410"/>
                  </a:lnTo>
                  <a:close/>
                  <a:moveTo>
                    <a:pt x="304" y="419"/>
                  </a:moveTo>
                  <a:lnTo>
                    <a:pt x="304" y="419"/>
                  </a:lnTo>
                  <a:lnTo>
                    <a:pt x="303" y="418"/>
                  </a:lnTo>
                  <a:lnTo>
                    <a:pt x="304" y="419"/>
                  </a:lnTo>
                  <a:close/>
                  <a:moveTo>
                    <a:pt x="304" y="419"/>
                  </a:moveTo>
                  <a:lnTo>
                    <a:pt x="301" y="426"/>
                  </a:lnTo>
                  <a:lnTo>
                    <a:pt x="299" y="425"/>
                  </a:lnTo>
                  <a:lnTo>
                    <a:pt x="302" y="418"/>
                  </a:lnTo>
                  <a:lnTo>
                    <a:pt x="304" y="419"/>
                  </a:lnTo>
                  <a:close/>
                  <a:moveTo>
                    <a:pt x="299" y="425"/>
                  </a:moveTo>
                  <a:lnTo>
                    <a:pt x="299" y="425"/>
                  </a:lnTo>
                  <a:lnTo>
                    <a:pt x="300" y="426"/>
                  </a:lnTo>
                  <a:lnTo>
                    <a:pt x="299" y="425"/>
                  </a:lnTo>
                  <a:close/>
                  <a:moveTo>
                    <a:pt x="301" y="426"/>
                  </a:moveTo>
                  <a:lnTo>
                    <a:pt x="298" y="434"/>
                  </a:lnTo>
                  <a:lnTo>
                    <a:pt x="296" y="434"/>
                  </a:lnTo>
                  <a:lnTo>
                    <a:pt x="299" y="425"/>
                  </a:lnTo>
                  <a:lnTo>
                    <a:pt x="301" y="426"/>
                  </a:lnTo>
                  <a:close/>
                  <a:moveTo>
                    <a:pt x="298" y="434"/>
                  </a:moveTo>
                  <a:lnTo>
                    <a:pt x="298" y="435"/>
                  </a:lnTo>
                  <a:lnTo>
                    <a:pt x="297" y="434"/>
                  </a:lnTo>
                  <a:lnTo>
                    <a:pt x="298" y="434"/>
                  </a:lnTo>
                  <a:close/>
                  <a:moveTo>
                    <a:pt x="298" y="435"/>
                  </a:moveTo>
                  <a:lnTo>
                    <a:pt x="294" y="442"/>
                  </a:lnTo>
                  <a:lnTo>
                    <a:pt x="292" y="441"/>
                  </a:lnTo>
                  <a:lnTo>
                    <a:pt x="296" y="434"/>
                  </a:lnTo>
                  <a:lnTo>
                    <a:pt x="298" y="435"/>
                  </a:lnTo>
                  <a:close/>
                  <a:moveTo>
                    <a:pt x="294" y="442"/>
                  </a:moveTo>
                  <a:lnTo>
                    <a:pt x="294" y="442"/>
                  </a:lnTo>
                  <a:lnTo>
                    <a:pt x="293" y="441"/>
                  </a:lnTo>
                  <a:lnTo>
                    <a:pt x="294" y="442"/>
                  </a:lnTo>
                  <a:close/>
                  <a:moveTo>
                    <a:pt x="294" y="442"/>
                  </a:moveTo>
                  <a:lnTo>
                    <a:pt x="288" y="448"/>
                  </a:lnTo>
                  <a:lnTo>
                    <a:pt x="287" y="447"/>
                  </a:lnTo>
                  <a:lnTo>
                    <a:pt x="292" y="441"/>
                  </a:lnTo>
                  <a:lnTo>
                    <a:pt x="294" y="442"/>
                  </a:lnTo>
                  <a:close/>
                  <a:moveTo>
                    <a:pt x="288" y="448"/>
                  </a:moveTo>
                  <a:lnTo>
                    <a:pt x="288" y="448"/>
                  </a:lnTo>
                  <a:close/>
                  <a:moveTo>
                    <a:pt x="288" y="448"/>
                  </a:moveTo>
                  <a:lnTo>
                    <a:pt x="282" y="455"/>
                  </a:lnTo>
                  <a:lnTo>
                    <a:pt x="281" y="453"/>
                  </a:lnTo>
                  <a:lnTo>
                    <a:pt x="287" y="447"/>
                  </a:lnTo>
                  <a:lnTo>
                    <a:pt x="288" y="448"/>
                  </a:lnTo>
                  <a:close/>
                  <a:moveTo>
                    <a:pt x="282" y="455"/>
                  </a:moveTo>
                  <a:lnTo>
                    <a:pt x="276" y="461"/>
                  </a:lnTo>
                  <a:lnTo>
                    <a:pt x="274" y="459"/>
                  </a:lnTo>
                  <a:lnTo>
                    <a:pt x="281" y="453"/>
                  </a:lnTo>
                  <a:lnTo>
                    <a:pt x="282" y="455"/>
                  </a:lnTo>
                  <a:close/>
                  <a:moveTo>
                    <a:pt x="276" y="461"/>
                  </a:moveTo>
                  <a:lnTo>
                    <a:pt x="276" y="461"/>
                  </a:lnTo>
                  <a:lnTo>
                    <a:pt x="275" y="460"/>
                  </a:lnTo>
                  <a:lnTo>
                    <a:pt x="276" y="461"/>
                  </a:lnTo>
                  <a:close/>
                  <a:moveTo>
                    <a:pt x="276" y="461"/>
                  </a:moveTo>
                  <a:lnTo>
                    <a:pt x="269" y="465"/>
                  </a:lnTo>
                  <a:lnTo>
                    <a:pt x="268" y="463"/>
                  </a:lnTo>
                  <a:lnTo>
                    <a:pt x="274" y="459"/>
                  </a:lnTo>
                  <a:lnTo>
                    <a:pt x="276" y="461"/>
                  </a:lnTo>
                  <a:close/>
                  <a:moveTo>
                    <a:pt x="269" y="465"/>
                  </a:moveTo>
                  <a:lnTo>
                    <a:pt x="269" y="465"/>
                  </a:lnTo>
                  <a:lnTo>
                    <a:pt x="269" y="464"/>
                  </a:lnTo>
                  <a:lnTo>
                    <a:pt x="269" y="465"/>
                  </a:lnTo>
                  <a:close/>
                  <a:moveTo>
                    <a:pt x="269" y="465"/>
                  </a:moveTo>
                  <a:lnTo>
                    <a:pt x="266" y="467"/>
                  </a:lnTo>
                  <a:lnTo>
                    <a:pt x="265" y="465"/>
                  </a:lnTo>
                  <a:lnTo>
                    <a:pt x="268" y="463"/>
                  </a:lnTo>
                  <a:lnTo>
                    <a:pt x="269" y="465"/>
                  </a:lnTo>
                  <a:close/>
                  <a:moveTo>
                    <a:pt x="265" y="466"/>
                  </a:moveTo>
                  <a:lnTo>
                    <a:pt x="265" y="465"/>
                  </a:lnTo>
                  <a:lnTo>
                    <a:pt x="266" y="466"/>
                  </a:lnTo>
                  <a:lnTo>
                    <a:pt x="265" y="466"/>
                  </a:lnTo>
                  <a:close/>
                  <a:moveTo>
                    <a:pt x="266" y="467"/>
                  </a:moveTo>
                  <a:lnTo>
                    <a:pt x="262" y="470"/>
                  </a:lnTo>
                  <a:lnTo>
                    <a:pt x="261" y="469"/>
                  </a:lnTo>
                  <a:lnTo>
                    <a:pt x="265" y="466"/>
                  </a:lnTo>
                  <a:lnTo>
                    <a:pt x="266" y="467"/>
                  </a:lnTo>
                  <a:close/>
                  <a:moveTo>
                    <a:pt x="262" y="470"/>
                  </a:moveTo>
                  <a:lnTo>
                    <a:pt x="262" y="471"/>
                  </a:lnTo>
                  <a:lnTo>
                    <a:pt x="261" y="470"/>
                  </a:lnTo>
                  <a:lnTo>
                    <a:pt x="262" y="470"/>
                  </a:lnTo>
                  <a:close/>
                  <a:moveTo>
                    <a:pt x="262" y="471"/>
                  </a:moveTo>
                  <a:lnTo>
                    <a:pt x="255" y="474"/>
                  </a:lnTo>
                  <a:lnTo>
                    <a:pt x="254" y="472"/>
                  </a:lnTo>
                  <a:lnTo>
                    <a:pt x="261" y="468"/>
                  </a:lnTo>
                  <a:lnTo>
                    <a:pt x="262" y="471"/>
                  </a:lnTo>
                  <a:close/>
                  <a:moveTo>
                    <a:pt x="255" y="474"/>
                  </a:moveTo>
                  <a:lnTo>
                    <a:pt x="255" y="474"/>
                  </a:lnTo>
                  <a:lnTo>
                    <a:pt x="254" y="473"/>
                  </a:lnTo>
                  <a:lnTo>
                    <a:pt x="255" y="474"/>
                  </a:lnTo>
                  <a:close/>
                  <a:moveTo>
                    <a:pt x="255" y="474"/>
                  </a:moveTo>
                  <a:lnTo>
                    <a:pt x="246" y="477"/>
                  </a:lnTo>
                  <a:lnTo>
                    <a:pt x="245" y="475"/>
                  </a:lnTo>
                  <a:lnTo>
                    <a:pt x="254" y="472"/>
                  </a:lnTo>
                  <a:lnTo>
                    <a:pt x="255" y="474"/>
                  </a:lnTo>
                  <a:close/>
                  <a:moveTo>
                    <a:pt x="246" y="477"/>
                  </a:moveTo>
                  <a:lnTo>
                    <a:pt x="246" y="477"/>
                  </a:lnTo>
                  <a:lnTo>
                    <a:pt x="246" y="476"/>
                  </a:lnTo>
                  <a:lnTo>
                    <a:pt x="246" y="477"/>
                  </a:lnTo>
                  <a:close/>
                  <a:moveTo>
                    <a:pt x="246" y="477"/>
                  </a:moveTo>
                  <a:lnTo>
                    <a:pt x="238" y="479"/>
                  </a:lnTo>
                  <a:lnTo>
                    <a:pt x="237" y="477"/>
                  </a:lnTo>
                  <a:lnTo>
                    <a:pt x="246" y="475"/>
                  </a:lnTo>
                  <a:lnTo>
                    <a:pt x="246" y="477"/>
                  </a:lnTo>
                  <a:close/>
                  <a:moveTo>
                    <a:pt x="238" y="479"/>
                  </a:moveTo>
                  <a:lnTo>
                    <a:pt x="238" y="479"/>
                  </a:lnTo>
                  <a:lnTo>
                    <a:pt x="238" y="478"/>
                  </a:lnTo>
                  <a:lnTo>
                    <a:pt x="238" y="479"/>
                  </a:lnTo>
                  <a:close/>
                  <a:moveTo>
                    <a:pt x="238" y="479"/>
                  </a:moveTo>
                  <a:lnTo>
                    <a:pt x="229" y="480"/>
                  </a:lnTo>
                  <a:lnTo>
                    <a:pt x="229" y="478"/>
                  </a:lnTo>
                  <a:lnTo>
                    <a:pt x="237" y="477"/>
                  </a:lnTo>
                  <a:lnTo>
                    <a:pt x="238" y="479"/>
                  </a:lnTo>
                  <a:close/>
                  <a:moveTo>
                    <a:pt x="229" y="480"/>
                  </a:moveTo>
                  <a:lnTo>
                    <a:pt x="229" y="480"/>
                  </a:lnTo>
                  <a:lnTo>
                    <a:pt x="229" y="479"/>
                  </a:lnTo>
                  <a:lnTo>
                    <a:pt x="229" y="480"/>
                  </a:lnTo>
                  <a:close/>
                  <a:moveTo>
                    <a:pt x="229" y="480"/>
                  </a:moveTo>
                  <a:lnTo>
                    <a:pt x="220" y="481"/>
                  </a:lnTo>
                  <a:lnTo>
                    <a:pt x="220" y="479"/>
                  </a:lnTo>
                  <a:lnTo>
                    <a:pt x="229" y="478"/>
                  </a:lnTo>
                  <a:lnTo>
                    <a:pt x="229" y="480"/>
                  </a:lnTo>
                  <a:close/>
                  <a:moveTo>
                    <a:pt x="220" y="481"/>
                  </a:moveTo>
                  <a:lnTo>
                    <a:pt x="220" y="481"/>
                  </a:lnTo>
                  <a:lnTo>
                    <a:pt x="220" y="480"/>
                  </a:lnTo>
                  <a:lnTo>
                    <a:pt x="220" y="481"/>
                  </a:lnTo>
                  <a:close/>
                  <a:moveTo>
                    <a:pt x="220" y="481"/>
                  </a:moveTo>
                  <a:lnTo>
                    <a:pt x="210" y="480"/>
                  </a:lnTo>
                  <a:lnTo>
                    <a:pt x="211" y="478"/>
                  </a:lnTo>
                  <a:lnTo>
                    <a:pt x="220" y="479"/>
                  </a:lnTo>
                  <a:lnTo>
                    <a:pt x="220" y="481"/>
                  </a:lnTo>
                  <a:close/>
                  <a:moveTo>
                    <a:pt x="210" y="480"/>
                  </a:moveTo>
                  <a:lnTo>
                    <a:pt x="210" y="480"/>
                  </a:lnTo>
                  <a:lnTo>
                    <a:pt x="210" y="479"/>
                  </a:lnTo>
                  <a:lnTo>
                    <a:pt x="210" y="480"/>
                  </a:lnTo>
                  <a:close/>
                  <a:moveTo>
                    <a:pt x="210" y="480"/>
                  </a:moveTo>
                  <a:lnTo>
                    <a:pt x="202" y="479"/>
                  </a:lnTo>
                  <a:lnTo>
                    <a:pt x="202" y="477"/>
                  </a:lnTo>
                  <a:lnTo>
                    <a:pt x="211" y="478"/>
                  </a:lnTo>
                  <a:lnTo>
                    <a:pt x="210" y="480"/>
                  </a:lnTo>
                  <a:close/>
                  <a:moveTo>
                    <a:pt x="202" y="479"/>
                  </a:moveTo>
                  <a:lnTo>
                    <a:pt x="202" y="479"/>
                  </a:lnTo>
                  <a:lnTo>
                    <a:pt x="202" y="478"/>
                  </a:lnTo>
                  <a:lnTo>
                    <a:pt x="202" y="479"/>
                  </a:lnTo>
                  <a:close/>
                  <a:moveTo>
                    <a:pt x="202" y="479"/>
                  </a:moveTo>
                  <a:lnTo>
                    <a:pt x="198" y="478"/>
                  </a:lnTo>
                  <a:lnTo>
                    <a:pt x="198" y="476"/>
                  </a:lnTo>
                  <a:lnTo>
                    <a:pt x="202" y="477"/>
                  </a:lnTo>
                  <a:lnTo>
                    <a:pt x="202" y="479"/>
                  </a:lnTo>
                  <a:close/>
                  <a:moveTo>
                    <a:pt x="198" y="478"/>
                  </a:moveTo>
                  <a:lnTo>
                    <a:pt x="193" y="477"/>
                  </a:lnTo>
                  <a:lnTo>
                    <a:pt x="194" y="475"/>
                  </a:lnTo>
                  <a:lnTo>
                    <a:pt x="198" y="476"/>
                  </a:lnTo>
                  <a:lnTo>
                    <a:pt x="198" y="478"/>
                  </a:lnTo>
                  <a:close/>
                  <a:moveTo>
                    <a:pt x="193" y="477"/>
                  </a:moveTo>
                  <a:lnTo>
                    <a:pt x="193" y="477"/>
                  </a:lnTo>
                  <a:lnTo>
                    <a:pt x="194" y="476"/>
                  </a:lnTo>
                  <a:lnTo>
                    <a:pt x="193" y="477"/>
                  </a:lnTo>
                  <a:close/>
                  <a:moveTo>
                    <a:pt x="193" y="477"/>
                  </a:moveTo>
                  <a:lnTo>
                    <a:pt x="185" y="474"/>
                  </a:lnTo>
                  <a:lnTo>
                    <a:pt x="186" y="472"/>
                  </a:lnTo>
                  <a:lnTo>
                    <a:pt x="194" y="475"/>
                  </a:lnTo>
                  <a:lnTo>
                    <a:pt x="193" y="477"/>
                  </a:lnTo>
                  <a:close/>
                  <a:moveTo>
                    <a:pt x="185" y="474"/>
                  </a:moveTo>
                  <a:lnTo>
                    <a:pt x="185" y="474"/>
                  </a:lnTo>
                  <a:lnTo>
                    <a:pt x="185" y="473"/>
                  </a:lnTo>
                  <a:lnTo>
                    <a:pt x="185" y="474"/>
                  </a:lnTo>
                  <a:close/>
                  <a:moveTo>
                    <a:pt x="185" y="474"/>
                  </a:moveTo>
                  <a:lnTo>
                    <a:pt x="178" y="471"/>
                  </a:lnTo>
                  <a:lnTo>
                    <a:pt x="178" y="468"/>
                  </a:lnTo>
                  <a:lnTo>
                    <a:pt x="186" y="472"/>
                  </a:lnTo>
                  <a:lnTo>
                    <a:pt x="185" y="474"/>
                  </a:lnTo>
                  <a:close/>
                  <a:moveTo>
                    <a:pt x="178" y="471"/>
                  </a:moveTo>
                  <a:lnTo>
                    <a:pt x="177" y="470"/>
                  </a:lnTo>
                  <a:lnTo>
                    <a:pt x="178" y="470"/>
                  </a:lnTo>
                  <a:lnTo>
                    <a:pt x="178" y="471"/>
                  </a:lnTo>
                  <a:close/>
                  <a:moveTo>
                    <a:pt x="177" y="470"/>
                  </a:moveTo>
                  <a:lnTo>
                    <a:pt x="170" y="465"/>
                  </a:lnTo>
                  <a:lnTo>
                    <a:pt x="171" y="463"/>
                  </a:lnTo>
                  <a:lnTo>
                    <a:pt x="179" y="469"/>
                  </a:lnTo>
                  <a:lnTo>
                    <a:pt x="177" y="470"/>
                  </a:lnTo>
                  <a:close/>
                  <a:moveTo>
                    <a:pt x="171" y="463"/>
                  </a:moveTo>
                  <a:lnTo>
                    <a:pt x="171" y="463"/>
                  </a:lnTo>
                  <a:lnTo>
                    <a:pt x="171" y="464"/>
                  </a:lnTo>
                  <a:lnTo>
                    <a:pt x="171" y="463"/>
                  </a:lnTo>
                  <a:close/>
                  <a:moveTo>
                    <a:pt x="170" y="465"/>
                  </a:moveTo>
                  <a:lnTo>
                    <a:pt x="164" y="461"/>
                  </a:lnTo>
                  <a:lnTo>
                    <a:pt x="165" y="459"/>
                  </a:lnTo>
                  <a:lnTo>
                    <a:pt x="171" y="463"/>
                  </a:lnTo>
                  <a:lnTo>
                    <a:pt x="170" y="465"/>
                  </a:lnTo>
                  <a:close/>
                  <a:moveTo>
                    <a:pt x="164" y="461"/>
                  </a:moveTo>
                  <a:lnTo>
                    <a:pt x="164" y="461"/>
                  </a:lnTo>
                  <a:lnTo>
                    <a:pt x="165" y="460"/>
                  </a:lnTo>
                  <a:lnTo>
                    <a:pt x="164" y="461"/>
                  </a:lnTo>
                  <a:close/>
                  <a:moveTo>
                    <a:pt x="164" y="461"/>
                  </a:moveTo>
                  <a:lnTo>
                    <a:pt x="157" y="455"/>
                  </a:lnTo>
                  <a:lnTo>
                    <a:pt x="159" y="453"/>
                  </a:lnTo>
                  <a:lnTo>
                    <a:pt x="165" y="459"/>
                  </a:lnTo>
                  <a:lnTo>
                    <a:pt x="164" y="461"/>
                  </a:lnTo>
                  <a:close/>
                  <a:moveTo>
                    <a:pt x="157" y="455"/>
                  </a:moveTo>
                  <a:lnTo>
                    <a:pt x="151" y="448"/>
                  </a:lnTo>
                  <a:lnTo>
                    <a:pt x="153" y="447"/>
                  </a:lnTo>
                  <a:lnTo>
                    <a:pt x="159" y="453"/>
                  </a:lnTo>
                  <a:lnTo>
                    <a:pt x="157" y="455"/>
                  </a:lnTo>
                  <a:close/>
                  <a:moveTo>
                    <a:pt x="151" y="448"/>
                  </a:moveTo>
                  <a:lnTo>
                    <a:pt x="151" y="448"/>
                  </a:lnTo>
                  <a:lnTo>
                    <a:pt x="152" y="448"/>
                  </a:lnTo>
                  <a:lnTo>
                    <a:pt x="151" y="448"/>
                  </a:lnTo>
                  <a:close/>
                  <a:moveTo>
                    <a:pt x="151" y="448"/>
                  </a:moveTo>
                  <a:lnTo>
                    <a:pt x="149" y="445"/>
                  </a:lnTo>
                  <a:lnTo>
                    <a:pt x="151" y="444"/>
                  </a:lnTo>
                  <a:lnTo>
                    <a:pt x="153" y="447"/>
                  </a:lnTo>
                  <a:lnTo>
                    <a:pt x="151" y="448"/>
                  </a:lnTo>
                  <a:close/>
                  <a:moveTo>
                    <a:pt x="151" y="444"/>
                  </a:moveTo>
                  <a:lnTo>
                    <a:pt x="151" y="444"/>
                  </a:lnTo>
                  <a:lnTo>
                    <a:pt x="150" y="445"/>
                  </a:lnTo>
                  <a:lnTo>
                    <a:pt x="151" y="444"/>
                  </a:lnTo>
                  <a:close/>
                  <a:moveTo>
                    <a:pt x="149" y="445"/>
                  </a:moveTo>
                  <a:lnTo>
                    <a:pt x="146" y="442"/>
                  </a:lnTo>
                  <a:lnTo>
                    <a:pt x="148" y="441"/>
                  </a:lnTo>
                  <a:lnTo>
                    <a:pt x="151" y="444"/>
                  </a:lnTo>
                  <a:lnTo>
                    <a:pt x="149" y="445"/>
                  </a:lnTo>
                  <a:close/>
                  <a:moveTo>
                    <a:pt x="146" y="442"/>
                  </a:moveTo>
                  <a:lnTo>
                    <a:pt x="146" y="442"/>
                  </a:lnTo>
                  <a:lnTo>
                    <a:pt x="147" y="441"/>
                  </a:lnTo>
                  <a:lnTo>
                    <a:pt x="146" y="442"/>
                  </a:lnTo>
                  <a:close/>
                  <a:moveTo>
                    <a:pt x="146" y="442"/>
                  </a:moveTo>
                  <a:lnTo>
                    <a:pt x="142" y="435"/>
                  </a:lnTo>
                  <a:lnTo>
                    <a:pt x="144" y="434"/>
                  </a:lnTo>
                  <a:lnTo>
                    <a:pt x="148" y="441"/>
                  </a:lnTo>
                  <a:lnTo>
                    <a:pt x="146" y="442"/>
                  </a:lnTo>
                  <a:close/>
                  <a:moveTo>
                    <a:pt x="142" y="435"/>
                  </a:moveTo>
                  <a:lnTo>
                    <a:pt x="142" y="434"/>
                  </a:lnTo>
                  <a:lnTo>
                    <a:pt x="143" y="434"/>
                  </a:lnTo>
                  <a:lnTo>
                    <a:pt x="142" y="435"/>
                  </a:lnTo>
                  <a:close/>
                  <a:moveTo>
                    <a:pt x="142" y="434"/>
                  </a:moveTo>
                  <a:lnTo>
                    <a:pt x="138" y="426"/>
                  </a:lnTo>
                  <a:lnTo>
                    <a:pt x="141" y="425"/>
                  </a:lnTo>
                  <a:lnTo>
                    <a:pt x="144" y="434"/>
                  </a:lnTo>
                  <a:lnTo>
                    <a:pt x="142" y="434"/>
                  </a:lnTo>
                  <a:close/>
                  <a:moveTo>
                    <a:pt x="141" y="425"/>
                  </a:moveTo>
                  <a:lnTo>
                    <a:pt x="141" y="425"/>
                  </a:lnTo>
                  <a:lnTo>
                    <a:pt x="139" y="426"/>
                  </a:lnTo>
                  <a:lnTo>
                    <a:pt x="141" y="425"/>
                  </a:lnTo>
                  <a:close/>
                  <a:moveTo>
                    <a:pt x="138" y="426"/>
                  </a:moveTo>
                  <a:lnTo>
                    <a:pt x="135" y="419"/>
                  </a:lnTo>
                  <a:lnTo>
                    <a:pt x="137" y="418"/>
                  </a:lnTo>
                  <a:lnTo>
                    <a:pt x="141" y="425"/>
                  </a:lnTo>
                  <a:lnTo>
                    <a:pt x="138" y="426"/>
                  </a:lnTo>
                  <a:close/>
                  <a:moveTo>
                    <a:pt x="135" y="419"/>
                  </a:moveTo>
                  <a:lnTo>
                    <a:pt x="135" y="419"/>
                  </a:lnTo>
                  <a:lnTo>
                    <a:pt x="136" y="418"/>
                  </a:lnTo>
                  <a:lnTo>
                    <a:pt x="135" y="419"/>
                  </a:lnTo>
                  <a:close/>
                  <a:moveTo>
                    <a:pt x="135" y="419"/>
                  </a:moveTo>
                  <a:lnTo>
                    <a:pt x="133" y="410"/>
                  </a:lnTo>
                  <a:lnTo>
                    <a:pt x="135" y="410"/>
                  </a:lnTo>
                  <a:lnTo>
                    <a:pt x="137" y="418"/>
                  </a:lnTo>
                  <a:lnTo>
                    <a:pt x="135" y="419"/>
                  </a:lnTo>
                  <a:close/>
                  <a:moveTo>
                    <a:pt x="133" y="410"/>
                  </a:moveTo>
                  <a:lnTo>
                    <a:pt x="133" y="410"/>
                  </a:lnTo>
                  <a:lnTo>
                    <a:pt x="134" y="410"/>
                  </a:lnTo>
                  <a:lnTo>
                    <a:pt x="133" y="410"/>
                  </a:lnTo>
                  <a:close/>
                  <a:moveTo>
                    <a:pt x="133" y="410"/>
                  </a:moveTo>
                  <a:lnTo>
                    <a:pt x="132" y="401"/>
                  </a:lnTo>
                  <a:lnTo>
                    <a:pt x="134" y="401"/>
                  </a:lnTo>
                  <a:lnTo>
                    <a:pt x="135" y="410"/>
                  </a:lnTo>
                  <a:lnTo>
                    <a:pt x="133" y="410"/>
                  </a:lnTo>
                  <a:close/>
                  <a:moveTo>
                    <a:pt x="134" y="400"/>
                  </a:moveTo>
                  <a:lnTo>
                    <a:pt x="134" y="401"/>
                  </a:lnTo>
                  <a:lnTo>
                    <a:pt x="133" y="401"/>
                  </a:lnTo>
                  <a:lnTo>
                    <a:pt x="134" y="400"/>
                  </a:lnTo>
                  <a:close/>
                  <a:moveTo>
                    <a:pt x="132" y="401"/>
                  </a:moveTo>
                  <a:lnTo>
                    <a:pt x="131" y="397"/>
                  </a:lnTo>
                  <a:lnTo>
                    <a:pt x="133" y="396"/>
                  </a:lnTo>
                  <a:lnTo>
                    <a:pt x="134" y="400"/>
                  </a:lnTo>
                  <a:lnTo>
                    <a:pt x="132" y="401"/>
                  </a:lnTo>
                  <a:close/>
                  <a:moveTo>
                    <a:pt x="131" y="397"/>
                  </a:moveTo>
                  <a:lnTo>
                    <a:pt x="131" y="397"/>
                  </a:lnTo>
                  <a:lnTo>
                    <a:pt x="132" y="397"/>
                  </a:lnTo>
                  <a:lnTo>
                    <a:pt x="131" y="397"/>
                  </a:lnTo>
                  <a:close/>
                  <a:moveTo>
                    <a:pt x="131" y="397"/>
                  </a:moveTo>
                  <a:lnTo>
                    <a:pt x="131" y="392"/>
                  </a:lnTo>
                  <a:lnTo>
                    <a:pt x="133" y="392"/>
                  </a:lnTo>
                  <a:lnTo>
                    <a:pt x="133" y="397"/>
                  </a:lnTo>
                  <a:lnTo>
                    <a:pt x="131" y="397"/>
                  </a:lnTo>
                  <a:close/>
                  <a:moveTo>
                    <a:pt x="132" y="391"/>
                  </a:moveTo>
                  <a:lnTo>
                    <a:pt x="133" y="391"/>
                  </a:lnTo>
                  <a:lnTo>
                    <a:pt x="133" y="392"/>
                  </a:lnTo>
                  <a:lnTo>
                    <a:pt x="132" y="392"/>
                  </a:lnTo>
                  <a:lnTo>
                    <a:pt x="132" y="391"/>
                  </a:lnTo>
                  <a:close/>
                  <a:moveTo>
                    <a:pt x="133" y="393"/>
                  </a:moveTo>
                  <a:lnTo>
                    <a:pt x="124" y="398"/>
                  </a:lnTo>
                  <a:lnTo>
                    <a:pt x="123" y="396"/>
                  </a:lnTo>
                  <a:lnTo>
                    <a:pt x="132" y="391"/>
                  </a:lnTo>
                  <a:lnTo>
                    <a:pt x="133" y="393"/>
                  </a:lnTo>
                  <a:close/>
                  <a:moveTo>
                    <a:pt x="124" y="398"/>
                  </a:moveTo>
                  <a:lnTo>
                    <a:pt x="124" y="398"/>
                  </a:lnTo>
                  <a:lnTo>
                    <a:pt x="124" y="397"/>
                  </a:lnTo>
                  <a:lnTo>
                    <a:pt x="124" y="398"/>
                  </a:lnTo>
                  <a:close/>
                  <a:moveTo>
                    <a:pt x="124" y="398"/>
                  </a:moveTo>
                  <a:lnTo>
                    <a:pt x="117" y="401"/>
                  </a:lnTo>
                  <a:lnTo>
                    <a:pt x="116" y="399"/>
                  </a:lnTo>
                  <a:lnTo>
                    <a:pt x="123" y="396"/>
                  </a:lnTo>
                  <a:lnTo>
                    <a:pt x="124" y="398"/>
                  </a:lnTo>
                  <a:close/>
                  <a:moveTo>
                    <a:pt x="117" y="401"/>
                  </a:moveTo>
                  <a:lnTo>
                    <a:pt x="117" y="401"/>
                  </a:lnTo>
                  <a:lnTo>
                    <a:pt x="117" y="400"/>
                  </a:lnTo>
                  <a:lnTo>
                    <a:pt x="117" y="401"/>
                  </a:lnTo>
                  <a:close/>
                  <a:moveTo>
                    <a:pt x="117" y="401"/>
                  </a:moveTo>
                  <a:lnTo>
                    <a:pt x="108" y="403"/>
                  </a:lnTo>
                  <a:lnTo>
                    <a:pt x="108" y="401"/>
                  </a:lnTo>
                  <a:lnTo>
                    <a:pt x="116" y="399"/>
                  </a:lnTo>
                  <a:lnTo>
                    <a:pt x="117" y="401"/>
                  </a:lnTo>
                  <a:close/>
                  <a:moveTo>
                    <a:pt x="108" y="403"/>
                  </a:moveTo>
                  <a:lnTo>
                    <a:pt x="108" y="403"/>
                  </a:lnTo>
                  <a:lnTo>
                    <a:pt x="108" y="402"/>
                  </a:lnTo>
                  <a:lnTo>
                    <a:pt x="108" y="403"/>
                  </a:lnTo>
                  <a:close/>
                  <a:moveTo>
                    <a:pt x="108" y="403"/>
                  </a:moveTo>
                  <a:lnTo>
                    <a:pt x="99" y="404"/>
                  </a:lnTo>
                  <a:lnTo>
                    <a:pt x="99" y="402"/>
                  </a:lnTo>
                  <a:lnTo>
                    <a:pt x="108" y="401"/>
                  </a:lnTo>
                  <a:lnTo>
                    <a:pt x="108" y="403"/>
                  </a:lnTo>
                  <a:close/>
                  <a:moveTo>
                    <a:pt x="99" y="402"/>
                  </a:moveTo>
                  <a:lnTo>
                    <a:pt x="99" y="402"/>
                  </a:lnTo>
                  <a:lnTo>
                    <a:pt x="99" y="403"/>
                  </a:lnTo>
                  <a:lnTo>
                    <a:pt x="99" y="402"/>
                  </a:lnTo>
                  <a:close/>
                  <a:moveTo>
                    <a:pt x="99" y="404"/>
                  </a:moveTo>
                  <a:lnTo>
                    <a:pt x="91" y="405"/>
                  </a:lnTo>
                  <a:lnTo>
                    <a:pt x="90" y="403"/>
                  </a:lnTo>
                  <a:lnTo>
                    <a:pt x="99" y="402"/>
                  </a:lnTo>
                  <a:lnTo>
                    <a:pt x="99" y="404"/>
                  </a:lnTo>
                  <a:close/>
                  <a:moveTo>
                    <a:pt x="91" y="405"/>
                  </a:moveTo>
                  <a:lnTo>
                    <a:pt x="90" y="405"/>
                  </a:lnTo>
                  <a:lnTo>
                    <a:pt x="90" y="404"/>
                  </a:lnTo>
                  <a:lnTo>
                    <a:pt x="91" y="405"/>
                  </a:lnTo>
                  <a:close/>
                  <a:moveTo>
                    <a:pt x="90" y="405"/>
                  </a:moveTo>
                  <a:lnTo>
                    <a:pt x="82" y="405"/>
                  </a:lnTo>
                  <a:lnTo>
                    <a:pt x="82" y="403"/>
                  </a:lnTo>
                  <a:lnTo>
                    <a:pt x="90" y="403"/>
                  </a:lnTo>
                  <a:lnTo>
                    <a:pt x="90" y="405"/>
                  </a:lnTo>
                  <a:close/>
                  <a:moveTo>
                    <a:pt x="82" y="405"/>
                  </a:moveTo>
                  <a:lnTo>
                    <a:pt x="82" y="405"/>
                  </a:lnTo>
                  <a:lnTo>
                    <a:pt x="82" y="404"/>
                  </a:lnTo>
                  <a:lnTo>
                    <a:pt x="82" y="405"/>
                  </a:lnTo>
                  <a:close/>
                  <a:moveTo>
                    <a:pt x="82" y="405"/>
                  </a:moveTo>
                  <a:lnTo>
                    <a:pt x="74" y="404"/>
                  </a:lnTo>
                  <a:lnTo>
                    <a:pt x="74" y="402"/>
                  </a:lnTo>
                  <a:lnTo>
                    <a:pt x="82" y="403"/>
                  </a:lnTo>
                  <a:lnTo>
                    <a:pt x="82" y="405"/>
                  </a:lnTo>
                  <a:close/>
                  <a:moveTo>
                    <a:pt x="74" y="404"/>
                  </a:moveTo>
                  <a:lnTo>
                    <a:pt x="73" y="404"/>
                  </a:lnTo>
                  <a:lnTo>
                    <a:pt x="74" y="403"/>
                  </a:lnTo>
                  <a:lnTo>
                    <a:pt x="74" y="404"/>
                  </a:lnTo>
                  <a:close/>
                  <a:moveTo>
                    <a:pt x="73" y="404"/>
                  </a:moveTo>
                  <a:lnTo>
                    <a:pt x="65" y="402"/>
                  </a:lnTo>
                  <a:lnTo>
                    <a:pt x="66" y="400"/>
                  </a:lnTo>
                  <a:lnTo>
                    <a:pt x="74" y="402"/>
                  </a:lnTo>
                  <a:lnTo>
                    <a:pt x="73" y="404"/>
                  </a:lnTo>
                  <a:close/>
                  <a:moveTo>
                    <a:pt x="65" y="402"/>
                  </a:moveTo>
                  <a:lnTo>
                    <a:pt x="65" y="402"/>
                  </a:lnTo>
                  <a:lnTo>
                    <a:pt x="65" y="401"/>
                  </a:lnTo>
                  <a:lnTo>
                    <a:pt x="65" y="402"/>
                  </a:lnTo>
                  <a:close/>
                  <a:moveTo>
                    <a:pt x="65" y="402"/>
                  </a:moveTo>
                  <a:lnTo>
                    <a:pt x="58" y="400"/>
                  </a:lnTo>
                  <a:lnTo>
                    <a:pt x="58" y="398"/>
                  </a:lnTo>
                  <a:lnTo>
                    <a:pt x="66" y="400"/>
                  </a:lnTo>
                  <a:lnTo>
                    <a:pt x="65" y="402"/>
                  </a:lnTo>
                  <a:close/>
                  <a:moveTo>
                    <a:pt x="58" y="400"/>
                  </a:moveTo>
                  <a:lnTo>
                    <a:pt x="58" y="400"/>
                  </a:lnTo>
                  <a:lnTo>
                    <a:pt x="58" y="399"/>
                  </a:lnTo>
                  <a:lnTo>
                    <a:pt x="58" y="400"/>
                  </a:lnTo>
                  <a:close/>
                  <a:moveTo>
                    <a:pt x="58" y="400"/>
                  </a:moveTo>
                  <a:lnTo>
                    <a:pt x="49" y="395"/>
                  </a:lnTo>
                  <a:lnTo>
                    <a:pt x="50" y="393"/>
                  </a:lnTo>
                  <a:lnTo>
                    <a:pt x="59" y="398"/>
                  </a:lnTo>
                  <a:lnTo>
                    <a:pt x="58" y="400"/>
                  </a:lnTo>
                  <a:close/>
                  <a:moveTo>
                    <a:pt x="50" y="393"/>
                  </a:moveTo>
                  <a:lnTo>
                    <a:pt x="50" y="393"/>
                  </a:lnTo>
                  <a:lnTo>
                    <a:pt x="50" y="394"/>
                  </a:lnTo>
                  <a:lnTo>
                    <a:pt x="50" y="393"/>
                  </a:lnTo>
                  <a:close/>
                  <a:moveTo>
                    <a:pt x="49" y="396"/>
                  </a:moveTo>
                  <a:lnTo>
                    <a:pt x="42" y="392"/>
                  </a:lnTo>
                  <a:lnTo>
                    <a:pt x="43" y="390"/>
                  </a:lnTo>
                  <a:lnTo>
                    <a:pt x="50" y="393"/>
                  </a:lnTo>
                  <a:lnTo>
                    <a:pt x="49" y="396"/>
                  </a:lnTo>
                  <a:close/>
                  <a:moveTo>
                    <a:pt x="42" y="392"/>
                  </a:moveTo>
                  <a:lnTo>
                    <a:pt x="42" y="392"/>
                  </a:lnTo>
                  <a:lnTo>
                    <a:pt x="42" y="391"/>
                  </a:lnTo>
                  <a:lnTo>
                    <a:pt x="42" y="392"/>
                  </a:lnTo>
                  <a:close/>
                  <a:moveTo>
                    <a:pt x="42" y="392"/>
                  </a:moveTo>
                  <a:lnTo>
                    <a:pt x="35" y="387"/>
                  </a:lnTo>
                  <a:lnTo>
                    <a:pt x="36" y="385"/>
                  </a:lnTo>
                  <a:lnTo>
                    <a:pt x="43" y="390"/>
                  </a:lnTo>
                  <a:lnTo>
                    <a:pt x="42" y="392"/>
                  </a:lnTo>
                  <a:close/>
                  <a:moveTo>
                    <a:pt x="35" y="387"/>
                  </a:moveTo>
                  <a:lnTo>
                    <a:pt x="34" y="387"/>
                  </a:lnTo>
                  <a:lnTo>
                    <a:pt x="35" y="386"/>
                  </a:lnTo>
                  <a:lnTo>
                    <a:pt x="35" y="387"/>
                  </a:lnTo>
                  <a:close/>
                  <a:moveTo>
                    <a:pt x="34" y="387"/>
                  </a:moveTo>
                  <a:lnTo>
                    <a:pt x="28" y="382"/>
                  </a:lnTo>
                  <a:lnTo>
                    <a:pt x="30" y="380"/>
                  </a:lnTo>
                  <a:lnTo>
                    <a:pt x="36" y="385"/>
                  </a:lnTo>
                  <a:lnTo>
                    <a:pt x="34" y="387"/>
                  </a:lnTo>
                  <a:close/>
                  <a:moveTo>
                    <a:pt x="28" y="382"/>
                  </a:moveTo>
                  <a:lnTo>
                    <a:pt x="28" y="382"/>
                  </a:lnTo>
                  <a:lnTo>
                    <a:pt x="29" y="381"/>
                  </a:lnTo>
                  <a:lnTo>
                    <a:pt x="28" y="382"/>
                  </a:lnTo>
                  <a:close/>
                  <a:moveTo>
                    <a:pt x="28" y="382"/>
                  </a:moveTo>
                  <a:lnTo>
                    <a:pt x="25" y="379"/>
                  </a:lnTo>
                  <a:lnTo>
                    <a:pt x="27" y="377"/>
                  </a:lnTo>
                  <a:lnTo>
                    <a:pt x="30" y="380"/>
                  </a:lnTo>
                  <a:lnTo>
                    <a:pt x="28" y="382"/>
                  </a:lnTo>
                  <a:close/>
                  <a:moveTo>
                    <a:pt x="25" y="379"/>
                  </a:moveTo>
                  <a:lnTo>
                    <a:pt x="22" y="375"/>
                  </a:lnTo>
                  <a:lnTo>
                    <a:pt x="23" y="374"/>
                  </a:lnTo>
                  <a:lnTo>
                    <a:pt x="27" y="377"/>
                  </a:lnTo>
                  <a:lnTo>
                    <a:pt x="25" y="379"/>
                  </a:lnTo>
                  <a:close/>
                  <a:moveTo>
                    <a:pt x="22" y="375"/>
                  </a:moveTo>
                  <a:lnTo>
                    <a:pt x="22" y="375"/>
                  </a:lnTo>
                  <a:lnTo>
                    <a:pt x="23" y="375"/>
                  </a:lnTo>
                  <a:lnTo>
                    <a:pt x="22" y="375"/>
                  </a:lnTo>
                  <a:close/>
                  <a:moveTo>
                    <a:pt x="22" y="375"/>
                  </a:moveTo>
                  <a:lnTo>
                    <a:pt x="17" y="368"/>
                  </a:lnTo>
                  <a:lnTo>
                    <a:pt x="18" y="367"/>
                  </a:lnTo>
                  <a:lnTo>
                    <a:pt x="24" y="374"/>
                  </a:lnTo>
                  <a:lnTo>
                    <a:pt x="22" y="375"/>
                  </a:lnTo>
                  <a:close/>
                  <a:moveTo>
                    <a:pt x="17" y="368"/>
                  </a:moveTo>
                  <a:lnTo>
                    <a:pt x="11" y="361"/>
                  </a:lnTo>
                  <a:lnTo>
                    <a:pt x="13" y="359"/>
                  </a:lnTo>
                  <a:lnTo>
                    <a:pt x="18" y="367"/>
                  </a:lnTo>
                  <a:lnTo>
                    <a:pt x="17" y="368"/>
                  </a:lnTo>
                  <a:close/>
                  <a:moveTo>
                    <a:pt x="11" y="361"/>
                  </a:moveTo>
                  <a:lnTo>
                    <a:pt x="11" y="361"/>
                  </a:lnTo>
                  <a:lnTo>
                    <a:pt x="12" y="360"/>
                  </a:lnTo>
                  <a:lnTo>
                    <a:pt x="11" y="361"/>
                  </a:lnTo>
                  <a:close/>
                  <a:moveTo>
                    <a:pt x="11" y="361"/>
                  </a:moveTo>
                  <a:lnTo>
                    <a:pt x="7" y="352"/>
                  </a:lnTo>
                  <a:lnTo>
                    <a:pt x="9" y="351"/>
                  </a:lnTo>
                  <a:lnTo>
                    <a:pt x="13" y="360"/>
                  </a:lnTo>
                  <a:lnTo>
                    <a:pt x="11" y="361"/>
                  </a:lnTo>
                  <a:close/>
                  <a:moveTo>
                    <a:pt x="7" y="352"/>
                  </a:moveTo>
                  <a:lnTo>
                    <a:pt x="7" y="352"/>
                  </a:lnTo>
                  <a:lnTo>
                    <a:pt x="8" y="352"/>
                  </a:lnTo>
                  <a:lnTo>
                    <a:pt x="7" y="352"/>
                  </a:lnTo>
                  <a:close/>
                  <a:moveTo>
                    <a:pt x="7" y="352"/>
                  </a:moveTo>
                  <a:lnTo>
                    <a:pt x="4" y="345"/>
                  </a:lnTo>
                  <a:lnTo>
                    <a:pt x="6" y="344"/>
                  </a:lnTo>
                  <a:lnTo>
                    <a:pt x="9" y="351"/>
                  </a:lnTo>
                  <a:lnTo>
                    <a:pt x="7" y="352"/>
                  </a:lnTo>
                  <a:close/>
                  <a:moveTo>
                    <a:pt x="4" y="345"/>
                  </a:moveTo>
                  <a:lnTo>
                    <a:pt x="4" y="345"/>
                  </a:lnTo>
                  <a:lnTo>
                    <a:pt x="5" y="344"/>
                  </a:lnTo>
                  <a:lnTo>
                    <a:pt x="4" y="345"/>
                  </a:lnTo>
                  <a:close/>
                  <a:moveTo>
                    <a:pt x="4" y="345"/>
                  </a:moveTo>
                  <a:lnTo>
                    <a:pt x="2" y="336"/>
                  </a:lnTo>
                  <a:lnTo>
                    <a:pt x="4" y="336"/>
                  </a:lnTo>
                  <a:lnTo>
                    <a:pt x="6" y="344"/>
                  </a:lnTo>
                  <a:lnTo>
                    <a:pt x="4" y="345"/>
                  </a:lnTo>
                  <a:close/>
                  <a:moveTo>
                    <a:pt x="2" y="336"/>
                  </a:moveTo>
                  <a:lnTo>
                    <a:pt x="1" y="332"/>
                  </a:lnTo>
                  <a:lnTo>
                    <a:pt x="3" y="332"/>
                  </a:lnTo>
                  <a:lnTo>
                    <a:pt x="4" y="336"/>
                  </a:lnTo>
                  <a:lnTo>
                    <a:pt x="2" y="336"/>
                  </a:lnTo>
                  <a:close/>
                  <a:moveTo>
                    <a:pt x="1" y="332"/>
                  </a:moveTo>
                  <a:lnTo>
                    <a:pt x="1" y="332"/>
                  </a:lnTo>
                  <a:lnTo>
                    <a:pt x="2" y="332"/>
                  </a:lnTo>
                  <a:lnTo>
                    <a:pt x="1" y="332"/>
                  </a:lnTo>
                  <a:close/>
                  <a:moveTo>
                    <a:pt x="1" y="332"/>
                  </a:moveTo>
                  <a:lnTo>
                    <a:pt x="1" y="327"/>
                  </a:lnTo>
                  <a:lnTo>
                    <a:pt x="3" y="327"/>
                  </a:lnTo>
                  <a:lnTo>
                    <a:pt x="3" y="332"/>
                  </a:lnTo>
                  <a:lnTo>
                    <a:pt x="1" y="332"/>
                  </a:lnTo>
                  <a:close/>
                  <a:moveTo>
                    <a:pt x="3" y="327"/>
                  </a:moveTo>
                  <a:lnTo>
                    <a:pt x="3" y="327"/>
                  </a:lnTo>
                  <a:lnTo>
                    <a:pt x="2" y="327"/>
                  </a:lnTo>
                  <a:lnTo>
                    <a:pt x="3" y="327"/>
                  </a:lnTo>
                  <a:close/>
                  <a:moveTo>
                    <a:pt x="1" y="327"/>
                  </a:moveTo>
                  <a:lnTo>
                    <a:pt x="0" y="319"/>
                  </a:lnTo>
                  <a:lnTo>
                    <a:pt x="2" y="318"/>
                  </a:lnTo>
                  <a:lnTo>
                    <a:pt x="3" y="327"/>
                  </a:lnTo>
                  <a:lnTo>
                    <a:pt x="1" y="327"/>
                  </a:lnTo>
                  <a:close/>
                  <a:moveTo>
                    <a:pt x="0" y="319"/>
                  </a:moveTo>
                  <a:lnTo>
                    <a:pt x="0" y="318"/>
                  </a:lnTo>
                  <a:lnTo>
                    <a:pt x="1" y="318"/>
                  </a:lnTo>
                  <a:lnTo>
                    <a:pt x="0" y="319"/>
                  </a:lnTo>
                  <a:close/>
                  <a:moveTo>
                    <a:pt x="0" y="318"/>
                  </a:moveTo>
                  <a:lnTo>
                    <a:pt x="0" y="310"/>
                  </a:lnTo>
                  <a:lnTo>
                    <a:pt x="2" y="310"/>
                  </a:lnTo>
                  <a:lnTo>
                    <a:pt x="2" y="318"/>
                  </a:lnTo>
                  <a:lnTo>
                    <a:pt x="0" y="318"/>
                  </a:lnTo>
                  <a:close/>
                  <a:moveTo>
                    <a:pt x="0" y="310"/>
                  </a:moveTo>
                  <a:lnTo>
                    <a:pt x="0" y="310"/>
                  </a:lnTo>
                  <a:lnTo>
                    <a:pt x="1" y="310"/>
                  </a:lnTo>
                  <a:lnTo>
                    <a:pt x="0" y="310"/>
                  </a:lnTo>
                  <a:close/>
                  <a:moveTo>
                    <a:pt x="0" y="310"/>
                  </a:moveTo>
                  <a:lnTo>
                    <a:pt x="1" y="302"/>
                  </a:lnTo>
                  <a:lnTo>
                    <a:pt x="3" y="302"/>
                  </a:lnTo>
                  <a:lnTo>
                    <a:pt x="2" y="310"/>
                  </a:lnTo>
                  <a:lnTo>
                    <a:pt x="0" y="310"/>
                  </a:lnTo>
                  <a:close/>
                  <a:moveTo>
                    <a:pt x="1" y="302"/>
                  </a:moveTo>
                  <a:lnTo>
                    <a:pt x="1" y="301"/>
                  </a:lnTo>
                  <a:lnTo>
                    <a:pt x="2" y="302"/>
                  </a:lnTo>
                  <a:lnTo>
                    <a:pt x="1" y="302"/>
                  </a:lnTo>
                  <a:close/>
                  <a:moveTo>
                    <a:pt x="1" y="301"/>
                  </a:moveTo>
                  <a:lnTo>
                    <a:pt x="3" y="293"/>
                  </a:lnTo>
                  <a:lnTo>
                    <a:pt x="5" y="294"/>
                  </a:lnTo>
                  <a:lnTo>
                    <a:pt x="3" y="302"/>
                  </a:lnTo>
                  <a:lnTo>
                    <a:pt x="1" y="301"/>
                  </a:lnTo>
                  <a:close/>
                  <a:moveTo>
                    <a:pt x="3" y="293"/>
                  </a:moveTo>
                  <a:lnTo>
                    <a:pt x="3" y="293"/>
                  </a:lnTo>
                  <a:lnTo>
                    <a:pt x="4" y="293"/>
                  </a:lnTo>
                  <a:lnTo>
                    <a:pt x="3" y="293"/>
                  </a:lnTo>
                  <a:close/>
                  <a:moveTo>
                    <a:pt x="3" y="293"/>
                  </a:moveTo>
                  <a:lnTo>
                    <a:pt x="5" y="286"/>
                  </a:lnTo>
                  <a:lnTo>
                    <a:pt x="7" y="286"/>
                  </a:lnTo>
                  <a:lnTo>
                    <a:pt x="5" y="294"/>
                  </a:lnTo>
                  <a:lnTo>
                    <a:pt x="3" y="293"/>
                  </a:lnTo>
                  <a:close/>
                  <a:moveTo>
                    <a:pt x="5" y="286"/>
                  </a:moveTo>
                  <a:lnTo>
                    <a:pt x="5" y="286"/>
                  </a:lnTo>
                  <a:lnTo>
                    <a:pt x="6" y="286"/>
                  </a:lnTo>
                  <a:lnTo>
                    <a:pt x="5" y="286"/>
                  </a:lnTo>
                  <a:close/>
                  <a:moveTo>
                    <a:pt x="5" y="286"/>
                  </a:moveTo>
                  <a:lnTo>
                    <a:pt x="9" y="277"/>
                  </a:lnTo>
                  <a:lnTo>
                    <a:pt x="11" y="278"/>
                  </a:lnTo>
                  <a:lnTo>
                    <a:pt x="7" y="287"/>
                  </a:lnTo>
                  <a:lnTo>
                    <a:pt x="5" y="286"/>
                  </a:lnTo>
                  <a:close/>
                  <a:moveTo>
                    <a:pt x="11" y="278"/>
                  </a:moveTo>
                  <a:lnTo>
                    <a:pt x="11" y="278"/>
                  </a:lnTo>
                  <a:lnTo>
                    <a:pt x="10" y="278"/>
                  </a:lnTo>
                  <a:lnTo>
                    <a:pt x="11" y="278"/>
                  </a:lnTo>
                  <a:close/>
                  <a:moveTo>
                    <a:pt x="9" y="277"/>
                  </a:moveTo>
                  <a:lnTo>
                    <a:pt x="12" y="270"/>
                  </a:lnTo>
                  <a:lnTo>
                    <a:pt x="14" y="271"/>
                  </a:lnTo>
                  <a:lnTo>
                    <a:pt x="11" y="278"/>
                  </a:lnTo>
                  <a:lnTo>
                    <a:pt x="9" y="277"/>
                  </a:lnTo>
                  <a:close/>
                  <a:moveTo>
                    <a:pt x="12" y="270"/>
                  </a:moveTo>
                  <a:lnTo>
                    <a:pt x="12" y="270"/>
                  </a:lnTo>
                  <a:lnTo>
                    <a:pt x="13" y="270"/>
                  </a:lnTo>
                  <a:lnTo>
                    <a:pt x="12" y="270"/>
                  </a:lnTo>
                  <a:close/>
                  <a:moveTo>
                    <a:pt x="12" y="270"/>
                  </a:moveTo>
                  <a:lnTo>
                    <a:pt x="18" y="263"/>
                  </a:lnTo>
                  <a:lnTo>
                    <a:pt x="19" y="265"/>
                  </a:lnTo>
                  <a:lnTo>
                    <a:pt x="14" y="271"/>
                  </a:lnTo>
                  <a:lnTo>
                    <a:pt x="12" y="270"/>
                  </a:lnTo>
                  <a:close/>
                  <a:moveTo>
                    <a:pt x="19" y="265"/>
                  </a:moveTo>
                  <a:lnTo>
                    <a:pt x="19" y="265"/>
                  </a:lnTo>
                  <a:lnTo>
                    <a:pt x="18" y="264"/>
                  </a:lnTo>
                  <a:lnTo>
                    <a:pt x="19" y="265"/>
                  </a:lnTo>
                  <a:close/>
                  <a:moveTo>
                    <a:pt x="18" y="264"/>
                  </a:moveTo>
                  <a:lnTo>
                    <a:pt x="23" y="256"/>
                  </a:lnTo>
                  <a:lnTo>
                    <a:pt x="25" y="258"/>
                  </a:lnTo>
                  <a:lnTo>
                    <a:pt x="19" y="265"/>
                  </a:lnTo>
                  <a:lnTo>
                    <a:pt x="18" y="264"/>
                  </a:lnTo>
                  <a:close/>
                  <a:moveTo>
                    <a:pt x="23" y="256"/>
                  </a:moveTo>
                  <a:lnTo>
                    <a:pt x="23" y="256"/>
                  </a:lnTo>
                  <a:lnTo>
                    <a:pt x="24" y="257"/>
                  </a:lnTo>
                  <a:lnTo>
                    <a:pt x="23" y="256"/>
                  </a:lnTo>
                  <a:close/>
                  <a:moveTo>
                    <a:pt x="23" y="256"/>
                  </a:moveTo>
                  <a:lnTo>
                    <a:pt x="26" y="253"/>
                  </a:lnTo>
                  <a:lnTo>
                    <a:pt x="28" y="255"/>
                  </a:lnTo>
                  <a:lnTo>
                    <a:pt x="25" y="258"/>
                  </a:lnTo>
                  <a:lnTo>
                    <a:pt x="23" y="256"/>
                  </a:lnTo>
                  <a:close/>
                  <a:moveTo>
                    <a:pt x="26" y="253"/>
                  </a:moveTo>
                  <a:lnTo>
                    <a:pt x="29" y="250"/>
                  </a:lnTo>
                  <a:lnTo>
                    <a:pt x="31" y="251"/>
                  </a:lnTo>
                  <a:lnTo>
                    <a:pt x="28" y="255"/>
                  </a:lnTo>
                  <a:lnTo>
                    <a:pt x="26" y="253"/>
                  </a:lnTo>
                  <a:close/>
                  <a:moveTo>
                    <a:pt x="29" y="250"/>
                  </a:moveTo>
                  <a:lnTo>
                    <a:pt x="29" y="250"/>
                  </a:lnTo>
                  <a:lnTo>
                    <a:pt x="30" y="251"/>
                  </a:lnTo>
                  <a:lnTo>
                    <a:pt x="29" y="250"/>
                  </a:lnTo>
                  <a:close/>
                  <a:moveTo>
                    <a:pt x="29" y="250"/>
                  </a:moveTo>
                  <a:lnTo>
                    <a:pt x="37" y="244"/>
                  </a:lnTo>
                  <a:lnTo>
                    <a:pt x="38" y="246"/>
                  </a:lnTo>
                  <a:lnTo>
                    <a:pt x="31" y="252"/>
                  </a:lnTo>
                  <a:lnTo>
                    <a:pt x="29" y="250"/>
                  </a:lnTo>
                  <a:close/>
                  <a:moveTo>
                    <a:pt x="37" y="244"/>
                  </a:moveTo>
                  <a:lnTo>
                    <a:pt x="44" y="239"/>
                  </a:lnTo>
                  <a:lnTo>
                    <a:pt x="45" y="241"/>
                  </a:lnTo>
                  <a:lnTo>
                    <a:pt x="38" y="246"/>
                  </a:lnTo>
                  <a:lnTo>
                    <a:pt x="37" y="244"/>
                  </a:lnTo>
                  <a:close/>
                  <a:moveTo>
                    <a:pt x="45" y="239"/>
                  </a:moveTo>
                  <a:lnTo>
                    <a:pt x="47" y="240"/>
                  </a:lnTo>
                  <a:lnTo>
                    <a:pt x="45" y="241"/>
                  </a:lnTo>
                  <a:lnTo>
                    <a:pt x="45" y="240"/>
                  </a:lnTo>
                  <a:lnTo>
                    <a:pt x="45" y="239"/>
                  </a:lnTo>
                  <a:close/>
                  <a:moveTo>
                    <a:pt x="44" y="241"/>
                  </a:moveTo>
                  <a:lnTo>
                    <a:pt x="37" y="237"/>
                  </a:lnTo>
                  <a:lnTo>
                    <a:pt x="38" y="235"/>
                  </a:lnTo>
                  <a:lnTo>
                    <a:pt x="45" y="239"/>
                  </a:lnTo>
                  <a:lnTo>
                    <a:pt x="44" y="241"/>
                  </a:lnTo>
                  <a:close/>
                  <a:moveTo>
                    <a:pt x="37" y="237"/>
                  </a:moveTo>
                  <a:lnTo>
                    <a:pt x="37" y="237"/>
                  </a:lnTo>
                  <a:lnTo>
                    <a:pt x="37" y="236"/>
                  </a:lnTo>
                  <a:lnTo>
                    <a:pt x="37" y="237"/>
                  </a:lnTo>
                  <a:close/>
                  <a:moveTo>
                    <a:pt x="37" y="237"/>
                  </a:moveTo>
                  <a:lnTo>
                    <a:pt x="29" y="232"/>
                  </a:lnTo>
                  <a:lnTo>
                    <a:pt x="31" y="230"/>
                  </a:lnTo>
                  <a:lnTo>
                    <a:pt x="38" y="235"/>
                  </a:lnTo>
                  <a:lnTo>
                    <a:pt x="37" y="237"/>
                  </a:lnTo>
                  <a:close/>
                  <a:moveTo>
                    <a:pt x="29" y="232"/>
                  </a:moveTo>
                  <a:lnTo>
                    <a:pt x="29" y="232"/>
                  </a:lnTo>
                  <a:lnTo>
                    <a:pt x="30" y="231"/>
                  </a:lnTo>
                  <a:lnTo>
                    <a:pt x="29" y="232"/>
                  </a:lnTo>
                  <a:close/>
                  <a:moveTo>
                    <a:pt x="29" y="232"/>
                  </a:moveTo>
                  <a:lnTo>
                    <a:pt x="23" y="225"/>
                  </a:lnTo>
                  <a:lnTo>
                    <a:pt x="25" y="224"/>
                  </a:lnTo>
                  <a:lnTo>
                    <a:pt x="31" y="230"/>
                  </a:lnTo>
                  <a:lnTo>
                    <a:pt x="29" y="232"/>
                  </a:lnTo>
                  <a:close/>
                  <a:moveTo>
                    <a:pt x="23" y="225"/>
                  </a:moveTo>
                  <a:lnTo>
                    <a:pt x="23" y="225"/>
                  </a:lnTo>
                  <a:lnTo>
                    <a:pt x="24" y="225"/>
                  </a:lnTo>
                  <a:lnTo>
                    <a:pt x="23" y="225"/>
                  </a:lnTo>
                  <a:close/>
                  <a:moveTo>
                    <a:pt x="23" y="225"/>
                  </a:moveTo>
                  <a:lnTo>
                    <a:pt x="18" y="218"/>
                  </a:lnTo>
                  <a:lnTo>
                    <a:pt x="19" y="217"/>
                  </a:lnTo>
                  <a:lnTo>
                    <a:pt x="25" y="224"/>
                  </a:lnTo>
                  <a:lnTo>
                    <a:pt x="23" y="225"/>
                  </a:lnTo>
                  <a:close/>
                  <a:moveTo>
                    <a:pt x="19" y="217"/>
                  </a:moveTo>
                  <a:lnTo>
                    <a:pt x="19" y="217"/>
                  </a:lnTo>
                  <a:lnTo>
                    <a:pt x="18" y="217"/>
                  </a:lnTo>
                  <a:lnTo>
                    <a:pt x="19" y="217"/>
                  </a:lnTo>
                  <a:close/>
                  <a:moveTo>
                    <a:pt x="18" y="218"/>
                  </a:moveTo>
                  <a:lnTo>
                    <a:pt x="12" y="212"/>
                  </a:lnTo>
                  <a:lnTo>
                    <a:pt x="14" y="210"/>
                  </a:lnTo>
                  <a:lnTo>
                    <a:pt x="19" y="217"/>
                  </a:lnTo>
                  <a:lnTo>
                    <a:pt x="18" y="218"/>
                  </a:lnTo>
                  <a:close/>
                  <a:moveTo>
                    <a:pt x="12" y="212"/>
                  </a:moveTo>
                  <a:lnTo>
                    <a:pt x="12" y="211"/>
                  </a:lnTo>
                  <a:lnTo>
                    <a:pt x="13" y="211"/>
                  </a:lnTo>
                  <a:lnTo>
                    <a:pt x="12" y="212"/>
                  </a:lnTo>
                  <a:close/>
                  <a:moveTo>
                    <a:pt x="12" y="211"/>
                  </a:moveTo>
                  <a:lnTo>
                    <a:pt x="9" y="204"/>
                  </a:lnTo>
                  <a:lnTo>
                    <a:pt x="11" y="203"/>
                  </a:lnTo>
                  <a:lnTo>
                    <a:pt x="14" y="211"/>
                  </a:lnTo>
                  <a:lnTo>
                    <a:pt x="12" y="211"/>
                  </a:lnTo>
                  <a:close/>
                  <a:moveTo>
                    <a:pt x="11" y="203"/>
                  </a:moveTo>
                  <a:lnTo>
                    <a:pt x="11" y="203"/>
                  </a:lnTo>
                  <a:lnTo>
                    <a:pt x="10" y="204"/>
                  </a:lnTo>
                  <a:lnTo>
                    <a:pt x="11" y="203"/>
                  </a:lnTo>
                  <a:close/>
                  <a:moveTo>
                    <a:pt x="9" y="204"/>
                  </a:moveTo>
                  <a:lnTo>
                    <a:pt x="5" y="196"/>
                  </a:lnTo>
                  <a:lnTo>
                    <a:pt x="7" y="195"/>
                  </a:lnTo>
                  <a:lnTo>
                    <a:pt x="11" y="203"/>
                  </a:lnTo>
                  <a:lnTo>
                    <a:pt x="9" y="204"/>
                  </a:lnTo>
                  <a:close/>
                  <a:moveTo>
                    <a:pt x="5" y="196"/>
                  </a:moveTo>
                  <a:lnTo>
                    <a:pt x="5" y="196"/>
                  </a:lnTo>
                  <a:lnTo>
                    <a:pt x="6" y="195"/>
                  </a:lnTo>
                  <a:lnTo>
                    <a:pt x="5" y="196"/>
                  </a:lnTo>
                  <a:close/>
                  <a:moveTo>
                    <a:pt x="5" y="196"/>
                  </a:moveTo>
                  <a:lnTo>
                    <a:pt x="3" y="188"/>
                  </a:lnTo>
                  <a:lnTo>
                    <a:pt x="5" y="188"/>
                  </a:lnTo>
                  <a:lnTo>
                    <a:pt x="7" y="195"/>
                  </a:lnTo>
                  <a:lnTo>
                    <a:pt x="5" y="196"/>
                  </a:lnTo>
                  <a:close/>
                  <a:moveTo>
                    <a:pt x="3" y="188"/>
                  </a:moveTo>
                  <a:lnTo>
                    <a:pt x="3" y="188"/>
                  </a:lnTo>
                  <a:lnTo>
                    <a:pt x="4" y="188"/>
                  </a:lnTo>
                  <a:lnTo>
                    <a:pt x="3" y="188"/>
                  </a:lnTo>
                  <a:close/>
                  <a:moveTo>
                    <a:pt x="3" y="188"/>
                  </a:moveTo>
                  <a:lnTo>
                    <a:pt x="1" y="180"/>
                  </a:lnTo>
                  <a:lnTo>
                    <a:pt x="3" y="179"/>
                  </a:lnTo>
                  <a:lnTo>
                    <a:pt x="5" y="188"/>
                  </a:lnTo>
                  <a:lnTo>
                    <a:pt x="3" y="188"/>
                  </a:lnTo>
                  <a:close/>
                  <a:moveTo>
                    <a:pt x="1" y="180"/>
                  </a:moveTo>
                  <a:lnTo>
                    <a:pt x="1" y="180"/>
                  </a:lnTo>
                  <a:lnTo>
                    <a:pt x="2" y="180"/>
                  </a:lnTo>
                  <a:lnTo>
                    <a:pt x="1" y="180"/>
                  </a:lnTo>
                  <a:close/>
                  <a:moveTo>
                    <a:pt x="1" y="180"/>
                  </a:moveTo>
                  <a:lnTo>
                    <a:pt x="0" y="172"/>
                  </a:lnTo>
                  <a:lnTo>
                    <a:pt x="2" y="171"/>
                  </a:lnTo>
                  <a:lnTo>
                    <a:pt x="3" y="180"/>
                  </a:lnTo>
                  <a:lnTo>
                    <a:pt x="1" y="180"/>
                  </a:lnTo>
                  <a:close/>
                  <a:moveTo>
                    <a:pt x="0" y="172"/>
                  </a:moveTo>
                  <a:lnTo>
                    <a:pt x="0" y="171"/>
                  </a:lnTo>
                  <a:lnTo>
                    <a:pt x="1" y="171"/>
                  </a:lnTo>
                  <a:lnTo>
                    <a:pt x="0" y="172"/>
                  </a:lnTo>
                  <a:close/>
                  <a:moveTo>
                    <a:pt x="0" y="171"/>
                  </a:moveTo>
                  <a:lnTo>
                    <a:pt x="0" y="163"/>
                  </a:lnTo>
                  <a:lnTo>
                    <a:pt x="2" y="163"/>
                  </a:lnTo>
                  <a:lnTo>
                    <a:pt x="2" y="171"/>
                  </a:lnTo>
                  <a:lnTo>
                    <a:pt x="0" y="171"/>
                  </a:lnTo>
                  <a:close/>
                  <a:moveTo>
                    <a:pt x="0" y="163"/>
                  </a:moveTo>
                  <a:lnTo>
                    <a:pt x="0" y="163"/>
                  </a:lnTo>
                  <a:lnTo>
                    <a:pt x="1" y="163"/>
                  </a:lnTo>
                  <a:lnTo>
                    <a:pt x="0" y="163"/>
                  </a:lnTo>
                  <a:close/>
                  <a:moveTo>
                    <a:pt x="0" y="163"/>
                  </a:moveTo>
                  <a:lnTo>
                    <a:pt x="1" y="154"/>
                  </a:lnTo>
                  <a:lnTo>
                    <a:pt x="3" y="154"/>
                  </a:lnTo>
                  <a:lnTo>
                    <a:pt x="2" y="163"/>
                  </a:lnTo>
                  <a:lnTo>
                    <a:pt x="0" y="163"/>
                  </a:lnTo>
                  <a:close/>
                  <a:moveTo>
                    <a:pt x="3" y="154"/>
                  </a:moveTo>
                  <a:lnTo>
                    <a:pt x="3" y="154"/>
                  </a:lnTo>
                  <a:lnTo>
                    <a:pt x="2" y="154"/>
                  </a:lnTo>
                  <a:lnTo>
                    <a:pt x="3" y="154"/>
                  </a:lnTo>
                  <a:close/>
                  <a:moveTo>
                    <a:pt x="1" y="154"/>
                  </a:moveTo>
                  <a:lnTo>
                    <a:pt x="1" y="150"/>
                  </a:lnTo>
                  <a:lnTo>
                    <a:pt x="3" y="150"/>
                  </a:lnTo>
                  <a:lnTo>
                    <a:pt x="3" y="154"/>
                  </a:lnTo>
                  <a:lnTo>
                    <a:pt x="1" y="154"/>
                  </a:lnTo>
                  <a:close/>
                  <a:moveTo>
                    <a:pt x="1" y="150"/>
                  </a:moveTo>
                  <a:lnTo>
                    <a:pt x="1" y="149"/>
                  </a:lnTo>
                  <a:lnTo>
                    <a:pt x="2" y="150"/>
                  </a:lnTo>
                  <a:lnTo>
                    <a:pt x="1" y="150"/>
                  </a:lnTo>
                  <a:close/>
                  <a:moveTo>
                    <a:pt x="1" y="149"/>
                  </a:moveTo>
                  <a:lnTo>
                    <a:pt x="2" y="145"/>
                  </a:lnTo>
                  <a:lnTo>
                    <a:pt x="4" y="146"/>
                  </a:lnTo>
                  <a:lnTo>
                    <a:pt x="3" y="150"/>
                  </a:lnTo>
                  <a:lnTo>
                    <a:pt x="1" y="149"/>
                  </a:lnTo>
                  <a:close/>
                  <a:moveTo>
                    <a:pt x="2" y="145"/>
                  </a:moveTo>
                  <a:lnTo>
                    <a:pt x="4" y="137"/>
                  </a:lnTo>
                  <a:lnTo>
                    <a:pt x="6" y="137"/>
                  </a:lnTo>
                  <a:lnTo>
                    <a:pt x="4" y="146"/>
                  </a:lnTo>
                  <a:lnTo>
                    <a:pt x="2" y="145"/>
                  </a:lnTo>
                  <a:close/>
                  <a:moveTo>
                    <a:pt x="4" y="137"/>
                  </a:moveTo>
                  <a:lnTo>
                    <a:pt x="4" y="137"/>
                  </a:lnTo>
                  <a:lnTo>
                    <a:pt x="5" y="137"/>
                  </a:lnTo>
                  <a:lnTo>
                    <a:pt x="4" y="137"/>
                  </a:lnTo>
                  <a:close/>
                  <a:moveTo>
                    <a:pt x="4" y="137"/>
                  </a:moveTo>
                  <a:lnTo>
                    <a:pt x="7" y="128"/>
                  </a:lnTo>
                  <a:lnTo>
                    <a:pt x="9" y="129"/>
                  </a:lnTo>
                  <a:lnTo>
                    <a:pt x="6" y="137"/>
                  </a:lnTo>
                  <a:lnTo>
                    <a:pt x="4" y="137"/>
                  </a:lnTo>
                  <a:close/>
                  <a:moveTo>
                    <a:pt x="7" y="128"/>
                  </a:moveTo>
                  <a:lnTo>
                    <a:pt x="7" y="128"/>
                  </a:lnTo>
                  <a:lnTo>
                    <a:pt x="8" y="129"/>
                  </a:lnTo>
                  <a:lnTo>
                    <a:pt x="7" y="128"/>
                  </a:lnTo>
                  <a:close/>
                  <a:moveTo>
                    <a:pt x="7" y="128"/>
                  </a:moveTo>
                  <a:lnTo>
                    <a:pt x="9" y="125"/>
                  </a:lnTo>
                  <a:lnTo>
                    <a:pt x="11" y="126"/>
                  </a:lnTo>
                  <a:lnTo>
                    <a:pt x="9" y="129"/>
                  </a:lnTo>
                  <a:lnTo>
                    <a:pt x="7" y="128"/>
                  </a:lnTo>
                  <a:close/>
                  <a:moveTo>
                    <a:pt x="11" y="126"/>
                  </a:moveTo>
                  <a:lnTo>
                    <a:pt x="11" y="126"/>
                  </a:lnTo>
                  <a:lnTo>
                    <a:pt x="10" y="126"/>
                  </a:lnTo>
                  <a:lnTo>
                    <a:pt x="11" y="126"/>
                  </a:lnTo>
                  <a:close/>
                  <a:moveTo>
                    <a:pt x="9" y="125"/>
                  </a:moveTo>
                  <a:lnTo>
                    <a:pt x="11" y="121"/>
                  </a:lnTo>
                  <a:lnTo>
                    <a:pt x="13" y="122"/>
                  </a:lnTo>
                  <a:lnTo>
                    <a:pt x="11" y="126"/>
                  </a:lnTo>
                  <a:lnTo>
                    <a:pt x="9" y="125"/>
                  </a:lnTo>
                  <a:close/>
                  <a:moveTo>
                    <a:pt x="11" y="121"/>
                  </a:moveTo>
                  <a:lnTo>
                    <a:pt x="11" y="121"/>
                  </a:lnTo>
                  <a:lnTo>
                    <a:pt x="12" y="121"/>
                  </a:lnTo>
                  <a:lnTo>
                    <a:pt x="11" y="121"/>
                  </a:lnTo>
                  <a:close/>
                  <a:moveTo>
                    <a:pt x="11" y="121"/>
                  </a:moveTo>
                  <a:lnTo>
                    <a:pt x="17" y="113"/>
                  </a:lnTo>
                  <a:lnTo>
                    <a:pt x="18" y="115"/>
                  </a:lnTo>
                  <a:lnTo>
                    <a:pt x="13" y="122"/>
                  </a:lnTo>
                  <a:lnTo>
                    <a:pt x="11" y="121"/>
                  </a:lnTo>
                  <a:close/>
                  <a:moveTo>
                    <a:pt x="17" y="113"/>
                  </a:moveTo>
                  <a:lnTo>
                    <a:pt x="22" y="106"/>
                  </a:lnTo>
                  <a:lnTo>
                    <a:pt x="24" y="107"/>
                  </a:lnTo>
                  <a:lnTo>
                    <a:pt x="18" y="115"/>
                  </a:lnTo>
                  <a:lnTo>
                    <a:pt x="17" y="113"/>
                  </a:lnTo>
                  <a:close/>
                  <a:moveTo>
                    <a:pt x="22" y="106"/>
                  </a:moveTo>
                  <a:lnTo>
                    <a:pt x="22" y="106"/>
                  </a:lnTo>
                  <a:lnTo>
                    <a:pt x="23" y="107"/>
                  </a:lnTo>
                  <a:lnTo>
                    <a:pt x="22" y="106"/>
                  </a:lnTo>
                  <a:close/>
                  <a:moveTo>
                    <a:pt x="22" y="106"/>
                  </a:moveTo>
                  <a:lnTo>
                    <a:pt x="25" y="103"/>
                  </a:lnTo>
                  <a:lnTo>
                    <a:pt x="27" y="104"/>
                  </a:lnTo>
                  <a:lnTo>
                    <a:pt x="23" y="108"/>
                  </a:lnTo>
                  <a:lnTo>
                    <a:pt x="22" y="106"/>
                  </a:lnTo>
                  <a:close/>
                  <a:moveTo>
                    <a:pt x="25" y="103"/>
                  </a:moveTo>
                  <a:lnTo>
                    <a:pt x="28" y="100"/>
                  </a:lnTo>
                  <a:lnTo>
                    <a:pt x="30" y="101"/>
                  </a:lnTo>
                  <a:lnTo>
                    <a:pt x="27" y="104"/>
                  </a:lnTo>
                  <a:lnTo>
                    <a:pt x="25" y="103"/>
                  </a:lnTo>
                  <a:close/>
                  <a:moveTo>
                    <a:pt x="28" y="100"/>
                  </a:moveTo>
                  <a:lnTo>
                    <a:pt x="28" y="100"/>
                  </a:lnTo>
                  <a:lnTo>
                    <a:pt x="29" y="101"/>
                  </a:lnTo>
                  <a:lnTo>
                    <a:pt x="28" y="100"/>
                  </a:lnTo>
                  <a:close/>
                  <a:moveTo>
                    <a:pt x="28" y="100"/>
                  </a:moveTo>
                  <a:lnTo>
                    <a:pt x="34" y="94"/>
                  </a:lnTo>
                  <a:lnTo>
                    <a:pt x="36" y="96"/>
                  </a:lnTo>
                  <a:lnTo>
                    <a:pt x="30" y="101"/>
                  </a:lnTo>
                  <a:lnTo>
                    <a:pt x="28" y="100"/>
                  </a:lnTo>
                  <a:close/>
                  <a:moveTo>
                    <a:pt x="34" y="94"/>
                  </a:moveTo>
                  <a:lnTo>
                    <a:pt x="35" y="94"/>
                  </a:lnTo>
                  <a:lnTo>
                    <a:pt x="35" y="95"/>
                  </a:lnTo>
                  <a:lnTo>
                    <a:pt x="34" y="94"/>
                  </a:lnTo>
                  <a:close/>
                  <a:moveTo>
                    <a:pt x="35" y="94"/>
                  </a:moveTo>
                  <a:lnTo>
                    <a:pt x="42" y="89"/>
                  </a:lnTo>
                  <a:lnTo>
                    <a:pt x="43" y="91"/>
                  </a:lnTo>
                  <a:lnTo>
                    <a:pt x="36" y="96"/>
                  </a:lnTo>
                  <a:lnTo>
                    <a:pt x="35" y="94"/>
                  </a:lnTo>
                  <a:close/>
                  <a:moveTo>
                    <a:pt x="42" y="89"/>
                  </a:moveTo>
                  <a:lnTo>
                    <a:pt x="42" y="89"/>
                  </a:lnTo>
                  <a:lnTo>
                    <a:pt x="42" y="90"/>
                  </a:lnTo>
                  <a:lnTo>
                    <a:pt x="42" y="89"/>
                  </a:lnTo>
                  <a:close/>
                  <a:moveTo>
                    <a:pt x="42" y="89"/>
                  </a:moveTo>
                  <a:lnTo>
                    <a:pt x="49" y="85"/>
                  </a:lnTo>
                  <a:lnTo>
                    <a:pt x="50" y="87"/>
                  </a:lnTo>
                  <a:lnTo>
                    <a:pt x="43" y="91"/>
                  </a:lnTo>
                  <a:lnTo>
                    <a:pt x="42" y="89"/>
                  </a:lnTo>
                  <a:close/>
                  <a:moveTo>
                    <a:pt x="49" y="85"/>
                  </a:moveTo>
                  <a:lnTo>
                    <a:pt x="49" y="85"/>
                  </a:lnTo>
                  <a:lnTo>
                    <a:pt x="50" y="86"/>
                  </a:lnTo>
                  <a:lnTo>
                    <a:pt x="49" y="85"/>
                  </a:lnTo>
                  <a:close/>
                  <a:moveTo>
                    <a:pt x="49" y="85"/>
                  </a:moveTo>
                  <a:lnTo>
                    <a:pt x="58" y="82"/>
                  </a:lnTo>
                  <a:lnTo>
                    <a:pt x="59" y="84"/>
                  </a:lnTo>
                  <a:lnTo>
                    <a:pt x="50" y="87"/>
                  </a:lnTo>
                  <a:lnTo>
                    <a:pt x="49" y="85"/>
                  </a:lnTo>
                  <a:close/>
                  <a:moveTo>
                    <a:pt x="58" y="82"/>
                  </a:moveTo>
                  <a:lnTo>
                    <a:pt x="58" y="82"/>
                  </a:lnTo>
                  <a:lnTo>
                    <a:pt x="58" y="83"/>
                  </a:lnTo>
                  <a:lnTo>
                    <a:pt x="58" y="82"/>
                  </a:lnTo>
                  <a:close/>
                  <a:moveTo>
                    <a:pt x="58" y="82"/>
                  </a:moveTo>
                  <a:lnTo>
                    <a:pt x="65" y="80"/>
                  </a:lnTo>
                  <a:lnTo>
                    <a:pt x="66" y="82"/>
                  </a:lnTo>
                  <a:lnTo>
                    <a:pt x="58" y="84"/>
                  </a:lnTo>
                  <a:lnTo>
                    <a:pt x="58" y="82"/>
                  </a:lnTo>
                  <a:close/>
                  <a:moveTo>
                    <a:pt x="65" y="80"/>
                  </a:moveTo>
                  <a:lnTo>
                    <a:pt x="65" y="80"/>
                  </a:lnTo>
                  <a:lnTo>
                    <a:pt x="65" y="81"/>
                  </a:lnTo>
                  <a:lnTo>
                    <a:pt x="65" y="80"/>
                  </a:lnTo>
                  <a:close/>
                  <a:moveTo>
                    <a:pt x="65" y="80"/>
                  </a:moveTo>
                  <a:lnTo>
                    <a:pt x="73" y="78"/>
                  </a:lnTo>
                  <a:lnTo>
                    <a:pt x="74" y="80"/>
                  </a:lnTo>
                  <a:lnTo>
                    <a:pt x="66" y="82"/>
                  </a:lnTo>
                  <a:lnTo>
                    <a:pt x="65" y="80"/>
                  </a:lnTo>
                  <a:close/>
                  <a:moveTo>
                    <a:pt x="73" y="78"/>
                  </a:moveTo>
                  <a:lnTo>
                    <a:pt x="74" y="78"/>
                  </a:lnTo>
                  <a:lnTo>
                    <a:pt x="74" y="79"/>
                  </a:lnTo>
                  <a:lnTo>
                    <a:pt x="73" y="78"/>
                  </a:lnTo>
                  <a:close/>
                  <a:moveTo>
                    <a:pt x="74" y="78"/>
                  </a:moveTo>
                  <a:lnTo>
                    <a:pt x="82" y="76"/>
                  </a:lnTo>
                  <a:lnTo>
                    <a:pt x="82" y="79"/>
                  </a:lnTo>
                  <a:lnTo>
                    <a:pt x="74" y="80"/>
                  </a:lnTo>
                  <a:lnTo>
                    <a:pt x="74" y="78"/>
                  </a:lnTo>
                  <a:close/>
                  <a:moveTo>
                    <a:pt x="82" y="76"/>
                  </a:moveTo>
                  <a:lnTo>
                    <a:pt x="82" y="76"/>
                  </a:lnTo>
                  <a:lnTo>
                    <a:pt x="82" y="78"/>
                  </a:lnTo>
                  <a:lnTo>
                    <a:pt x="82" y="76"/>
                  </a:lnTo>
                  <a:close/>
                  <a:moveTo>
                    <a:pt x="82" y="76"/>
                  </a:moveTo>
                  <a:lnTo>
                    <a:pt x="90" y="76"/>
                  </a:lnTo>
                  <a:lnTo>
                    <a:pt x="90" y="79"/>
                  </a:lnTo>
                  <a:lnTo>
                    <a:pt x="82" y="79"/>
                  </a:lnTo>
                  <a:lnTo>
                    <a:pt x="82" y="76"/>
                  </a:lnTo>
                  <a:close/>
                  <a:moveTo>
                    <a:pt x="90" y="76"/>
                  </a:moveTo>
                  <a:lnTo>
                    <a:pt x="99" y="76"/>
                  </a:lnTo>
                  <a:lnTo>
                    <a:pt x="99" y="79"/>
                  </a:lnTo>
                  <a:lnTo>
                    <a:pt x="90" y="79"/>
                  </a:lnTo>
                  <a:lnTo>
                    <a:pt x="90" y="76"/>
                  </a:lnTo>
                  <a:close/>
                  <a:moveTo>
                    <a:pt x="99" y="76"/>
                  </a:moveTo>
                  <a:lnTo>
                    <a:pt x="99" y="76"/>
                  </a:lnTo>
                  <a:lnTo>
                    <a:pt x="99" y="78"/>
                  </a:lnTo>
                  <a:lnTo>
                    <a:pt x="99" y="76"/>
                  </a:lnTo>
                  <a:close/>
                  <a:moveTo>
                    <a:pt x="99" y="76"/>
                  </a:moveTo>
                  <a:lnTo>
                    <a:pt x="104" y="78"/>
                  </a:lnTo>
                  <a:lnTo>
                    <a:pt x="104" y="80"/>
                  </a:lnTo>
                  <a:lnTo>
                    <a:pt x="99" y="79"/>
                  </a:lnTo>
                  <a:lnTo>
                    <a:pt x="99" y="76"/>
                  </a:lnTo>
                  <a:close/>
                  <a:moveTo>
                    <a:pt x="104" y="78"/>
                  </a:moveTo>
                  <a:lnTo>
                    <a:pt x="104" y="78"/>
                  </a:lnTo>
                  <a:lnTo>
                    <a:pt x="104" y="79"/>
                  </a:lnTo>
                  <a:lnTo>
                    <a:pt x="104" y="78"/>
                  </a:lnTo>
                  <a:close/>
                  <a:moveTo>
                    <a:pt x="104" y="78"/>
                  </a:moveTo>
                  <a:lnTo>
                    <a:pt x="108" y="79"/>
                  </a:lnTo>
                  <a:lnTo>
                    <a:pt x="108" y="81"/>
                  </a:lnTo>
                  <a:lnTo>
                    <a:pt x="104" y="80"/>
                  </a:lnTo>
                  <a:lnTo>
                    <a:pt x="104" y="78"/>
                  </a:lnTo>
                  <a:close/>
                  <a:moveTo>
                    <a:pt x="108" y="79"/>
                  </a:moveTo>
                  <a:lnTo>
                    <a:pt x="117" y="81"/>
                  </a:lnTo>
                  <a:lnTo>
                    <a:pt x="116" y="83"/>
                  </a:lnTo>
                  <a:lnTo>
                    <a:pt x="108" y="81"/>
                  </a:lnTo>
                  <a:lnTo>
                    <a:pt x="108" y="79"/>
                  </a:lnTo>
                  <a:close/>
                  <a:moveTo>
                    <a:pt x="117" y="81"/>
                  </a:moveTo>
                  <a:lnTo>
                    <a:pt x="117" y="81"/>
                  </a:lnTo>
                  <a:lnTo>
                    <a:pt x="117" y="82"/>
                  </a:lnTo>
                  <a:lnTo>
                    <a:pt x="117" y="81"/>
                  </a:lnTo>
                  <a:close/>
                  <a:moveTo>
                    <a:pt x="117" y="81"/>
                  </a:moveTo>
                  <a:lnTo>
                    <a:pt x="124" y="84"/>
                  </a:lnTo>
                  <a:lnTo>
                    <a:pt x="123" y="86"/>
                  </a:lnTo>
                  <a:lnTo>
                    <a:pt x="116" y="83"/>
                  </a:lnTo>
                  <a:lnTo>
                    <a:pt x="117" y="81"/>
                  </a:lnTo>
                  <a:close/>
                  <a:moveTo>
                    <a:pt x="124" y="84"/>
                  </a:moveTo>
                  <a:lnTo>
                    <a:pt x="124" y="84"/>
                  </a:lnTo>
                  <a:lnTo>
                    <a:pt x="124" y="85"/>
                  </a:lnTo>
                  <a:lnTo>
                    <a:pt x="124" y="84"/>
                  </a:lnTo>
                  <a:close/>
                  <a:moveTo>
                    <a:pt x="124" y="84"/>
                  </a:moveTo>
                  <a:lnTo>
                    <a:pt x="133" y="88"/>
                  </a:lnTo>
                  <a:lnTo>
                    <a:pt x="132" y="90"/>
                  </a:lnTo>
                  <a:lnTo>
                    <a:pt x="123" y="86"/>
                  </a:lnTo>
                  <a:lnTo>
                    <a:pt x="124" y="84"/>
                  </a:lnTo>
                  <a:close/>
                  <a:moveTo>
                    <a:pt x="133" y="89"/>
                  </a:moveTo>
                  <a:lnTo>
                    <a:pt x="133" y="91"/>
                  </a:lnTo>
                  <a:lnTo>
                    <a:pt x="132" y="90"/>
                  </a:lnTo>
                  <a:lnTo>
                    <a:pt x="132" y="89"/>
                  </a:lnTo>
                  <a:lnTo>
                    <a:pt x="133" y="89"/>
                  </a:lnTo>
                  <a:close/>
                  <a:moveTo>
                    <a:pt x="131" y="89"/>
                  </a:moveTo>
                  <a:lnTo>
                    <a:pt x="131" y="85"/>
                  </a:lnTo>
                  <a:lnTo>
                    <a:pt x="133" y="85"/>
                  </a:lnTo>
                  <a:lnTo>
                    <a:pt x="133" y="89"/>
                  </a:lnTo>
                  <a:lnTo>
                    <a:pt x="131" y="89"/>
                  </a:lnTo>
                  <a:close/>
                  <a:moveTo>
                    <a:pt x="131" y="85"/>
                  </a:moveTo>
                  <a:lnTo>
                    <a:pt x="131" y="85"/>
                  </a:lnTo>
                  <a:lnTo>
                    <a:pt x="132" y="85"/>
                  </a:lnTo>
                  <a:lnTo>
                    <a:pt x="131" y="85"/>
                  </a:lnTo>
                  <a:close/>
                  <a:moveTo>
                    <a:pt x="131" y="85"/>
                  </a:moveTo>
                  <a:lnTo>
                    <a:pt x="132" y="80"/>
                  </a:lnTo>
                  <a:lnTo>
                    <a:pt x="134" y="81"/>
                  </a:lnTo>
                  <a:lnTo>
                    <a:pt x="133" y="85"/>
                  </a:lnTo>
                  <a:lnTo>
                    <a:pt x="131" y="85"/>
                  </a:lnTo>
                  <a:close/>
                  <a:moveTo>
                    <a:pt x="134" y="81"/>
                  </a:moveTo>
                  <a:lnTo>
                    <a:pt x="134" y="81"/>
                  </a:lnTo>
                  <a:lnTo>
                    <a:pt x="133" y="81"/>
                  </a:lnTo>
                  <a:lnTo>
                    <a:pt x="134" y="81"/>
                  </a:lnTo>
                  <a:close/>
                  <a:moveTo>
                    <a:pt x="132" y="81"/>
                  </a:moveTo>
                  <a:lnTo>
                    <a:pt x="133" y="71"/>
                  </a:lnTo>
                  <a:lnTo>
                    <a:pt x="135" y="71"/>
                  </a:lnTo>
                  <a:lnTo>
                    <a:pt x="134" y="81"/>
                  </a:lnTo>
                  <a:lnTo>
                    <a:pt x="132" y="81"/>
                  </a:lnTo>
                  <a:close/>
                  <a:moveTo>
                    <a:pt x="133" y="71"/>
                  </a:moveTo>
                  <a:lnTo>
                    <a:pt x="133" y="71"/>
                  </a:lnTo>
                  <a:lnTo>
                    <a:pt x="134" y="71"/>
                  </a:lnTo>
                  <a:lnTo>
                    <a:pt x="133" y="71"/>
                  </a:lnTo>
                  <a:close/>
                  <a:moveTo>
                    <a:pt x="133" y="71"/>
                  </a:moveTo>
                  <a:lnTo>
                    <a:pt x="134" y="67"/>
                  </a:lnTo>
                  <a:lnTo>
                    <a:pt x="136" y="67"/>
                  </a:lnTo>
                  <a:lnTo>
                    <a:pt x="135" y="72"/>
                  </a:lnTo>
                  <a:lnTo>
                    <a:pt x="133" y="71"/>
                  </a:lnTo>
                  <a:close/>
                  <a:moveTo>
                    <a:pt x="134" y="67"/>
                  </a:moveTo>
                  <a:lnTo>
                    <a:pt x="135" y="63"/>
                  </a:lnTo>
                  <a:lnTo>
                    <a:pt x="137" y="63"/>
                  </a:lnTo>
                  <a:lnTo>
                    <a:pt x="136" y="67"/>
                  </a:lnTo>
                  <a:lnTo>
                    <a:pt x="134" y="67"/>
                  </a:lnTo>
                  <a:close/>
                  <a:moveTo>
                    <a:pt x="135" y="63"/>
                  </a:moveTo>
                  <a:lnTo>
                    <a:pt x="135" y="63"/>
                  </a:lnTo>
                  <a:lnTo>
                    <a:pt x="136" y="63"/>
                  </a:lnTo>
                  <a:lnTo>
                    <a:pt x="135" y="63"/>
                  </a:lnTo>
                  <a:close/>
                  <a:moveTo>
                    <a:pt x="135" y="63"/>
                  </a:moveTo>
                  <a:lnTo>
                    <a:pt x="138" y="54"/>
                  </a:lnTo>
                  <a:lnTo>
                    <a:pt x="141" y="55"/>
                  </a:lnTo>
                  <a:lnTo>
                    <a:pt x="137" y="63"/>
                  </a:lnTo>
                  <a:lnTo>
                    <a:pt x="135" y="63"/>
                  </a:lnTo>
                  <a:close/>
                  <a:moveTo>
                    <a:pt x="138" y="54"/>
                  </a:moveTo>
                  <a:lnTo>
                    <a:pt x="138" y="54"/>
                  </a:lnTo>
                  <a:lnTo>
                    <a:pt x="139" y="55"/>
                  </a:lnTo>
                  <a:lnTo>
                    <a:pt x="138" y="54"/>
                  </a:lnTo>
                  <a:close/>
                  <a:moveTo>
                    <a:pt x="138" y="54"/>
                  </a:moveTo>
                  <a:lnTo>
                    <a:pt x="142" y="47"/>
                  </a:lnTo>
                  <a:lnTo>
                    <a:pt x="144" y="48"/>
                  </a:lnTo>
                  <a:lnTo>
                    <a:pt x="141" y="55"/>
                  </a:lnTo>
                  <a:lnTo>
                    <a:pt x="138" y="54"/>
                  </a:lnTo>
                  <a:close/>
                  <a:moveTo>
                    <a:pt x="142" y="47"/>
                  </a:moveTo>
                  <a:lnTo>
                    <a:pt x="142" y="47"/>
                  </a:lnTo>
                  <a:lnTo>
                    <a:pt x="143" y="47"/>
                  </a:lnTo>
                  <a:lnTo>
                    <a:pt x="142" y="47"/>
                  </a:lnTo>
                  <a:close/>
                  <a:moveTo>
                    <a:pt x="142" y="47"/>
                  </a:moveTo>
                  <a:lnTo>
                    <a:pt x="146" y="39"/>
                  </a:lnTo>
                  <a:lnTo>
                    <a:pt x="148" y="41"/>
                  </a:lnTo>
                  <a:lnTo>
                    <a:pt x="144" y="48"/>
                  </a:lnTo>
                  <a:lnTo>
                    <a:pt x="142" y="47"/>
                  </a:lnTo>
                  <a:close/>
                  <a:moveTo>
                    <a:pt x="146" y="39"/>
                  </a:moveTo>
                  <a:lnTo>
                    <a:pt x="146" y="39"/>
                  </a:lnTo>
                  <a:lnTo>
                    <a:pt x="147" y="40"/>
                  </a:lnTo>
                  <a:lnTo>
                    <a:pt x="146" y="39"/>
                  </a:lnTo>
                  <a:close/>
                  <a:moveTo>
                    <a:pt x="146" y="39"/>
                  </a:moveTo>
                  <a:lnTo>
                    <a:pt x="149" y="36"/>
                  </a:lnTo>
                  <a:lnTo>
                    <a:pt x="151" y="38"/>
                  </a:lnTo>
                  <a:lnTo>
                    <a:pt x="148" y="41"/>
                  </a:lnTo>
                  <a:lnTo>
                    <a:pt x="146" y="39"/>
                  </a:lnTo>
                  <a:close/>
                  <a:moveTo>
                    <a:pt x="151" y="38"/>
                  </a:moveTo>
                  <a:lnTo>
                    <a:pt x="151" y="38"/>
                  </a:lnTo>
                  <a:lnTo>
                    <a:pt x="150" y="37"/>
                  </a:lnTo>
                  <a:lnTo>
                    <a:pt x="151" y="38"/>
                  </a:lnTo>
                  <a:close/>
                  <a:moveTo>
                    <a:pt x="149" y="36"/>
                  </a:moveTo>
                  <a:lnTo>
                    <a:pt x="151" y="33"/>
                  </a:lnTo>
                  <a:lnTo>
                    <a:pt x="153" y="34"/>
                  </a:lnTo>
                  <a:lnTo>
                    <a:pt x="151" y="38"/>
                  </a:lnTo>
                  <a:lnTo>
                    <a:pt x="149" y="36"/>
                  </a:lnTo>
                  <a:close/>
                  <a:moveTo>
                    <a:pt x="151" y="33"/>
                  </a:moveTo>
                  <a:lnTo>
                    <a:pt x="151" y="33"/>
                  </a:lnTo>
                  <a:lnTo>
                    <a:pt x="152" y="34"/>
                  </a:lnTo>
                  <a:lnTo>
                    <a:pt x="151" y="33"/>
                  </a:lnTo>
                  <a:close/>
                  <a:moveTo>
                    <a:pt x="151" y="33"/>
                  </a:moveTo>
                  <a:lnTo>
                    <a:pt x="157" y="27"/>
                  </a:lnTo>
                  <a:lnTo>
                    <a:pt x="159" y="28"/>
                  </a:lnTo>
                  <a:lnTo>
                    <a:pt x="153" y="35"/>
                  </a:lnTo>
                  <a:lnTo>
                    <a:pt x="151" y="33"/>
                  </a:lnTo>
                  <a:close/>
                  <a:moveTo>
                    <a:pt x="157" y="27"/>
                  </a:moveTo>
                  <a:lnTo>
                    <a:pt x="164" y="20"/>
                  </a:lnTo>
                  <a:lnTo>
                    <a:pt x="165" y="22"/>
                  </a:lnTo>
                  <a:lnTo>
                    <a:pt x="159" y="28"/>
                  </a:lnTo>
                  <a:lnTo>
                    <a:pt x="157" y="27"/>
                  </a:lnTo>
                  <a:close/>
                  <a:moveTo>
                    <a:pt x="164" y="20"/>
                  </a:moveTo>
                  <a:lnTo>
                    <a:pt x="164" y="20"/>
                  </a:lnTo>
                  <a:lnTo>
                    <a:pt x="165" y="21"/>
                  </a:lnTo>
                  <a:lnTo>
                    <a:pt x="164" y="20"/>
                  </a:lnTo>
                  <a:close/>
                  <a:moveTo>
                    <a:pt x="164" y="20"/>
                  </a:moveTo>
                  <a:lnTo>
                    <a:pt x="167" y="18"/>
                  </a:lnTo>
                  <a:lnTo>
                    <a:pt x="168" y="20"/>
                  </a:lnTo>
                  <a:lnTo>
                    <a:pt x="165" y="22"/>
                  </a:lnTo>
                  <a:lnTo>
                    <a:pt x="164" y="20"/>
                  </a:lnTo>
                  <a:close/>
                  <a:moveTo>
                    <a:pt x="168" y="20"/>
                  </a:moveTo>
                  <a:lnTo>
                    <a:pt x="168" y="20"/>
                  </a:lnTo>
                  <a:lnTo>
                    <a:pt x="168" y="19"/>
                  </a:lnTo>
                  <a:lnTo>
                    <a:pt x="168" y="20"/>
                  </a:lnTo>
                  <a:close/>
                  <a:moveTo>
                    <a:pt x="167" y="18"/>
                  </a:moveTo>
                  <a:lnTo>
                    <a:pt x="170" y="16"/>
                  </a:lnTo>
                  <a:lnTo>
                    <a:pt x="171" y="18"/>
                  </a:lnTo>
                  <a:lnTo>
                    <a:pt x="168" y="20"/>
                  </a:lnTo>
                  <a:lnTo>
                    <a:pt x="167" y="18"/>
                  </a:lnTo>
                  <a:close/>
                  <a:moveTo>
                    <a:pt x="171" y="18"/>
                  </a:moveTo>
                  <a:lnTo>
                    <a:pt x="171" y="18"/>
                  </a:lnTo>
                  <a:lnTo>
                    <a:pt x="171" y="17"/>
                  </a:lnTo>
                  <a:lnTo>
                    <a:pt x="171" y="18"/>
                  </a:lnTo>
                  <a:close/>
                  <a:moveTo>
                    <a:pt x="170" y="16"/>
                  </a:moveTo>
                  <a:lnTo>
                    <a:pt x="177" y="11"/>
                  </a:lnTo>
                  <a:lnTo>
                    <a:pt x="179" y="13"/>
                  </a:lnTo>
                  <a:lnTo>
                    <a:pt x="171" y="18"/>
                  </a:lnTo>
                  <a:lnTo>
                    <a:pt x="170" y="16"/>
                  </a:lnTo>
                  <a:close/>
                  <a:moveTo>
                    <a:pt x="177" y="11"/>
                  </a:moveTo>
                  <a:lnTo>
                    <a:pt x="178" y="11"/>
                  </a:lnTo>
                  <a:lnTo>
                    <a:pt x="178" y="12"/>
                  </a:lnTo>
                  <a:lnTo>
                    <a:pt x="177" y="11"/>
                  </a:lnTo>
                  <a:close/>
                  <a:moveTo>
                    <a:pt x="178" y="11"/>
                  </a:moveTo>
                  <a:lnTo>
                    <a:pt x="185" y="8"/>
                  </a:lnTo>
                  <a:lnTo>
                    <a:pt x="186" y="10"/>
                  </a:lnTo>
                  <a:lnTo>
                    <a:pt x="178" y="13"/>
                  </a:lnTo>
                  <a:lnTo>
                    <a:pt x="178" y="11"/>
                  </a:lnTo>
                  <a:close/>
                  <a:moveTo>
                    <a:pt x="185" y="8"/>
                  </a:moveTo>
                  <a:lnTo>
                    <a:pt x="185" y="8"/>
                  </a:lnTo>
                  <a:lnTo>
                    <a:pt x="185" y="9"/>
                  </a:lnTo>
                  <a:lnTo>
                    <a:pt x="185" y="8"/>
                  </a:lnTo>
                  <a:close/>
                  <a:moveTo>
                    <a:pt x="185" y="8"/>
                  </a:moveTo>
                  <a:lnTo>
                    <a:pt x="193" y="5"/>
                  </a:lnTo>
                  <a:lnTo>
                    <a:pt x="194" y="7"/>
                  </a:lnTo>
                  <a:lnTo>
                    <a:pt x="186" y="10"/>
                  </a:lnTo>
                  <a:lnTo>
                    <a:pt x="185" y="8"/>
                  </a:lnTo>
                  <a:close/>
                  <a:moveTo>
                    <a:pt x="193" y="5"/>
                  </a:moveTo>
                  <a:lnTo>
                    <a:pt x="193" y="5"/>
                  </a:lnTo>
                  <a:lnTo>
                    <a:pt x="194" y="6"/>
                  </a:lnTo>
                  <a:lnTo>
                    <a:pt x="193" y="5"/>
                  </a:lnTo>
                  <a:close/>
                  <a:moveTo>
                    <a:pt x="193" y="5"/>
                  </a:moveTo>
                  <a:lnTo>
                    <a:pt x="198" y="4"/>
                  </a:lnTo>
                  <a:lnTo>
                    <a:pt x="198" y="6"/>
                  </a:lnTo>
                  <a:lnTo>
                    <a:pt x="194" y="7"/>
                  </a:lnTo>
                  <a:lnTo>
                    <a:pt x="193" y="5"/>
                  </a:lnTo>
                  <a:close/>
                  <a:moveTo>
                    <a:pt x="198" y="4"/>
                  </a:moveTo>
                  <a:lnTo>
                    <a:pt x="202" y="2"/>
                  </a:lnTo>
                  <a:lnTo>
                    <a:pt x="202" y="5"/>
                  </a:lnTo>
                  <a:lnTo>
                    <a:pt x="198" y="6"/>
                  </a:lnTo>
                  <a:lnTo>
                    <a:pt x="198" y="4"/>
                  </a:lnTo>
                  <a:close/>
                  <a:moveTo>
                    <a:pt x="202" y="2"/>
                  </a:moveTo>
                  <a:lnTo>
                    <a:pt x="202" y="2"/>
                  </a:lnTo>
                  <a:lnTo>
                    <a:pt x="202" y="4"/>
                  </a:lnTo>
                  <a:lnTo>
                    <a:pt x="202" y="2"/>
                  </a:lnTo>
                  <a:close/>
                  <a:moveTo>
                    <a:pt x="202" y="2"/>
                  </a:moveTo>
                  <a:lnTo>
                    <a:pt x="210" y="1"/>
                  </a:lnTo>
                  <a:lnTo>
                    <a:pt x="211" y="4"/>
                  </a:lnTo>
                  <a:lnTo>
                    <a:pt x="202" y="5"/>
                  </a:lnTo>
                  <a:lnTo>
                    <a:pt x="202" y="2"/>
                  </a:lnTo>
                  <a:close/>
                  <a:moveTo>
                    <a:pt x="211" y="4"/>
                  </a:moveTo>
                  <a:lnTo>
                    <a:pt x="211" y="4"/>
                  </a:lnTo>
                  <a:lnTo>
                    <a:pt x="210" y="3"/>
                  </a:lnTo>
                  <a:lnTo>
                    <a:pt x="211" y="4"/>
                  </a:lnTo>
                  <a:close/>
                  <a:moveTo>
                    <a:pt x="210" y="1"/>
                  </a:moveTo>
                  <a:lnTo>
                    <a:pt x="215" y="0"/>
                  </a:lnTo>
                  <a:lnTo>
                    <a:pt x="216" y="3"/>
                  </a:lnTo>
                  <a:lnTo>
                    <a:pt x="211" y="4"/>
                  </a:lnTo>
                  <a:lnTo>
                    <a:pt x="210" y="1"/>
                  </a:lnTo>
                  <a:close/>
                  <a:moveTo>
                    <a:pt x="215" y="0"/>
                  </a:moveTo>
                  <a:lnTo>
                    <a:pt x="216" y="0"/>
                  </a:lnTo>
                  <a:lnTo>
                    <a:pt x="216" y="1"/>
                  </a:lnTo>
                  <a:lnTo>
                    <a:pt x="215" y="0"/>
                  </a:lnTo>
                  <a:close/>
                  <a:moveTo>
                    <a:pt x="216" y="0"/>
                  </a:moveTo>
                  <a:lnTo>
                    <a:pt x="220" y="0"/>
                  </a:lnTo>
                  <a:lnTo>
                    <a:pt x="220" y="3"/>
                  </a:lnTo>
                  <a:lnTo>
                    <a:pt x="216" y="3"/>
                  </a:lnTo>
                  <a:lnTo>
                    <a:pt x="216" y="0"/>
                  </a:lnTo>
                  <a:close/>
                  <a:moveTo>
                    <a:pt x="220" y="0"/>
                  </a:moveTo>
                  <a:lnTo>
                    <a:pt x="224" y="0"/>
                  </a:lnTo>
                  <a:lnTo>
                    <a:pt x="224" y="3"/>
                  </a:lnTo>
                  <a:lnTo>
                    <a:pt x="220" y="3"/>
                  </a:lnTo>
                  <a:lnTo>
                    <a:pt x="220" y="0"/>
                  </a:lnTo>
                  <a:close/>
                  <a:moveTo>
                    <a:pt x="224" y="0"/>
                  </a:moveTo>
                  <a:lnTo>
                    <a:pt x="224" y="0"/>
                  </a:lnTo>
                  <a:lnTo>
                    <a:pt x="224" y="1"/>
                  </a:lnTo>
                  <a:lnTo>
                    <a:pt x="224" y="0"/>
                  </a:lnTo>
                  <a:close/>
                  <a:moveTo>
                    <a:pt x="224" y="0"/>
                  </a:moveTo>
                  <a:lnTo>
                    <a:pt x="229" y="1"/>
                  </a:lnTo>
                  <a:lnTo>
                    <a:pt x="229" y="4"/>
                  </a:lnTo>
                  <a:lnTo>
                    <a:pt x="224" y="3"/>
                  </a:lnTo>
                  <a:lnTo>
                    <a:pt x="224" y="0"/>
                  </a:lnTo>
                  <a:close/>
                  <a:moveTo>
                    <a:pt x="229" y="4"/>
                  </a:moveTo>
                  <a:lnTo>
                    <a:pt x="229" y="4"/>
                  </a:lnTo>
                  <a:lnTo>
                    <a:pt x="229" y="3"/>
                  </a:lnTo>
                  <a:lnTo>
                    <a:pt x="229" y="4"/>
                  </a:lnTo>
                  <a:close/>
                  <a:moveTo>
                    <a:pt x="229" y="1"/>
                  </a:moveTo>
                  <a:lnTo>
                    <a:pt x="238" y="2"/>
                  </a:lnTo>
                  <a:lnTo>
                    <a:pt x="237" y="5"/>
                  </a:lnTo>
                  <a:lnTo>
                    <a:pt x="229" y="4"/>
                  </a:lnTo>
                  <a:lnTo>
                    <a:pt x="229" y="1"/>
                  </a:lnTo>
                  <a:close/>
                  <a:moveTo>
                    <a:pt x="238" y="2"/>
                  </a:moveTo>
                  <a:lnTo>
                    <a:pt x="238" y="2"/>
                  </a:lnTo>
                  <a:lnTo>
                    <a:pt x="238" y="4"/>
                  </a:lnTo>
                  <a:lnTo>
                    <a:pt x="238" y="2"/>
                  </a:lnTo>
                  <a:close/>
                  <a:moveTo>
                    <a:pt x="238" y="2"/>
                  </a:moveTo>
                  <a:lnTo>
                    <a:pt x="246" y="5"/>
                  </a:lnTo>
                  <a:lnTo>
                    <a:pt x="246" y="7"/>
                  </a:lnTo>
                  <a:lnTo>
                    <a:pt x="237" y="5"/>
                  </a:lnTo>
                  <a:lnTo>
                    <a:pt x="238" y="2"/>
                  </a:lnTo>
                  <a:close/>
                  <a:moveTo>
                    <a:pt x="246" y="5"/>
                  </a:moveTo>
                  <a:lnTo>
                    <a:pt x="246" y="5"/>
                  </a:lnTo>
                  <a:lnTo>
                    <a:pt x="246" y="6"/>
                  </a:lnTo>
                  <a:lnTo>
                    <a:pt x="246" y="5"/>
                  </a:lnTo>
                  <a:close/>
                  <a:moveTo>
                    <a:pt x="246" y="5"/>
                  </a:moveTo>
                  <a:lnTo>
                    <a:pt x="255" y="8"/>
                  </a:lnTo>
                  <a:lnTo>
                    <a:pt x="254" y="10"/>
                  </a:lnTo>
                  <a:lnTo>
                    <a:pt x="245" y="7"/>
                  </a:lnTo>
                  <a:lnTo>
                    <a:pt x="246" y="5"/>
                  </a:lnTo>
                  <a:close/>
                  <a:moveTo>
                    <a:pt x="255" y="8"/>
                  </a:moveTo>
                  <a:lnTo>
                    <a:pt x="255" y="8"/>
                  </a:lnTo>
                  <a:lnTo>
                    <a:pt x="254" y="9"/>
                  </a:lnTo>
                  <a:lnTo>
                    <a:pt x="255" y="8"/>
                  </a:lnTo>
                  <a:close/>
                  <a:moveTo>
                    <a:pt x="255" y="8"/>
                  </a:moveTo>
                  <a:lnTo>
                    <a:pt x="262" y="11"/>
                  </a:lnTo>
                  <a:lnTo>
                    <a:pt x="261" y="13"/>
                  </a:lnTo>
                  <a:lnTo>
                    <a:pt x="254" y="10"/>
                  </a:lnTo>
                  <a:lnTo>
                    <a:pt x="255" y="8"/>
                  </a:lnTo>
                  <a:close/>
                  <a:moveTo>
                    <a:pt x="262" y="11"/>
                  </a:moveTo>
                  <a:lnTo>
                    <a:pt x="262" y="11"/>
                  </a:lnTo>
                  <a:lnTo>
                    <a:pt x="261" y="12"/>
                  </a:lnTo>
                  <a:lnTo>
                    <a:pt x="262" y="11"/>
                  </a:lnTo>
                  <a:close/>
                  <a:moveTo>
                    <a:pt x="262" y="11"/>
                  </a:moveTo>
                  <a:lnTo>
                    <a:pt x="266" y="13"/>
                  </a:lnTo>
                  <a:lnTo>
                    <a:pt x="265" y="15"/>
                  </a:lnTo>
                  <a:lnTo>
                    <a:pt x="261" y="13"/>
                  </a:lnTo>
                  <a:lnTo>
                    <a:pt x="262" y="11"/>
                  </a:lnTo>
                  <a:close/>
                  <a:moveTo>
                    <a:pt x="266" y="13"/>
                  </a:moveTo>
                  <a:lnTo>
                    <a:pt x="266" y="13"/>
                  </a:lnTo>
                  <a:lnTo>
                    <a:pt x="266" y="14"/>
                  </a:lnTo>
                  <a:lnTo>
                    <a:pt x="266" y="13"/>
                  </a:lnTo>
                  <a:close/>
                  <a:moveTo>
                    <a:pt x="266" y="13"/>
                  </a:moveTo>
                  <a:lnTo>
                    <a:pt x="270" y="16"/>
                  </a:lnTo>
                  <a:lnTo>
                    <a:pt x="268" y="18"/>
                  </a:lnTo>
                  <a:lnTo>
                    <a:pt x="265" y="15"/>
                  </a:lnTo>
                  <a:lnTo>
                    <a:pt x="266" y="13"/>
                  </a:lnTo>
                  <a:close/>
                  <a:moveTo>
                    <a:pt x="268" y="18"/>
                  </a:moveTo>
                  <a:lnTo>
                    <a:pt x="268" y="18"/>
                  </a:lnTo>
                  <a:lnTo>
                    <a:pt x="269" y="17"/>
                  </a:lnTo>
                  <a:lnTo>
                    <a:pt x="268" y="18"/>
                  </a:lnTo>
                  <a:close/>
                  <a:moveTo>
                    <a:pt x="269" y="16"/>
                  </a:moveTo>
                  <a:lnTo>
                    <a:pt x="273" y="18"/>
                  </a:lnTo>
                  <a:lnTo>
                    <a:pt x="271" y="20"/>
                  </a:lnTo>
                  <a:lnTo>
                    <a:pt x="268" y="18"/>
                  </a:lnTo>
                  <a:lnTo>
                    <a:pt x="269" y="16"/>
                  </a:lnTo>
                  <a:close/>
                  <a:moveTo>
                    <a:pt x="271" y="20"/>
                  </a:moveTo>
                  <a:lnTo>
                    <a:pt x="271" y="20"/>
                  </a:lnTo>
                  <a:lnTo>
                    <a:pt x="272" y="19"/>
                  </a:lnTo>
                  <a:lnTo>
                    <a:pt x="271" y="20"/>
                  </a:lnTo>
                  <a:close/>
                  <a:moveTo>
                    <a:pt x="273" y="18"/>
                  </a:moveTo>
                  <a:lnTo>
                    <a:pt x="276" y="20"/>
                  </a:lnTo>
                  <a:lnTo>
                    <a:pt x="274" y="22"/>
                  </a:lnTo>
                  <a:lnTo>
                    <a:pt x="271" y="20"/>
                  </a:lnTo>
                  <a:lnTo>
                    <a:pt x="273" y="18"/>
                  </a:lnTo>
                  <a:close/>
                  <a:moveTo>
                    <a:pt x="276" y="20"/>
                  </a:moveTo>
                  <a:lnTo>
                    <a:pt x="276" y="20"/>
                  </a:lnTo>
                  <a:lnTo>
                    <a:pt x="275" y="21"/>
                  </a:lnTo>
                  <a:lnTo>
                    <a:pt x="276" y="20"/>
                  </a:lnTo>
                  <a:close/>
                  <a:moveTo>
                    <a:pt x="276" y="20"/>
                  </a:moveTo>
                  <a:lnTo>
                    <a:pt x="282" y="27"/>
                  </a:lnTo>
                  <a:lnTo>
                    <a:pt x="281" y="28"/>
                  </a:lnTo>
                  <a:lnTo>
                    <a:pt x="274" y="22"/>
                  </a:lnTo>
                  <a:lnTo>
                    <a:pt x="276" y="20"/>
                  </a:lnTo>
                  <a:close/>
                  <a:moveTo>
                    <a:pt x="282" y="27"/>
                  </a:moveTo>
                  <a:lnTo>
                    <a:pt x="288" y="33"/>
                  </a:lnTo>
                  <a:lnTo>
                    <a:pt x="287" y="35"/>
                  </a:lnTo>
                  <a:lnTo>
                    <a:pt x="281" y="28"/>
                  </a:lnTo>
                  <a:lnTo>
                    <a:pt x="282" y="27"/>
                  </a:lnTo>
                  <a:close/>
                  <a:moveTo>
                    <a:pt x="288" y="33"/>
                  </a:moveTo>
                  <a:lnTo>
                    <a:pt x="288" y="33"/>
                  </a:lnTo>
                  <a:lnTo>
                    <a:pt x="288" y="34"/>
                  </a:lnTo>
                  <a:lnTo>
                    <a:pt x="288" y="33"/>
                  </a:lnTo>
                  <a:close/>
                  <a:moveTo>
                    <a:pt x="288" y="33"/>
                  </a:moveTo>
                  <a:lnTo>
                    <a:pt x="294" y="39"/>
                  </a:lnTo>
                  <a:lnTo>
                    <a:pt x="292" y="41"/>
                  </a:lnTo>
                  <a:lnTo>
                    <a:pt x="287" y="35"/>
                  </a:lnTo>
                  <a:lnTo>
                    <a:pt x="288" y="33"/>
                  </a:lnTo>
                  <a:close/>
                  <a:moveTo>
                    <a:pt x="294" y="39"/>
                  </a:moveTo>
                  <a:lnTo>
                    <a:pt x="294" y="39"/>
                  </a:lnTo>
                  <a:lnTo>
                    <a:pt x="293" y="40"/>
                  </a:lnTo>
                  <a:lnTo>
                    <a:pt x="294" y="39"/>
                  </a:lnTo>
                  <a:close/>
                  <a:moveTo>
                    <a:pt x="294" y="39"/>
                  </a:moveTo>
                  <a:lnTo>
                    <a:pt x="298" y="47"/>
                  </a:lnTo>
                  <a:lnTo>
                    <a:pt x="296" y="48"/>
                  </a:lnTo>
                  <a:lnTo>
                    <a:pt x="292" y="41"/>
                  </a:lnTo>
                  <a:lnTo>
                    <a:pt x="294" y="39"/>
                  </a:lnTo>
                  <a:close/>
                  <a:moveTo>
                    <a:pt x="298" y="47"/>
                  </a:moveTo>
                  <a:lnTo>
                    <a:pt x="298" y="47"/>
                  </a:lnTo>
                  <a:lnTo>
                    <a:pt x="297" y="47"/>
                  </a:lnTo>
                  <a:lnTo>
                    <a:pt x="298" y="47"/>
                  </a:lnTo>
                  <a:close/>
                  <a:moveTo>
                    <a:pt x="298" y="47"/>
                  </a:moveTo>
                  <a:lnTo>
                    <a:pt x="301" y="54"/>
                  </a:lnTo>
                  <a:lnTo>
                    <a:pt x="299" y="55"/>
                  </a:lnTo>
                  <a:lnTo>
                    <a:pt x="296" y="48"/>
                  </a:lnTo>
                  <a:lnTo>
                    <a:pt x="298" y="47"/>
                  </a:lnTo>
                  <a:close/>
                  <a:moveTo>
                    <a:pt x="301" y="54"/>
                  </a:moveTo>
                  <a:lnTo>
                    <a:pt x="301" y="54"/>
                  </a:lnTo>
                  <a:lnTo>
                    <a:pt x="300" y="55"/>
                  </a:lnTo>
                  <a:lnTo>
                    <a:pt x="301" y="54"/>
                  </a:lnTo>
                  <a:close/>
                  <a:moveTo>
                    <a:pt x="301" y="54"/>
                  </a:moveTo>
                  <a:lnTo>
                    <a:pt x="304" y="63"/>
                  </a:lnTo>
                  <a:lnTo>
                    <a:pt x="302" y="63"/>
                  </a:lnTo>
                  <a:lnTo>
                    <a:pt x="299" y="55"/>
                  </a:lnTo>
                  <a:lnTo>
                    <a:pt x="301" y="54"/>
                  </a:lnTo>
                  <a:close/>
                  <a:moveTo>
                    <a:pt x="304" y="63"/>
                  </a:moveTo>
                  <a:lnTo>
                    <a:pt x="304" y="63"/>
                  </a:lnTo>
                  <a:lnTo>
                    <a:pt x="303" y="63"/>
                  </a:lnTo>
                  <a:lnTo>
                    <a:pt x="304" y="63"/>
                  </a:lnTo>
                  <a:close/>
                  <a:moveTo>
                    <a:pt x="304" y="63"/>
                  </a:moveTo>
                  <a:lnTo>
                    <a:pt x="305" y="67"/>
                  </a:lnTo>
                  <a:lnTo>
                    <a:pt x="303" y="67"/>
                  </a:lnTo>
                  <a:lnTo>
                    <a:pt x="302" y="63"/>
                  </a:lnTo>
                  <a:lnTo>
                    <a:pt x="304" y="63"/>
                  </a:lnTo>
                  <a:close/>
                  <a:moveTo>
                    <a:pt x="305" y="67"/>
                  </a:moveTo>
                  <a:lnTo>
                    <a:pt x="306" y="71"/>
                  </a:lnTo>
                  <a:lnTo>
                    <a:pt x="304" y="72"/>
                  </a:lnTo>
                  <a:lnTo>
                    <a:pt x="303" y="67"/>
                  </a:lnTo>
                  <a:lnTo>
                    <a:pt x="305" y="67"/>
                  </a:lnTo>
                  <a:close/>
                  <a:moveTo>
                    <a:pt x="306" y="71"/>
                  </a:moveTo>
                  <a:lnTo>
                    <a:pt x="306" y="71"/>
                  </a:lnTo>
                  <a:lnTo>
                    <a:pt x="305" y="71"/>
                  </a:lnTo>
                  <a:lnTo>
                    <a:pt x="306" y="71"/>
                  </a:lnTo>
                  <a:close/>
                  <a:moveTo>
                    <a:pt x="306" y="71"/>
                  </a:moveTo>
                  <a:lnTo>
                    <a:pt x="308" y="80"/>
                  </a:lnTo>
                  <a:lnTo>
                    <a:pt x="306" y="81"/>
                  </a:lnTo>
                  <a:lnTo>
                    <a:pt x="304" y="72"/>
                  </a:lnTo>
                  <a:lnTo>
                    <a:pt x="306" y="71"/>
                  </a:lnTo>
                  <a:close/>
                  <a:moveTo>
                    <a:pt x="308" y="80"/>
                  </a:moveTo>
                  <a:lnTo>
                    <a:pt x="309" y="81"/>
                  </a:lnTo>
                  <a:lnTo>
                    <a:pt x="307" y="81"/>
                  </a:lnTo>
                  <a:lnTo>
                    <a:pt x="308" y="80"/>
                  </a:lnTo>
                  <a:close/>
                  <a:moveTo>
                    <a:pt x="309" y="81"/>
                  </a:moveTo>
                  <a:lnTo>
                    <a:pt x="309" y="89"/>
                  </a:lnTo>
                  <a:lnTo>
                    <a:pt x="306" y="89"/>
                  </a:lnTo>
                  <a:lnTo>
                    <a:pt x="306" y="81"/>
                  </a:lnTo>
                  <a:lnTo>
                    <a:pt x="309" y="81"/>
                  </a:lnTo>
                  <a:close/>
                  <a:moveTo>
                    <a:pt x="308" y="90"/>
                  </a:moveTo>
                  <a:lnTo>
                    <a:pt x="306" y="91"/>
                  </a:lnTo>
                  <a:lnTo>
                    <a:pt x="306" y="89"/>
                  </a:lnTo>
                  <a:lnTo>
                    <a:pt x="307" y="89"/>
                  </a:lnTo>
                  <a:lnTo>
                    <a:pt x="308" y="90"/>
                  </a:lnTo>
                  <a:close/>
                  <a:moveTo>
                    <a:pt x="307" y="88"/>
                  </a:moveTo>
                  <a:lnTo>
                    <a:pt x="311" y="86"/>
                  </a:lnTo>
                  <a:lnTo>
                    <a:pt x="312" y="88"/>
                  </a:lnTo>
                  <a:lnTo>
                    <a:pt x="308" y="90"/>
                  </a:lnTo>
                  <a:lnTo>
                    <a:pt x="307" y="88"/>
                  </a:lnTo>
                  <a:close/>
                  <a:moveTo>
                    <a:pt x="311" y="86"/>
                  </a:moveTo>
                  <a:lnTo>
                    <a:pt x="315" y="84"/>
                  </a:lnTo>
                  <a:lnTo>
                    <a:pt x="316" y="86"/>
                  </a:lnTo>
                  <a:lnTo>
                    <a:pt x="312" y="88"/>
                  </a:lnTo>
                  <a:lnTo>
                    <a:pt x="311" y="86"/>
                  </a:lnTo>
                  <a:close/>
                  <a:moveTo>
                    <a:pt x="315" y="84"/>
                  </a:moveTo>
                  <a:lnTo>
                    <a:pt x="315" y="84"/>
                  </a:lnTo>
                  <a:lnTo>
                    <a:pt x="316" y="85"/>
                  </a:lnTo>
                  <a:lnTo>
                    <a:pt x="315" y="84"/>
                  </a:lnTo>
                  <a:close/>
                  <a:moveTo>
                    <a:pt x="315" y="84"/>
                  </a:moveTo>
                  <a:lnTo>
                    <a:pt x="324" y="81"/>
                  </a:lnTo>
                  <a:lnTo>
                    <a:pt x="324" y="83"/>
                  </a:lnTo>
                  <a:lnTo>
                    <a:pt x="316" y="86"/>
                  </a:lnTo>
                  <a:lnTo>
                    <a:pt x="315" y="84"/>
                  </a:lnTo>
                  <a:close/>
                  <a:moveTo>
                    <a:pt x="324" y="81"/>
                  </a:moveTo>
                  <a:lnTo>
                    <a:pt x="324" y="81"/>
                  </a:lnTo>
                  <a:lnTo>
                    <a:pt x="324" y="82"/>
                  </a:lnTo>
                  <a:lnTo>
                    <a:pt x="324" y="81"/>
                  </a:lnTo>
                  <a:close/>
                  <a:moveTo>
                    <a:pt x="324" y="81"/>
                  </a:moveTo>
                  <a:lnTo>
                    <a:pt x="332" y="79"/>
                  </a:lnTo>
                  <a:lnTo>
                    <a:pt x="333" y="81"/>
                  </a:lnTo>
                  <a:lnTo>
                    <a:pt x="324" y="83"/>
                  </a:lnTo>
                  <a:lnTo>
                    <a:pt x="324" y="81"/>
                  </a:lnTo>
                  <a:close/>
                  <a:moveTo>
                    <a:pt x="332" y="79"/>
                  </a:moveTo>
                  <a:lnTo>
                    <a:pt x="336" y="78"/>
                  </a:lnTo>
                  <a:lnTo>
                    <a:pt x="337" y="80"/>
                  </a:lnTo>
                  <a:lnTo>
                    <a:pt x="333" y="81"/>
                  </a:lnTo>
                  <a:lnTo>
                    <a:pt x="332" y="79"/>
                  </a:lnTo>
                  <a:close/>
                  <a:moveTo>
                    <a:pt x="336" y="78"/>
                  </a:moveTo>
                  <a:lnTo>
                    <a:pt x="340" y="76"/>
                  </a:lnTo>
                  <a:lnTo>
                    <a:pt x="341" y="79"/>
                  </a:lnTo>
                  <a:lnTo>
                    <a:pt x="337" y="80"/>
                  </a:lnTo>
                  <a:lnTo>
                    <a:pt x="336" y="78"/>
                  </a:lnTo>
                  <a:close/>
                  <a:moveTo>
                    <a:pt x="340" y="76"/>
                  </a:moveTo>
                  <a:lnTo>
                    <a:pt x="341" y="76"/>
                  </a:lnTo>
                  <a:lnTo>
                    <a:pt x="341" y="78"/>
                  </a:lnTo>
                  <a:lnTo>
                    <a:pt x="340" y="76"/>
                  </a:lnTo>
                  <a:close/>
                  <a:moveTo>
                    <a:pt x="341" y="76"/>
                  </a:moveTo>
                  <a:lnTo>
                    <a:pt x="349" y="76"/>
                  </a:lnTo>
                  <a:lnTo>
                    <a:pt x="349" y="79"/>
                  </a:lnTo>
                  <a:lnTo>
                    <a:pt x="341" y="79"/>
                  </a:lnTo>
                  <a:lnTo>
                    <a:pt x="341" y="76"/>
                  </a:lnTo>
                  <a:close/>
                  <a:moveTo>
                    <a:pt x="349" y="76"/>
                  </a:moveTo>
                  <a:lnTo>
                    <a:pt x="357" y="76"/>
                  </a:lnTo>
                  <a:lnTo>
                    <a:pt x="357" y="79"/>
                  </a:lnTo>
                  <a:lnTo>
                    <a:pt x="349" y="79"/>
                  </a:lnTo>
                  <a:lnTo>
                    <a:pt x="349" y="76"/>
                  </a:lnTo>
                  <a:close/>
                  <a:moveTo>
                    <a:pt x="357" y="76"/>
                  </a:moveTo>
                  <a:lnTo>
                    <a:pt x="358" y="76"/>
                  </a:lnTo>
                  <a:lnTo>
                    <a:pt x="357" y="78"/>
                  </a:lnTo>
                  <a:lnTo>
                    <a:pt x="357" y="76"/>
                  </a:lnTo>
                  <a:close/>
                  <a:moveTo>
                    <a:pt x="358" y="76"/>
                  </a:moveTo>
                  <a:lnTo>
                    <a:pt x="366" y="78"/>
                  </a:lnTo>
                  <a:lnTo>
                    <a:pt x="366" y="80"/>
                  </a:lnTo>
                  <a:lnTo>
                    <a:pt x="357" y="79"/>
                  </a:lnTo>
                  <a:lnTo>
                    <a:pt x="358" y="76"/>
                  </a:lnTo>
                  <a:close/>
                  <a:moveTo>
                    <a:pt x="366" y="78"/>
                  </a:moveTo>
                  <a:lnTo>
                    <a:pt x="366" y="78"/>
                  </a:lnTo>
                  <a:lnTo>
                    <a:pt x="366" y="79"/>
                  </a:lnTo>
                  <a:lnTo>
                    <a:pt x="366" y="78"/>
                  </a:lnTo>
                  <a:close/>
                  <a:moveTo>
                    <a:pt x="366" y="78"/>
                  </a:moveTo>
                  <a:lnTo>
                    <a:pt x="374" y="80"/>
                  </a:lnTo>
                  <a:lnTo>
                    <a:pt x="374" y="82"/>
                  </a:lnTo>
                  <a:lnTo>
                    <a:pt x="366" y="80"/>
                  </a:lnTo>
                  <a:lnTo>
                    <a:pt x="366" y="78"/>
                  </a:lnTo>
                  <a:close/>
                  <a:moveTo>
                    <a:pt x="374" y="80"/>
                  </a:moveTo>
                  <a:lnTo>
                    <a:pt x="374" y="80"/>
                  </a:lnTo>
                  <a:lnTo>
                    <a:pt x="374" y="81"/>
                  </a:lnTo>
                  <a:lnTo>
                    <a:pt x="374" y="80"/>
                  </a:lnTo>
                  <a:close/>
                  <a:moveTo>
                    <a:pt x="374" y="80"/>
                  </a:moveTo>
                  <a:lnTo>
                    <a:pt x="382" y="82"/>
                  </a:lnTo>
                  <a:lnTo>
                    <a:pt x="381" y="84"/>
                  </a:lnTo>
                  <a:lnTo>
                    <a:pt x="374" y="82"/>
                  </a:lnTo>
                  <a:lnTo>
                    <a:pt x="374" y="80"/>
                  </a:lnTo>
                  <a:close/>
                  <a:moveTo>
                    <a:pt x="382" y="82"/>
                  </a:moveTo>
                  <a:lnTo>
                    <a:pt x="382" y="82"/>
                  </a:lnTo>
                  <a:lnTo>
                    <a:pt x="381" y="83"/>
                  </a:lnTo>
                  <a:lnTo>
                    <a:pt x="382" y="82"/>
                  </a:lnTo>
                  <a:close/>
                  <a:moveTo>
                    <a:pt x="382" y="82"/>
                  </a:moveTo>
                  <a:lnTo>
                    <a:pt x="390" y="85"/>
                  </a:lnTo>
                  <a:lnTo>
                    <a:pt x="389" y="87"/>
                  </a:lnTo>
                  <a:lnTo>
                    <a:pt x="381" y="84"/>
                  </a:lnTo>
                  <a:lnTo>
                    <a:pt x="382" y="82"/>
                  </a:lnTo>
                  <a:close/>
                  <a:moveTo>
                    <a:pt x="390" y="85"/>
                  </a:moveTo>
                  <a:lnTo>
                    <a:pt x="390" y="85"/>
                  </a:lnTo>
                  <a:lnTo>
                    <a:pt x="390" y="86"/>
                  </a:lnTo>
                  <a:lnTo>
                    <a:pt x="390" y="85"/>
                  </a:lnTo>
                  <a:close/>
                  <a:moveTo>
                    <a:pt x="390" y="85"/>
                  </a:moveTo>
                  <a:lnTo>
                    <a:pt x="398" y="89"/>
                  </a:lnTo>
                  <a:lnTo>
                    <a:pt x="397" y="91"/>
                  </a:lnTo>
                  <a:lnTo>
                    <a:pt x="389" y="87"/>
                  </a:lnTo>
                  <a:lnTo>
                    <a:pt x="390" y="85"/>
                  </a:lnTo>
                  <a:close/>
                  <a:moveTo>
                    <a:pt x="398" y="89"/>
                  </a:moveTo>
                  <a:lnTo>
                    <a:pt x="398" y="89"/>
                  </a:lnTo>
                  <a:lnTo>
                    <a:pt x="397" y="90"/>
                  </a:lnTo>
                  <a:lnTo>
                    <a:pt x="398" y="89"/>
                  </a:lnTo>
                  <a:close/>
                  <a:moveTo>
                    <a:pt x="398" y="89"/>
                  </a:moveTo>
                  <a:lnTo>
                    <a:pt x="405" y="94"/>
                  </a:lnTo>
                  <a:lnTo>
                    <a:pt x="404" y="96"/>
                  </a:lnTo>
                  <a:lnTo>
                    <a:pt x="396" y="91"/>
                  </a:lnTo>
                  <a:lnTo>
                    <a:pt x="398" y="89"/>
                  </a:lnTo>
                  <a:close/>
                  <a:moveTo>
                    <a:pt x="405" y="94"/>
                  </a:moveTo>
                  <a:lnTo>
                    <a:pt x="405" y="94"/>
                  </a:lnTo>
                  <a:lnTo>
                    <a:pt x="404" y="95"/>
                  </a:lnTo>
                  <a:lnTo>
                    <a:pt x="405" y="94"/>
                  </a:lnTo>
                  <a:close/>
                  <a:moveTo>
                    <a:pt x="405" y="94"/>
                  </a:moveTo>
                  <a:lnTo>
                    <a:pt x="411" y="100"/>
                  </a:lnTo>
                  <a:lnTo>
                    <a:pt x="410" y="101"/>
                  </a:lnTo>
                  <a:lnTo>
                    <a:pt x="404" y="96"/>
                  </a:lnTo>
                  <a:lnTo>
                    <a:pt x="405" y="94"/>
                  </a:lnTo>
                  <a:close/>
                  <a:moveTo>
                    <a:pt x="411" y="100"/>
                  </a:moveTo>
                  <a:lnTo>
                    <a:pt x="411" y="100"/>
                  </a:lnTo>
                  <a:lnTo>
                    <a:pt x="411" y="101"/>
                  </a:lnTo>
                  <a:lnTo>
                    <a:pt x="411" y="100"/>
                  </a:lnTo>
                  <a:close/>
                  <a:moveTo>
                    <a:pt x="411" y="100"/>
                  </a:moveTo>
                  <a:lnTo>
                    <a:pt x="418" y="106"/>
                  </a:lnTo>
                  <a:lnTo>
                    <a:pt x="416" y="108"/>
                  </a:lnTo>
                  <a:lnTo>
                    <a:pt x="410" y="101"/>
                  </a:lnTo>
                  <a:lnTo>
                    <a:pt x="411" y="100"/>
                  </a:lnTo>
                  <a:close/>
                  <a:moveTo>
                    <a:pt x="418" y="106"/>
                  </a:moveTo>
                  <a:lnTo>
                    <a:pt x="418" y="106"/>
                  </a:lnTo>
                  <a:lnTo>
                    <a:pt x="417" y="107"/>
                  </a:lnTo>
                  <a:lnTo>
                    <a:pt x="418" y="106"/>
                  </a:lnTo>
                  <a:close/>
                  <a:moveTo>
                    <a:pt x="418" y="106"/>
                  </a:moveTo>
                  <a:lnTo>
                    <a:pt x="423" y="113"/>
                  </a:lnTo>
                  <a:lnTo>
                    <a:pt x="421" y="115"/>
                  </a:lnTo>
                  <a:lnTo>
                    <a:pt x="416" y="107"/>
                  </a:lnTo>
                  <a:lnTo>
                    <a:pt x="418" y="106"/>
                  </a:lnTo>
                  <a:close/>
                  <a:moveTo>
                    <a:pt x="423" y="113"/>
                  </a:moveTo>
                  <a:lnTo>
                    <a:pt x="428" y="121"/>
                  </a:lnTo>
                  <a:lnTo>
                    <a:pt x="426" y="122"/>
                  </a:lnTo>
                  <a:lnTo>
                    <a:pt x="421" y="115"/>
                  </a:lnTo>
                  <a:lnTo>
                    <a:pt x="423" y="113"/>
                  </a:lnTo>
                  <a:close/>
                  <a:moveTo>
                    <a:pt x="428" y="121"/>
                  </a:moveTo>
                  <a:lnTo>
                    <a:pt x="428" y="121"/>
                  </a:lnTo>
                  <a:lnTo>
                    <a:pt x="427" y="121"/>
                  </a:lnTo>
                  <a:lnTo>
                    <a:pt x="428" y="121"/>
                  </a:lnTo>
                  <a:close/>
                  <a:moveTo>
                    <a:pt x="428" y="121"/>
                  </a:moveTo>
                  <a:lnTo>
                    <a:pt x="432" y="128"/>
                  </a:lnTo>
                  <a:lnTo>
                    <a:pt x="431" y="129"/>
                  </a:lnTo>
                  <a:lnTo>
                    <a:pt x="426" y="122"/>
                  </a:lnTo>
                  <a:lnTo>
                    <a:pt x="428" y="121"/>
                  </a:lnTo>
                  <a:close/>
                  <a:moveTo>
                    <a:pt x="432" y="128"/>
                  </a:moveTo>
                  <a:lnTo>
                    <a:pt x="433" y="128"/>
                  </a:lnTo>
                  <a:lnTo>
                    <a:pt x="431" y="129"/>
                  </a:lnTo>
                  <a:lnTo>
                    <a:pt x="432" y="128"/>
                  </a:lnTo>
                  <a:close/>
                  <a:moveTo>
                    <a:pt x="433" y="128"/>
                  </a:moveTo>
                  <a:lnTo>
                    <a:pt x="436" y="137"/>
                  </a:lnTo>
                  <a:lnTo>
                    <a:pt x="434" y="137"/>
                  </a:lnTo>
                  <a:lnTo>
                    <a:pt x="430" y="129"/>
                  </a:lnTo>
                  <a:lnTo>
                    <a:pt x="433" y="128"/>
                  </a:lnTo>
                  <a:close/>
                  <a:moveTo>
                    <a:pt x="436" y="137"/>
                  </a:moveTo>
                  <a:lnTo>
                    <a:pt x="436" y="137"/>
                  </a:lnTo>
                  <a:lnTo>
                    <a:pt x="435" y="137"/>
                  </a:lnTo>
                  <a:lnTo>
                    <a:pt x="436" y="137"/>
                  </a:lnTo>
                  <a:close/>
                  <a:moveTo>
                    <a:pt x="436" y="137"/>
                  </a:moveTo>
                  <a:lnTo>
                    <a:pt x="438" y="145"/>
                  </a:lnTo>
                  <a:lnTo>
                    <a:pt x="436" y="146"/>
                  </a:lnTo>
                  <a:lnTo>
                    <a:pt x="434" y="137"/>
                  </a:lnTo>
                  <a:lnTo>
                    <a:pt x="436" y="137"/>
                  </a:lnTo>
                  <a:close/>
                  <a:moveTo>
                    <a:pt x="438" y="145"/>
                  </a:moveTo>
                  <a:lnTo>
                    <a:pt x="438" y="145"/>
                  </a:lnTo>
                  <a:lnTo>
                    <a:pt x="437" y="145"/>
                  </a:lnTo>
                  <a:lnTo>
                    <a:pt x="438" y="145"/>
                  </a:lnTo>
                  <a:close/>
                  <a:moveTo>
                    <a:pt x="438" y="145"/>
                  </a:moveTo>
                  <a:lnTo>
                    <a:pt x="439" y="154"/>
                  </a:lnTo>
                  <a:lnTo>
                    <a:pt x="437" y="154"/>
                  </a:lnTo>
                  <a:lnTo>
                    <a:pt x="436" y="145"/>
                  </a:lnTo>
                  <a:lnTo>
                    <a:pt x="438" y="145"/>
                  </a:lnTo>
                  <a:close/>
                  <a:moveTo>
                    <a:pt x="439" y="154"/>
                  </a:moveTo>
                  <a:lnTo>
                    <a:pt x="439" y="154"/>
                  </a:lnTo>
                  <a:lnTo>
                    <a:pt x="438" y="154"/>
                  </a:lnTo>
                  <a:lnTo>
                    <a:pt x="439" y="154"/>
                  </a:lnTo>
                  <a:close/>
                  <a:moveTo>
                    <a:pt x="439" y="154"/>
                  </a:moveTo>
                  <a:lnTo>
                    <a:pt x="440" y="163"/>
                  </a:lnTo>
                  <a:lnTo>
                    <a:pt x="438" y="163"/>
                  </a:lnTo>
                  <a:lnTo>
                    <a:pt x="437" y="154"/>
                  </a:lnTo>
                  <a:lnTo>
                    <a:pt x="439" y="154"/>
                  </a:lnTo>
                  <a:close/>
                  <a:moveTo>
                    <a:pt x="440" y="163"/>
                  </a:moveTo>
                  <a:lnTo>
                    <a:pt x="440" y="163"/>
                  </a:lnTo>
                  <a:lnTo>
                    <a:pt x="439" y="163"/>
                  </a:lnTo>
                  <a:lnTo>
                    <a:pt x="440" y="163"/>
                  </a:lnTo>
                  <a:close/>
                  <a:moveTo>
                    <a:pt x="440" y="163"/>
                  </a:moveTo>
                  <a:lnTo>
                    <a:pt x="440" y="171"/>
                  </a:lnTo>
                  <a:lnTo>
                    <a:pt x="438" y="171"/>
                  </a:lnTo>
                  <a:lnTo>
                    <a:pt x="438" y="163"/>
                  </a:lnTo>
                  <a:lnTo>
                    <a:pt x="440" y="163"/>
                  </a:lnTo>
                  <a:close/>
                  <a:moveTo>
                    <a:pt x="440" y="171"/>
                  </a:moveTo>
                  <a:lnTo>
                    <a:pt x="440" y="172"/>
                  </a:lnTo>
                  <a:lnTo>
                    <a:pt x="439" y="171"/>
                  </a:lnTo>
                  <a:lnTo>
                    <a:pt x="440" y="171"/>
                  </a:lnTo>
                  <a:close/>
                  <a:moveTo>
                    <a:pt x="440" y="172"/>
                  </a:moveTo>
                  <a:lnTo>
                    <a:pt x="439" y="180"/>
                  </a:lnTo>
                  <a:lnTo>
                    <a:pt x="437" y="180"/>
                  </a:lnTo>
                  <a:lnTo>
                    <a:pt x="438" y="171"/>
                  </a:lnTo>
                  <a:lnTo>
                    <a:pt x="440" y="172"/>
                  </a:lnTo>
                  <a:close/>
                  <a:moveTo>
                    <a:pt x="439" y="180"/>
                  </a:moveTo>
                  <a:lnTo>
                    <a:pt x="439" y="180"/>
                  </a:lnTo>
                  <a:lnTo>
                    <a:pt x="438" y="180"/>
                  </a:lnTo>
                  <a:lnTo>
                    <a:pt x="439" y="180"/>
                  </a:lnTo>
                  <a:close/>
                  <a:moveTo>
                    <a:pt x="439" y="180"/>
                  </a:moveTo>
                  <a:lnTo>
                    <a:pt x="437" y="188"/>
                  </a:lnTo>
                  <a:lnTo>
                    <a:pt x="435" y="188"/>
                  </a:lnTo>
                  <a:lnTo>
                    <a:pt x="437" y="179"/>
                  </a:lnTo>
                  <a:lnTo>
                    <a:pt x="439" y="180"/>
                  </a:lnTo>
                  <a:close/>
                  <a:moveTo>
                    <a:pt x="437" y="188"/>
                  </a:moveTo>
                  <a:lnTo>
                    <a:pt x="437" y="188"/>
                  </a:lnTo>
                  <a:lnTo>
                    <a:pt x="436" y="188"/>
                  </a:lnTo>
                  <a:lnTo>
                    <a:pt x="437" y="188"/>
                  </a:lnTo>
                  <a:close/>
                  <a:moveTo>
                    <a:pt x="437" y="188"/>
                  </a:moveTo>
                  <a:lnTo>
                    <a:pt x="435" y="196"/>
                  </a:lnTo>
                  <a:lnTo>
                    <a:pt x="432" y="195"/>
                  </a:lnTo>
                  <a:lnTo>
                    <a:pt x="435" y="188"/>
                  </a:lnTo>
                  <a:lnTo>
                    <a:pt x="437" y="188"/>
                  </a:lnTo>
                  <a:close/>
                  <a:moveTo>
                    <a:pt x="435" y="196"/>
                  </a:moveTo>
                  <a:lnTo>
                    <a:pt x="435" y="196"/>
                  </a:lnTo>
                  <a:lnTo>
                    <a:pt x="434" y="195"/>
                  </a:lnTo>
                  <a:lnTo>
                    <a:pt x="435" y="196"/>
                  </a:lnTo>
                  <a:close/>
                  <a:moveTo>
                    <a:pt x="435" y="196"/>
                  </a:moveTo>
                  <a:lnTo>
                    <a:pt x="430" y="204"/>
                  </a:lnTo>
                  <a:lnTo>
                    <a:pt x="428" y="203"/>
                  </a:lnTo>
                  <a:lnTo>
                    <a:pt x="433" y="195"/>
                  </a:lnTo>
                  <a:lnTo>
                    <a:pt x="435" y="196"/>
                  </a:lnTo>
                  <a:close/>
                  <a:moveTo>
                    <a:pt x="428" y="203"/>
                  </a:moveTo>
                  <a:lnTo>
                    <a:pt x="428" y="203"/>
                  </a:lnTo>
                  <a:lnTo>
                    <a:pt x="429" y="204"/>
                  </a:lnTo>
                  <a:lnTo>
                    <a:pt x="428" y="203"/>
                  </a:lnTo>
                  <a:close/>
                  <a:moveTo>
                    <a:pt x="430" y="204"/>
                  </a:moveTo>
                  <a:lnTo>
                    <a:pt x="427" y="211"/>
                  </a:lnTo>
                  <a:lnTo>
                    <a:pt x="425" y="211"/>
                  </a:lnTo>
                  <a:lnTo>
                    <a:pt x="428" y="203"/>
                  </a:lnTo>
                  <a:lnTo>
                    <a:pt x="430" y="204"/>
                  </a:lnTo>
                  <a:close/>
                  <a:moveTo>
                    <a:pt x="427" y="211"/>
                  </a:moveTo>
                  <a:lnTo>
                    <a:pt x="427" y="212"/>
                  </a:lnTo>
                  <a:lnTo>
                    <a:pt x="426" y="211"/>
                  </a:lnTo>
                  <a:lnTo>
                    <a:pt x="427" y="211"/>
                  </a:lnTo>
                  <a:close/>
                  <a:moveTo>
                    <a:pt x="427" y="212"/>
                  </a:moveTo>
                  <a:lnTo>
                    <a:pt x="422" y="218"/>
                  </a:lnTo>
                  <a:lnTo>
                    <a:pt x="420" y="217"/>
                  </a:lnTo>
                  <a:lnTo>
                    <a:pt x="425" y="210"/>
                  </a:lnTo>
                  <a:lnTo>
                    <a:pt x="427" y="212"/>
                  </a:lnTo>
                  <a:close/>
                  <a:moveTo>
                    <a:pt x="420" y="217"/>
                  </a:moveTo>
                  <a:lnTo>
                    <a:pt x="420" y="217"/>
                  </a:lnTo>
                  <a:lnTo>
                    <a:pt x="421" y="217"/>
                  </a:lnTo>
                  <a:lnTo>
                    <a:pt x="420" y="217"/>
                  </a:lnTo>
                  <a:close/>
                  <a:moveTo>
                    <a:pt x="422" y="218"/>
                  </a:moveTo>
                  <a:lnTo>
                    <a:pt x="417" y="225"/>
                  </a:lnTo>
                  <a:lnTo>
                    <a:pt x="415" y="224"/>
                  </a:lnTo>
                  <a:lnTo>
                    <a:pt x="420" y="217"/>
                  </a:lnTo>
                  <a:lnTo>
                    <a:pt x="422" y="218"/>
                  </a:lnTo>
                  <a:close/>
                  <a:moveTo>
                    <a:pt x="417" y="225"/>
                  </a:moveTo>
                  <a:lnTo>
                    <a:pt x="417" y="225"/>
                  </a:lnTo>
                  <a:lnTo>
                    <a:pt x="416" y="225"/>
                  </a:lnTo>
                  <a:lnTo>
                    <a:pt x="417" y="225"/>
                  </a:lnTo>
                  <a:close/>
                  <a:moveTo>
                    <a:pt x="417" y="225"/>
                  </a:moveTo>
                  <a:lnTo>
                    <a:pt x="410" y="232"/>
                  </a:lnTo>
                  <a:lnTo>
                    <a:pt x="409" y="230"/>
                  </a:lnTo>
                  <a:lnTo>
                    <a:pt x="415" y="224"/>
                  </a:lnTo>
                  <a:lnTo>
                    <a:pt x="417" y="225"/>
                  </a:lnTo>
                  <a:close/>
                  <a:moveTo>
                    <a:pt x="410" y="232"/>
                  </a:moveTo>
                  <a:lnTo>
                    <a:pt x="410" y="232"/>
                  </a:lnTo>
                  <a:lnTo>
                    <a:pt x="410" y="231"/>
                  </a:lnTo>
                  <a:lnTo>
                    <a:pt x="410" y="232"/>
                  </a:lnTo>
                  <a:close/>
                  <a:moveTo>
                    <a:pt x="410" y="232"/>
                  </a:moveTo>
                  <a:lnTo>
                    <a:pt x="403" y="237"/>
                  </a:lnTo>
                  <a:lnTo>
                    <a:pt x="402" y="235"/>
                  </a:lnTo>
                  <a:lnTo>
                    <a:pt x="409" y="230"/>
                  </a:lnTo>
                  <a:lnTo>
                    <a:pt x="410" y="232"/>
                  </a:lnTo>
                  <a:close/>
                  <a:moveTo>
                    <a:pt x="403" y="237"/>
                  </a:moveTo>
                  <a:lnTo>
                    <a:pt x="403" y="237"/>
                  </a:lnTo>
                  <a:lnTo>
                    <a:pt x="402" y="236"/>
                  </a:lnTo>
                  <a:lnTo>
                    <a:pt x="403" y="237"/>
                  </a:lnTo>
                  <a:close/>
                  <a:moveTo>
                    <a:pt x="403" y="237"/>
                  </a:moveTo>
                  <a:lnTo>
                    <a:pt x="396" y="241"/>
                  </a:lnTo>
                  <a:lnTo>
                    <a:pt x="394" y="239"/>
                  </a:lnTo>
                  <a:lnTo>
                    <a:pt x="402" y="235"/>
                  </a:lnTo>
                  <a:lnTo>
                    <a:pt x="403" y="237"/>
                  </a:lnTo>
                  <a:close/>
                  <a:moveTo>
                    <a:pt x="394" y="241"/>
                  </a:moveTo>
                  <a:lnTo>
                    <a:pt x="393" y="240"/>
                  </a:lnTo>
                  <a:lnTo>
                    <a:pt x="394" y="239"/>
                  </a:lnTo>
                  <a:lnTo>
                    <a:pt x="395" y="240"/>
                  </a:lnTo>
                  <a:lnTo>
                    <a:pt x="394" y="241"/>
                  </a:lnTo>
                  <a:close/>
                  <a:moveTo>
                    <a:pt x="396" y="239"/>
                  </a:moveTo>
                  <a:lnTo>
                    <a:pt x="403" y="244"/>
                  </a:lnTo>
                  <a:lnTo>
                    <a:pt x="402" y="246"/>
                  </a:lnTo>
                  <a:lnTo>
                    <a:pt x="394" y="241"/>
                  </a:lnTo>
                  <a:lnTo>
                    <a:pt x="396" y="239"/>
                  </a:lnTo>
                  <a:close/>
                  <a:moveTo>
                    <a:pt x="403" y="244"/>
                  </a:moveTo>
                  <a:lnTo>
                    <a:pt x="410" y="250"/>
                  </a:lnTo>
                  <a:lnTo>
                    <a:pt x="409" y="252"/>
                  </a:lnTo>
                  <a:lnTo>
                    <a:pt x="402" y="246"/>
                  </a:lnTo>
                  <a:lnTo>
                    <a:pt x="403" y="244"/>
                  </a:lnTo>
                  <a:close/>
                  <a:moveTo>
                    <a:pt x="410" y="250"/>
                  </a:moveTo>
                  <a:lnTo>
                    <a:pt x="410" y="250"/>
                  </a:lnTo>
                  <a:lnTo>
                    <a:pt x="410" y="251"/>
                  </a:lnTo>
                  <a:lnTo>
                    <a:pt x="410" y="250"/>
                  </a:lnTo>
                  <a:close/>
                  <a:moveTo>
                    <a:pt x="410" y="250"/>
                  </a:moveTo>
                  <a:lnTo>
                    <a:pt x="416" y="256"/>
                  </a:lnTo>
                  <a:lnTo>
                    <a:pt x="414" y="258"/>
                  </a:lnTo>
                  <a:lnTo>
                    <a:pt x="409" y="251"/>
                  </a:lnTo>
                  <a:lnTo>
                    <a:pt x="410" y="250"/>
                  </a:lnTo>
                  <a:close/>
                  <a:moveTo>
                    <a:pt x="414" y="258"/>
                  </a:moveTo>
                  <a:lnTo>
                    <a:pt x="414" y="258"/>
                  </a:lnTo>
                  <a:lnTo>
                    <a:pt x="415" y="257"/>
                  </a:lnTo>
                  <a:lnTo>
                    <a:pt x="414" y="258"/>
                  </a:lnTo>
                  <a:close/>
                  <a:moveTo>
                    <a:pt x="416" y="256"/>
                  </a:moveTo>
                  <a:lnTo>
                    <a:pt x="422" y="262"/>
                  </a:lnTo>
                  <a:lnTo>
                    <a:pt x="420" y="264"/>
                  </a:lnTo>
                  <a:lnTo>
                    <a:pt x="414" y="258"/>
                  </a:lnTo>
                  <a:lnTo>
                    <a:pt x="416" y="256"/>
                  </a:lnTo>
                  <a:close/>
                  <a:moveTo>
                    <a:pt x="422" y="262"/>
                  </a:moveTo>
                  <a:lnTo>
                    <a:pt x="422" y="263"/>
                  </a:lnTo>
                  <a:lnTo>
                    <a:pt x="421" y="263"/>
                  </a:lnTo>
                  <a:lnTo>
                    <a:pt x="422" y="262"/>
                  </a:lnTo>
                  <a:close/>
                  <a:moveTo>
                    <a:pt x="422" y="263"/>
                  </a:moveTo>
                  <a:lnTo>
                    <a:pt x="426" y="270"/>
                  </a:lnTo>
                  <a:lnTo>
                    <a:pt x="424" y="271"/>
                  </a:lnTo>
                  <a:lnTo>
                    <a:pt x="420" y="264"/>
                  </a:lnTo>
                  <a:lnTo>
                    <a:pt x="422" y="263"/>
                  </a:lnTo>
                  <a:close/>
                  <a:moveTo>
                    <a:pt x="426" y="270"/>
                  </a:moveTo>
                  <a:lnTo>
                    <a:pt x="430" y="277"/>
                  </a:lnTo>
                  <a:lnTo>
                    <a:pt x="428" y="278"/>
                  </a:lnTo>
                  <a:lnTo>
                    <a:pt x="424" y="271"/>
                  </a:lnTo>
                  <a:lnTo>
                    <a:pt x="426" y="270"/>
                  </a:lnTo>
                  <a:close/>
                  <a:moveTo>
                    <a:pt x="430" y="277"/>
                  </a:moveTo>
                  <a:lnTo>
                    <a:pt x="430" y="277"/>
                  </a:lnTo>
                  <a:lnTo>
                    <a:pt x="429" y="278"/>
                  </a:lnTo>
                  <a:lnTo>
                    <a:pt x="430" y="277"/>
                  </a:lnTo>
                  <a:close/>
                  <a:moveTo>
                    <a:pt x="430" y="277"/>
                  </a:moveTo>
                  <a:lnTo>
                    <a:pt x="434" y="285"/>
                  </a:lnTo>
                  <a:lnTo>
                    <a:pt x="431" y="285"/>
                  </a:lnTo>
                  <a:lnTo>
                    <a:pt x="428" y="278"/>
                  </a:lnTo>
                  <a:lnTo>
                    <a:pt x="430" y="277"/>
                  </a:lnTo>
                  <a:close/>
                  <a:moveTo>
                    <a:pt x="434" y="285"/>
                  </a:moveTo>
                  <a:lnTo>
                    <a:pt x="437" y="292"/>
                  </a:lnTo>
                  <a:lnTo>
                    <a:pt x="435" y="293"/>
                  </a:lnTo>
                  <a:lnTo>
                    <a:pt x="431" y="285"/>
                  </a:lnTo>
                  <a:lnTo>
                    <a:pt x="434" y="285"/>
                  </a:lnTo>
                  <a:close/>
                  <a:moveTo>
                    <a:pt x="437" y="292"/>
                  </a:moveTo>
                  <a:lnTo>
                    <a:pt x="437" y="292"/>
                  </a:lnTo>
                  <a:lnTo>
                    <a:pt x="436" y="292"/>
                  </a:lnTo>
                  <a:lnTo>
                    <a:pt x="437" y="292"/>
                  </a:lnTo>
                  <a:close/>
                  <a:moveTo>
                    <a:pt x="437" y="292"/>
                  </a:moveTo>
                  <a:lnTo>
                    <a:pt x="439" y="300"/>
                  </a:lnTo>
                  <a:lnTo>
                    <a:pt x="437" y="301"/>
                  </a:lnTo>
                  <a:lnTo>
                    <a:pt x="435" y="293"/>
                  </a:lnTo>
                  <a:lnTo>
                    <a:pt x="437" y="292"/>
                  </a:lnTo>
                  <a:close/>
                  <a:moveTo>
                    <a:pt x="439" y="300"/>
                  </a:moveTo>
                  <a:lnTo>
                    <a:pt x="439" y="301"/>
                  </a:lnTo>
                  <a:lnTo>
                    <a:pt x="438" y="301"/>
                  </a:lnTo>
                  <a:lnTo>
                    <a:pt x="439" y="300"/>
                  </a:lnTo>
                  <a:close/>
                  <a:moveTo>
                    <a:pt x="439" y="301"/>
                  </a:moveTo>
                  <a:lnTo>
                    <a:pt x="440" y="309"/>
                  </a:lnTo>
                  <a:lnTo>
                    <a:pt x="438" y="309"/>
                  </a:lnTo>
                  <a:lnTo>
                    <a:pt x="437" y="301"/>
                  </a:lnTo>
                  <a:lnTo>
                    <a:pt x="439" y="301"/>
                  </a:lnTo>
                  <a:close/>
                  <a:moveTo>
                    <a:pt x="440" y="309"/>
                  </a:moveTo>
                  <a:lnTo>
                    <a:pt x="440" y="309"/>
                  </a:lnTo>
                  <a:lnTo>
                    <a:pt x="439" y="309"/>
                  </a:lnTo>
                  <a:lnTo>
                    <a:pt x="440" y="309"/>
                  </a:lnTo>
                  <a:close/>
                  <a:moveTo>
                    <a:pt x="440" y="309"/>
                  </a:moveTo>
                  <a:lnTo>
                    <a:pt x="440" y="317"/>
                  </a:lnTo>
                  <a:lnTo>
                    <a:pt x="438" y="317"/>
                  </a:lnTo>
                  <a:lnTo>
                    <a:pt x="438" y="309"/>
                  </a:lnTo>
                  <a:lnTo>
                    <a:pt x="440" y="309"/>
                  </a:lnTo>
                  <a:close/>
                  <a:moveTo>
                    <a:pt x="440" y="317"/>
                  </a:moveTo>
                  <a:lnTo>
                    <a:pt x="440" y="326"/>
                  </a:lnTo>
                  <a:lnTo>
                    <a:pt x="438" y="326"/>
                  </a:lnTo>
                  <a:lnTo>
                    <a:pt x="438" y="317"/>
                  </a:lnTo>
                  <a:lnTo>
                    <a:pt x="440" y="317"/>
                  </a:lnTo>
                  <a:close/>
                  <a:moveTo>
                    <a:pt x="440" y="326"/>
                  </a:moveTo>
                  <a:lnTo>
                    <a:pt x="440" y="326"/>
                  </a:lnTo>
                  <a:lnTo>
                    <a:pt x="439" y="326"/>
                  </a:lnTo>
                  <a:lnTo>
                    <a:pt x="440" y="326"/>
                  </a:lnTo>
                  <a:close/>
                  <a:moveTo>
                    <a:pt x="440" y="326"/>
                  </a:moveTo>
                  <a:lnTo>
                    <a:pt x="438" y="334"/>
                  </a:lnTo>
                  <a:lnTo>
                    <a:pt x="436" y="334"/>
                  </a:lnTo>
                  <a:lnTo>
                    <a:pt x="438" y="325"/>
                  </a:lnTo>
                  <a:lnTo>
                    <a:pt x="440" y="326"/>
                  </a:lnTo>
                  <a:close/>
                  <a:moveTo>
                    <a:pt x="438" y="334"/>
                  </a:moveTo>
                  <a:lnTo>
                    <a:pt x="436" y="343"/>
                  </a:lnTo>
                  <a:lnTo>
                    <a:pt x="434" y="342"/>
                  </a:lnTo>
                  <a:lnTo>
                    <a:pt x="436" y="334"/>
                  </a:lnTo>
                  <a:lnTo>
                    <a:pt x="438" y="334"/>
                  </a:lnTo>
                  <a:close/>
                  <a:moveTo>
                    <a:pt x="436" y="343"/>
                  </a:moveTo>
                  <a:lnTo>
                    <a:pt x="436" y="343"/>
                  </a:lnTo>
                  <a:lnTo>
                    <a:pt x="435" y="342"/>
                  </a:lnTo>
                  <a:lnTo>
                    <a:pt x="436" y="343"/>
                  </a:lnTo>
                  <a:close/>
                  <a:moveTo>
                    <a:pt x="436" y="343"/>
                  </a:moveTo>
                  <a:lnTo>
                    <a:pt x="434" y="350"/>
                  </a:lnTo>
                  <a:lnTo>
                    <a:pt x="431" y="349"/>
                  </a:lnTo>
                  <a:lnTo>
                    <a:pt x="434" y="342"/>
                  </a:lnTo>
                  <a:lnTo>
                    <a:pt x="436" y="343"/>
                  </a:lnTo>
                  <a:close/>
                  <a:moveTo>
                    <a:pt x="434" y="350"/>
                  </a:moveTo>
                  <a:lnTo>
                    <a:pt x="434" y="350"/>
                  </a:lnTo>
                  <a:lnTo>
                    <a:pt x="433" y="350"/>
                  </a:lnTo>
                  <a:lnTo>
                    <a:pt x="434" y="350"/>
                  </a:lnTo>
                  <a:close/>
                  <a:moveTo>
                    <a:pt x="434" y="350"/>
                  </a:moveTo>
                  <a:lnTo>
                    <a:pt x="429" y="358"/>
                  </a:lnTo>
                  <a:lnTo>
                    <a:pt x="427" y="357"/>
                  </a:lnTo>
                  <a:lnTo>
                    <a:pt x="432" y="349"/>
                  </a:lnTo>
                  <a:lnTo>
                    <a:pt x="434" y="350"/>
                  </a:lnTo>
                  <a:close/>
                  <a:moveTo>
                    <a:pt x="429" y="358"/>
                  </a:moveTo>
                  <a:lnTo>
                    <a:pt x="429" y="359"/>
                  </a:lnTo>
                  <a:lnTo>
                    <a:pt x="428" y="358"/>
                  </a:lnTo>
                  <a:lnTo>
                    <a:pt x="429" y="358"/>
                  </a:lnTo>
                  <a:close/>
                  <a:moveTo>
                    <a:pt x="429" y="359"/>
                  </a:moveTo>
                  <a:lnTo>
                    <a:pt x="425" y="366"/>
                  </a:lnTo>
                  <a:lnTo>
                    <a:pt x="423" y="365"/>
                  </a:lnTo>
                  <a:lnTo>
                    <a:pt x="427" y="357"/>
                  </a:lnTo>
                  <a:lnTo>
                    <a:pt x="429" y="359"/>
                  </a:lnTo>
                  <a:close/>
                  <a:moveTo>
                    <a:pt x="425" y="366"/>
                  </a:moveTo>
                  <a:lnTo>
                    <a:pt x="425" y="366"/>
                  </a:lnTo>
                  <a:lnTo>
                    <a:pt x="424" y="365"/>
                  </a:lnTo>
                  <a:lnTo>
                    <a:pt x="425" y="366"/>
                  </a:lnTo>
                  <a:close/>
                  <a:moveTo>
                    <a:pt x="425" y="366"/>
                  </a:moveTo>
                  <a:lnTo>
                    <a:pt x="420" y="373"/>
                  </a:lnTo>
                  <a:lnTo>
                    <a:pt x="418" y="372"/>
                  </a:lnTo>
                  <a:lnTo>
                    <a:pt x="423" y="365"/>
                  </a:lnTo>
                  <a:lnTo>
                    <a:pt x="425" y="366"/>
                  </a:lnTo>
                  <a:close/>
                  <a:moveTo>
                    <a:pt x="420" y="373"/>
                  </a:moveTo>
                  <a:lnTo>
                    <a:pt x="420" y="373"/>
                  </a:lnTo>
                  <a:lnTo>
                    <a:pt x="419" y="373"/>
                  </a:lnTo>
                  <a:lnTo>
                    <a:pt x="420" y="373"/>
                  </a:lnTo>
                  <a:close/>
                  <a:moveTo>
                    <a:pt x="420" y="373"/>
                  </a:moveTo>
                  <a:lnTo>
                    <a:pt x="414" y="380"/>
                  </a:lnTo>
                  <a:lnTo>
                    <a:pt x="412" y="378"/>
                  </a:lnTo>
                  <a:lnTo>
                    <a:pt x="418" y="372"/>
                  </a:lnTo>
                  <a:lnTo>
                    <a:pt x="420" y="373"/>
                  </a:lnTo>
                  <a:close/>
                  <a:moveTo>
                    <a:pt x="414" y="380"/>
                  </a:moveTo>
                  <a:lnTo>
                    <a:pt x="413" y="380"/>
                  </a:lnTo>
                  <a:lnTo>
                    <a:pt x="413" y="379"/>
                  </a:lnTo>
                  <a:lnTo>
                    <a:pt x="414" y="380"/>
                  </a:lnTo>
                  <a:close/>
                  <a:moveTo>
                    <a:pt x="413" y="380"/>
                  </a:moveTo>
                  <a:lnTo>
                    <a:pt x="407" y="385"/>
                  </a:lnTo>
                  <a:lnTo>
                    <a:pt x="406" y="383"/>
                  </a:lnTo>
                  <a:lnTo>
                    <a:pt x="412" y="378"/>
                  </a:lnTo>
                  <a:lnTo>
                    <a:pt x="413" y="380"/>
                  </a:lnTo>
                  <a:close/>
                  <a:moveTo>
                    <a:pt x="407" y="385"/>
                  </a:moveTo>
                  <a:lnTo>
                    <a:pt x="401" y="390"/>
                  </a:lnTo>
                  <a:lnTo>
                    <a:pt x="399" y="388"/>
                  </a:lnTo>
                  <a:lnTo>
                    <a:pt x="406" y="383"/>
                  </a:lnTo>
                  <a:lnTo>
                    <a:pt x="407" y="385"/>
                  </a:lnTo>
                  <a:close/>
                  <a:moveTo>
                    <a:pt x="401" y="390"/>
                  </a:moveTo>
                  <a:lnTo>
                    <a:pt x="401" y="390"/>
                  </a:lnTo>
                  <a:lnTo>
                    <a:pt x="400" y="389"/>
                  </a:lnTo>
                  <a:lnTo>
                    <a:pt x="401" y="390"/>
                  </a:lnTo>
                  <a:close/>
                  <a:moveTo>
                    <a:pt x="401" y="390"/>
                  </a:moveTo>
                  <a:lnTo>
                    <a:pt x="393" y="394"/>
                  </a:lnTo>
                  <a:lnTo>
                    <a:pt x="392" y="392"/>
                  </a:lnTo>
                  <a:lnTo>
                    <a:pt x="400" y="388"/>
                  </a:lnTo>
                  <a:lnTo>
                    <a:pt x="401" y="390"/>
                  </a:lnTo>
                  <a:close/>
                  <a:moveTo>
                    <a:pt x="393" y="394"/>
                  </a:moveTo>
                  <a:lnTo>
                    <a:pt x="393" y="394"/>
                  </a:lnTo>
                  <a:lnTo>
                    <a:pt x="393" y="393"/>
                  </a:lnTo>
                  <a:lnTo>
                    <a:pt x="393" y="394"/>
                  </a:lnTo>
                  <a:close/>
                  <a:moveTo>
                    <a:pt x="393" y="394"/>
                  </a:moveTo>
                  <a:lnTo>
                    <a:pt x="386" y="398"/>
                  </a:lnTo>
                  <a:lnTo>
                    <a:pt x="385" y="396"/>
                  </a:lnTo>
                  <a:lnTo>
                    <a:pt x="392" y="392"/>
                  </a:lnTo>
                  <a:lnTo>
                    <a:pt x="393" y="394"/>
                  </a:lnTo>
                  <a:close/>
                  <a:moveTo>
                    <a:pt x="386" y="398"/>
                  </a:moveTo>
                  <a:lnTo>
                    <a:pt x="386" y="398"/>
                  </a:lnTo>
                  <a:lnTo>
                    <a:pt x="386" y="397"/>
                  </a:lnTo>
                  <a:lnTo>
                    <a:pt x="386" y="398"/>
                  </a:lnTo>
                  <a:close/>
                  <a:moveTo>
                    <a:pt x="386" y="398"/>
                  </a:moveTo>
                  <a:lnTo>
                    <a:pt x="378" y="401"/>
                  </a:lnTo>
                  <a:lnTo>
                    <a:pt x="377" y="399"/>
                  </a:lnTo>
                  <a:lnTo>
                    <a:pt x="385" y="396"/>
                  </a:lnTo>
                  <a:lnTo>
                    <a:pt x="386" y="398"/>
                  </a:lnTo>
                  <a:close/>
                  <a:moveTo>
                    <a:pt x="378" y="401"/>
                  </a:moveTo>
                  <a:lnTo>
                    <a:pt x="378" y="401"/>
                  </a:lnTo>
                  <a:lnTo>
                    <a:pt x="377" y="400"/>
                  </a:lnTo>
                  <a:lnTo>
                    <a:pt x="378" y="401"/>
                  </a:lnTo>
                  <a:close/>
                  <a:moveTo>
                    <a:pt x="378" y="401"/>
                  </a:moveTo>
                  <a:lnTo>
                    <a:pt x="370" y="403"/>
                  </a:lnTo>
                  <a:lnTo>
                    <a:pt x="370" y="401"/>
                  </a:lnTo>
                  <a:lnTo>
                    <a:pt x="377" y="399"/>
                  </a:lnTo>
                  <a:lnTo>
                    <a:pt x="378" y="401"/>
                  </a:lnTo>
                  <a:close/>
                  <a:moveTo>
                    <a:pt x="370" y="403"/>
                  </a:moveTo>
                  <a:lnTo>
                    <a:pt x="370" y="403"/>
                  </a:lnTo>
                  <a:lnTo>
                    <a:pt x="370" y="402"/>
                  </a:lnTo>
                  <a:lnTo>
                    <a:pt x="370" y="403"/>
                  </a:lnTo>
                  <a:close/>
                  <a:moveTo>
                    <a:pt x="370" y="403"/>
                  </a:moveTo>
                  <a:lnTo>
                    <a:pt x="362" y="404"/>
                  </a:lnTo>
                  <a:lnTo>
                    <a:pt x="361" y="402"/>
                  </a:lnTo>
                  <a:lnTo>
                    <a:pt x="370" y="401"/>
                  </a:lnTo>
                  <a:lnTo>
                    <a:pt x="370" y="403"/>
                  </a:lnTo>
                  <a:close/>
                  <a:moveTo>
                    <a:pt x="362" y="404"/>
                  </a:moveTo>
                  <a:lnTo>
                    <a:pt x="353" y="405"/>
                  </a:lnTo>
                  <a:lnTo>
                    <a:pt x="353" y="403"/>
                  </a:lnTo>
                  <a:lnTo>
                    <a:pt x="361" y="402"/>
                  </a:lnTo>
                  <a:lnTo>
                    <a:pt x="362" y="404"/>
                  </a:lnTo>
                  <a:close/>
                  <a:moveTo>
                    <a:pt x="353" y="405"/>
                  </a:moveTo>
                  <a:lnTo>
                    <a:pt x="353" y="405"/>
                  </a:lnTo>
                  <a:lnTo>
                    <a:pt x="353" y="404"/>
                  </a:lnTo>
                  <a:lnTo>
                    <a:pt x="353" y="405"/>
                  </a:lnTo>
                  <a:close/>
                  <a:moveTo>
                    <a:pt x="353" y="405"/>
                  </a:moveTo>
                  <a:lnTo>
                    <a:pt x="345" y="405"/>
                  </a:lnTo>
                  <a:lnTo>
                    <a:pt x="345" y="403"/>
                  </a:lnTo>
                  <a:lnTo>
                    <a:pt x="353" y="403"/>
                  </a:lnTo>
                  <a:lnTo>
                    <a:pt x="353" y="405"/>
                  </a:lnTo>
                  <a:close/>
                  <a:moveTo>
                    <a:pt x="345" y="405"/>
                  </a:moveTo>
                  <a:lnTo>
                    <a:pt x="345" y="405"/>
                  </a:lnTo>
                  <a:lnTo>
                    <a:pt x="345" y="404"/>
                  </a:lnTo>
                  <a:lnTo>
                    <a:pt x="345" y="405"/>
                  </a:lnTo>
                  <a:close/>
                  <a:moveTo>
                    <a:pt x="345" y="405"/>
                  </a:moveTo>
                  <a:lnTo>
                    <a:pt x="336" y="404"/>
                  </a:lnTo>
                  <a:lnTo>
                    <a:pt x="337" y="402"/>
                  </a:lnTo>
                  <a:lnTo>
                    <a:pt x="345" y="403"/>
                  </a:lnTo>
                  <a:lnTo>
                    <a:pt x="345" y="405"/>
                  </a:lnTo>
                  <a:close/>
                  <a:moveTo>
                    <a:pt x="336" y="404"/>
                  </a:moveTo>
                  <a:lnTo>
                    <a:pt x="336" y="404"/>
                  </a:lnTo>
                  <a:lnTo>
                    <a:pt x="337" y="403"/>
                  </a:lnTo>
                  <a:lnTo>
                    <a:pt x="336" y="404"/>
                  </a:lnTo>
                  <a:close/>
                  <a:moveTo>
                    <a:pt x="336" y="404"/>
                  </a:moveTo>
                  <a:lnTo>
                    <a:pt x="328" y="402"/>
                  </a:lnTo>
                  <a:lnTo>
                    <a:pt x="329" y="400"/>
                  </a:lnTo>
                  <a:lnTo>
                    <a:pt x="337" y="402"/>
                  </a:lnTo>
                  <a:lnTo>
                    <a:pt x="336" y="404"/>
                  </a:lnTo>
                  <a:close/>
                  <a:moveTo>
                    <a:pt x="328" y="402"/>
                  </a:moveTo>
                  <a:lnTo>
                    <a:pt x="328" y="402"/>
                  </a:lnTo>
                  <a:lnTo>
                    <a:pt x="328" y="401"/>
                  </a:lnTo>
                  <a:lnTo>
                    <a:pt x="328" y="402"/>
                  </a:lnTo>
                  <a:close/>
                  <a:moveTo>
                    <a:pt x="328" y="402"/>
                  </a:moveTo>
                  <a:lnTo>
                    <a:pt x="320" y="399"/>
                  </a:lnTo>
                  <a:lnTo>
                    <a:pt x="320" y="397"/>
                  </a:lnTo>
                  <a:lnTo>
                    <a:pt x="329" y="400"/>
                  </a:lnTo>
                  <a:lnTo>
                    <a:pt x="328" y="402"/>
                  </a:lnTo>
                  <a:close/>
                  <a:moveTo>
                    <a:pt x="320" y="399"/>
                  </a:moveTo>
                  <a:lnTo>
                    <a:pt x="311" y="396"/>
                  </a:lnTo>
                  <a:lnTo>
                    <a:pt x="312" y="393"/>
                  </a:lnTo>
                  <a:lnTo>
                    <a:pt x="320" y="397"/>
                  </a:lnTo>
                  <a:lnTo>
                    <a:pt x="320" y="399"/>
                  </a:lnTo>
                  <a:close/>
                  <a:moveTo>
                    <a:pt x="311" y="396"/>
                  </a:moveTo>
                  <a:lnTo>
                    <a:pt x="311" y="395"/>
                  </a:lnTo>
                  <a:lnTo>
                    <a:pt x="312" y="394"/>
                  </a:lnTo>
                  <a:lnTo>
                    <a:pt x="311" y="396"/>
                  </a:lnTo>
                  <a:close/>
                  <a:moveTo>
                    <a:pt x="311" y="395"/>
                  </a:moveTo>
                  <a:lnTo>
                    <a:pt x="307" y="393"/>
                  </a:lnTo>
                  <a:lnTo>
                    <a:pt x="308" y="391"/>
                  </a:lnTo>
                  <a:lnTo>
                    <a:pt x="312" y="393"/>
                  </a:lnTo>
                  <a:lnTo>
                    <a:pt x="311" y="395"/>
                  </a:lnTo>
                  <a:close/>
                  <a:moveTo>
                    <a:pt x="306" y="392"/>
                  </a:moveTo>
                  <a:lnTo>
                    <a:pt x="306" y="391"/>
                  </a:lnTo>
                  <a:lnTo>
                    <a:pt x="308" y="391"/>
                  </a:lnTo>
                  <a:lnTo>
                    <a:pt x="307" y="392"/>
                  </a:lnTo>
                  <a:lnTo>
                    <a:pt x="306" y="392"/>
                  </a:lnTo>
                  <a:close/>
                </a:path>
              </a:pathLst>
            </a:custGeom>
            <a:solidFill>
              <a:srgbClr val="24272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252" name="Rectangle 279"/>
            <p:cNvSpPr>
              <a:spLocks noChangeArrowheads="1"/>
            </p:cNvSpPr>
            <p:nvPr/>
          </p:nvSpPr>
          <p:spPr bwMode="auto">
            <a:xfrm rot="2842267">
              <a:off x="3618840" y="2962051"/>
              <a:ext cx="136953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0" hangingPunct="0"/>
              <a:r>
                <a:rPr lang="en-US" sz="1200" b="1">
                  <a:solidFill>
                    <a:srgbClr val="0000FF"/>
                  </a:solidFill>
                  <a:latin typeface="Cambria" pitchFamily="18" charset="0"/>
                </a:rPr>
                <a:t>Agricultural </a:t>
              </a:r>
            </a:p>
            <a:p>
              <a:pPr algn="ctr" eaLnBrk="0" hangingPunct="0"/>
              <a:r>
                <a:rPr lang="en-US" sz="1200" b="1">
                  <a:solidFill>
                    <a:srgbClr val="0000FF"/>
                  </a:solidFill>
                  <a:latin typeface="Cambria" pitchFamily="18" charset="0"/>
                </a:rPr>
                <a:t>Services</a:t>
              </a:r>
            </a:p>
          </p:txBody>
        </p:sp>
        <p:sp>
          <p:nvSpPr>
            <p:cNvPr id="253" name="Rectangle 281"/>
            <p:cNvSpPr>
              <a:spLocks noChangeArrowheads="1"/>
            </p:cNvSpPr>
            <p:nvPr/>
          </p:nvSpPr>
          <p:spPr bwMode="auto">
            <a:xfrm rot="18581949">
              <a:off x="4085064" y="4244306"/>
              <a:ext cx="666849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 b="1">
                  <a:solidFill>
                    <a:srgbClr val="0000FF"/>
                  </a:solidFill>
                  <a:latin typeface="Cambria" pitchFamily="18" charset="0"/>
                </a:rPr>
                <a:t>Electrical</a:t>
              </a:r>
            </a:p>
          </p:txBody>
        </p:sp>
        <p:sp>
          <p:nvSpPr>
            <p:cNvPr id="254" name="Rectangle 285"/>
            <p:cNvSpPr>
              <a:spLocks noChangeArrowheads="1"/>
            </p:cNvSpPr>
            <p:nvPr/>
          </p:nvSpPr>
          <p:spPr bwMode="auto">
            <a:xfrm>
              <a:off x="2953185" y="2385036"/>
              <a:ext cx="107240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200" b="1" dirty="0">
                  <a:solidFill>
                    <a:srgbClr val="0000FF"/>
                  </a:solidFill>
                  <a:latin typeface="Cambria" pitchFamily="18" charset="0"/>
                </a:rPr>
                <a:t>Manufacturing </a:t>
              </a:r>
            </a:p>
            <a:p>
              <a:pPr algn="ctr" eaLnBrk="0" hangingPunct="0"/>
              <a:r>
                <a:rPr lang="en-US" sz="1200" b="1" dirty="0">
                  <a:solidFill>
                    <a:srgbClr val="0000FF"/>
                  </a:solidFill>
                  <a:latin typeface="Cambria" pitchFamily="18" charset="0"/>
                </a:rPr>
                <a:t>Technologies</a:t>
              </a:r>
              <a:endParaRPr lang="en-US" sz="1200" dirty="0">
                <a:solidFill>
                  <a:srgbClr val="0000FF"/>
                </a:solidFill>
                <a:latin typeface="Cambria" pitchFamily="18" charset="0"/>
              </a:endParaRPr>
            </a:p>
          </p:txBody>
        </p:sp>
        <p:sp>
          <p:nvSpPr>
            <p:cNvPr id="255" name="Rectangle 287"/>
            <p:cNvSpPr>
              <a:spLocks noChangeArrowheads="1"/>
            </p:cNvSpPr>
            <p:nvPr/>
          </p:nvSpPr>
          <p:spPr bwMode="auto">
            <a:xfrm>
              <a:off x="3009767" y="4706679"/>
              <a:ext cx="89287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200" b="1">
                  <a:solidFill>
                    <a:srgbClr val="0000FF"/>
                  </a:solidFill>
                  <a:latin typeface="Cambria" pitchFamily="18" charset="0"/>
                </a:rPr>
                <a:t>Information </a:t>
              </a:r>
            </a:p>
            <a:p>
              <a:pPr algn="ctr" eaLnBrk="0" hangingPunct="0"/>
              <a:r>
                <a:rPr lang="en-US" sz="1200" b="1">
                  <a:solidFill>
                    <a:srgbClr val="0000FF"/>
                  </a:solidFill>
                  <a:latin typeface="Cambria" pitchFamily="18" charset="0"/>
                </a:rPr>
                <a:t>Technology</a:t>
              </a:r>
              <a:endParaRPr lang="en-US">
                <a:solidFill>
                  <a:srgbClr val="0000FF"/>
                </a:solidFill>
                <a:latin typeface="Cambria" pitchFamily="18" charset="0"/>
              </a:endParaRPr>
            </a:p>
          </p:txBody>
        </p:sp>
        <p:sp>
          <p:nvSpPr>
            <p:cNvPr id="256" name="Rectangle 288"/>
            <p:cNvSpPr>
              <a:spLocks noChangeArrowheads="1"/>
            </p:cNvSpPr>
            <p:nvPr/>
          </p:nvSpPr>
          <p:spPr bwMode="auto">
            <a:xfrm>
              <a:off x="2088246" y="2358354"/>
              <a:ext cx="473464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200">
                  <a:latin typeface="Cambria" pitchFamily="18" charset="0"/>
                </a:rPr>
                <a:t>Welder</a:t>
              </a:r>
              <a:endParaRPr lang="en-US" sz="2000">
                <a:latin typeface="Cambria" pitchFamily="18" charset="0"/>
              </a:endParaRPr>
            </a:p>
          </p:txBody>
        </p:sp>
        <p:sp>
          <p:nvSpPr>
            <p:cNvPr id="257" name="Rectangle 290"/>
            <p:cNvSpPr>
              <a:spLocks noChangeArrowheads="1"/>
            </p:cNvSpPr>
            <p:nvPr/>
          </p:nvSpPr>
          <p:spPr bwMode="auto">
            <a:xfrm>
              <a:off x="4744845" y="2385036"/>
              <a:ext cx="685637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200" dirty="0">
                  <a:latin typeface="Cambria" pitchFamily="18" charset="0"/>
                </a:rPr>
                <a:t>Agronomy</a:t>
              </a:r>
              <a:endParaRPr lang="en-US" sz="2000" dirty="0">
                <a:latin typeface="Cambria" pitchFamily="18" charset="0"/>
              </a:endParaRPr>
            </a:p>
          </p:txBody>
        </p:sp>
        <p:sp>
          <p:nvSpPr>
            <p:cNvPr id="258" name="Rectangle 292"/>
            <p:cNvSpPr>
              <a:spLocks noChangeArrowheads="1"/>
            </p:cNvSpPr>
            <p:nvPr/>
          </p:nvSpPr>
          <p:spPr bwMode="auto">
            <a:xfrm>
              <a:off x="5177314" y="3015152"/>
              <a:ext cx="813684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200">
                  <a:latin typeface="Cambria" pitchFamily="18" charset="0"/>
                </a:rPr>
                <a:t>Horticulture</a:t>
              </a:r>
              <a:endParaRPr lang="en-US" sz="2000">
                <a:latin typeface="Cambria" pitchFamily="18" charset="0"/>
              </a:endParaRPr>
            </a:p>
          </p:txBody>
        </p:sp>
        <p:sp>
          <p:nvSpPr>
            <p:cNvPr id="259" name="Rectangle 298"/>
            <p:cNvSpPr>
              <a:spLocks noChangeArrowheads="1"/>
            </p:cNvSpPr>
            <p:nvPr/>
          </p:nvSpPr>
          <p:spPr bwMode="auto">
            <a:xfrm>
              <a:off x="5311993" y="3992138"/>
              <a:ext cx="703719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200">
                  <a:latin typeface="Cambria" pitchFamily="18" charset="0"/>
                </a:rPr>
                <a:t>Electrician</a:t>
              </a:r>
              <a:endParaRPr lang="en-US" sz="2000">
                <a:latin typeface="Cambria" pitchFamily="18" charset="0"/>
              </a:endParaRPr>
            </a:p>
          </p:txBody>
        </p:sp>
        <p:sp>
          <p:nvSpPr>
            <p:cNvPr id="260" name="Rectangle 299"/>
            <p:cNvSpPr>
              <a:spLocks noChangeArrowheads="1"/>
            </p:cNvSpPr>
            <p:nvPr/>
          </p:nvSpPr>
          <p:spPr bwMode="auto">
            <a:xfrm>
              <a:off x="5144953" y="4477728"/>
              <a:ext cx="6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endParaRPr lang="en-US" sz="2400">
                <a:latin typeface="Cambria" pitchFamily="18" charset="0"/>
              </a:endParaRPr>
            </a:p>
          </p:txBody>
        </p:sp>
        <p:sp>
          <p:nvSpPr>
            <p:cNvPr id="261" name="Rectangle 301"/>
            <p:cNvSpPr>
              <a:spLocks noChangeArrowheads="1"/>
            </p:cNvSpPr>
            <p:nvPr/>
          </p:nvSpPr>
          <p:spPr bwMode="auto">
            <a:xfrm>
              <a:off x="5191565" y="4286262"/>
              <a:ext cx="878446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>
                  <a:latin typeface="Cambria" pitchFamily="18" charset="0"/>
                </a:rPr>
                <a:t>House wiring</a:t>
              </a:r>
              <a:endParaRPr lang="en-US" sz="2000">
                <a:latin typeface="Cambria" pitchFamily="18" charset="0"/>
              </a:endParaRPr>
            </a:p>
          </p:txBody>
        </p:sp>
        <p:sp>
          <p:nvSpPr>
            <p:cNvPr id="262" name="Rectangle 279"/>
            <p:cNvSpPr>
              <a:spLocks noChangeArrowheads="1"/>
            </p:cNvSpPr>
            <p:nvPr/>
          </p:nvSpPr>
          <p:spPr bwMode="auto">
            <a:xfrm rot="3263459">
              <a:off x="2132625" y="4210869"/>
              <a:ext cx="310150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200" b="1" dirty="0">
                  <a:solidFill>
                    <a:srgbClr val="0000FF"/>
                  </a:solidFill>
                  <a:latin typeface="Cambria" pitchFamily="18" charset="0"/>
                </a:rPr>
                <a:t>Civil</a:t>
              </a:r>
              <a:endParaRPr lang="en-US" dirty="0">
                <a:solidFill>
                  <a:srgbClr val="0000FF"/>
                </a:solidFill>
                <a:latin typeface="Cambria" pitchFamily="18" charset="0"/>
              </a:endParaRPr>
            </a:p>
          </p:txBody>
        </p:sp>
        <p:sp>
          <p:nvSpPr>
            <p:cNvPr id="263" name="Rectangle 279"/>
            <p:cNvSpPr>
              <a:spLocks noChangeArrowheads="1"/>
            </p:cNvSpPr>
            <p:nvPr/>
          </p:nvSpPr>
          <p:spPr bwMode="auto">
            <a:xfrm rot="18602644">
              <a:off x="1911373" y="2963891"/>
              <a:ext cx="825034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200" b="1">
                  <a:solidFill>
                    <a:srgbClr val="0000FF"/>
                  </a:solidFill>
                  <a:latin typeface="Cambria" pitchFamily="18" charset="0"/>
                </a:rPr>
                <a:t>Automobile</a:t>
              </a:r>
              <a:endParaRPr lang="en-US">
                <a:solidFill>
                  <a:srgbClr val="0000FF"/>
                </a:solidFill>
                <a:latin typeface="Cambria" pitchFamily="18" charset="0"/>
              </a:endParaRPr>
            </a:p>
          </p:txBody>
        </p:sp>
        <p:sp>
          <p:nvSpPr>
            <p:cNvPr id="264" name="Rectangle 301"/>
            <p:cNvSpPr>
              <a:spLocks noChangeArrowheads="1"/>
            </p:cNvSpPr>
            <p:nvPr/>
          </p:nvSpPr>
          <p:spPr bwMode="auto">
            <a:xfrm>
              <a:off x="4312375" y="4968510"/>
              <a:ext cx="70532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200">
                  <a:latin typeface="Cambria" pitchFamily="18" charset="0"/>
                </a:rPr>
                <a:t>Data Entry</a:t>
              </a:r>
            </a:p>
            <a:p>
              <a:pPr algn="ctr" eaLnBrk="0" hangingPunct="0"/>
              <a:r>
                <a:rPr lang="en-US" sz="1200">
                  <a:latin typeface="Cambria" pitchFamily="18" charset="0"/>
                </a:rPr>
                <a:t> Operator</a:t>
              </a:r>
              <a:endParaRPr lang="en-US" sz="2000">
                <a:latin typeface="Cambria" pitchFamily="18" charset="0"/>
              </a:endParaRPr>
            </a:p>
          </p:txBody>
        </p:sp>
        <p:sp>
          <p:nvSpPr>
            <p:cNvPr id="265" name="Rectangle 301"/>
            <p:cNvSpPr>
              <a:spLocks noChangeArrowheads="1"/>
            </p:cNvSpPr>
            <p:nvPr/>
          </p:nvSpPr>
          <p:spPr bwMode="auto">
            <a:xfrm>
              <a:off x="2458934" y="5094533"/>
              <a:ext cx="311880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>
                  <a:latin typeface="Cambria" pitchFamily="18" charset="0"/>
                </a:rPr>
                <a:t>Tally</a:t>
              </a:r>
              <a:endParaRPr lang="en-US" sz="2000">
                <a:latin typeface="Cambria" pitchFamily="18" charset="0"/>
              </a:endParaRPr>
            </a:p>
          </p:txBody>
        </p:sp>
        <p:sp>
          <p:nvSpPr>
            <p:cNvPr id="266" name="Rectangle 301"/>
            <p:cNvSpPr>
              <a:spLocks noChangeArrowheads="1"/>
            </p:cNvSpPr>
            <p:nvPr/>
          </p:nvSpPr>
          <p:spPr bwMode="auto">
            <a:xfrm>
              <a:off x="1461825" y="5004405"/>
              <a:ext cx="519116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>
                  <a:latin typeface="Cambria" pitchFamily="18" charset="0"/>
                </a:rPr>
                <a:t>Scaffold</a:t>
              </a:r>
              <a:endParaRPr lang="en-US" sz="2000">
                <a:latin typeface="Cambria" pitchFamily="18" charset="0"/>
              </a:endParaRPr>
            </a:p>
          </p:txBody>
        </p:sp>
        <p:sp>
          <p:nvSpPr>
            <p:cNvPr id="267" name="Rectangle 301"/>
            <p:cNvSpPr>
              <a:spLocks noChangeArrowheads="1"/>
            </p:cNvSpPr>
            <p:nvPr/>
          </p:nvSpPr>
          <p:spPr bwMode="auto">
            <a:xfrm>
              <a:off x="1094371" y="4349409"/>
              <a:ext cx="434414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200">
                  <a:latin typeface="Cambria" pitchFamily="18" charset="0"/>
                </a:rPr>
                <a:t>Mason</a:t>
              </a:r>
              <a:endParaRPr lang="en-US" sz="2000">
                <a:latin typeface="Cambria" pitchFamily="18" charset="0"/>
              </a:endParaRPr>
            </a:p>
          </p:txBody>
        </p:sp>
        <p:sp>
          <p:nvSpPr>
            <p:cNvPr id="268" name="Rectangle 301"/>
            <p:cNvSpPr>
              <a:spLocks noChangeArrowheads="1"/>
            </p:cNvSpPr>
            <p:nvPr/>
          </p:nvSpPr>
          <p:spPr bwMode="auto">
            <a:xfrm>
              <a:off x="1053147" y="3753958"/>
              <a:ext cx="567463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>
                  <a:latin typeface="Cambria" pitchFamily="18" charset="0"/>
                </a:rPr>
                <a:t>Plumber</a:t>
              </a:r>
              <a:endParaRPr lang="en-US" sz="2000">
                <a:latin typeface="Cambria" pitchFamily="18" charset="0"/>
              </a:endParaRPr>
            </a:p>
          </p:txBody>
        </p:sp>
        <p:sp>
          <p:nvSpPr>
            <p:cNvPr id="269" name="Rectangle 301"/>
            <p:cNvSpPr>
              <a:spLocks noChangeArrowheads="1"/>
            </p:cNvSpPr>
            <p:nvPr/>
          </p:nvSpPr>
          <p:spPr bwMode="auto">
            <a:xfrm>
              <a:off x="914400" y="3141175"/>
              <a:ext cx="9105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200">
                  <a:latin typeface="Cambria" pitchFamily="18" charset="0"/>
                </a:rPr>
                <a:t>Two Wheeler </a:t>
              </a:r>
            </a:p>
            <a:p>
              <a:pPr algn="ctr" eaLnBrk="0" hangingPunct="0"/>
              <a:r>
                <a:rPr lang="en-US" sz="1200">
                  <a:latin typeface="Cambria" pitchFamily="18" charset="0"/>
                </a:rPr>
                <a:t>Mechanic</a:t>
              </a:r>
              <a:endParaRPr lang="en-US" sz="2000">
                <a:latin typeface="Cambria" pitchFamily="18" charset="0"/>
              </a:endParaRPr>
            </a:p>
          </p:txBody>
        </p:sp>
        <p:sp>
          <p:nvSpPr>
            <p:cNvPr id="270" name="Rectangle 301"/>
            <p:cNvSpPr>
              <a:spLocks noChangeArrowheads="1"/>
            </p:cNvSpPr>
            <p:nvPr/>
          </p:nvSpPr>
          <p:spPr bwMode="auto">
            <a:xfrm>
              <a:off x="1223307" y="2385036"/>
              <a:ext cx="62517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200" dirty="0">
                  <a:latin typeface="Cambria" pitchFamily="18" charset="0"/>
                </a:rPr>
                <a:t>Tractor </a:t>
              </a:r>
            </a:p>
            <a:p>
              <a:pPr algn="ctr" eaLnBrk="0" hangingPunct="0"/>
              <a:r>
                <a:rPr lang="en-US" sz="1200" dirty="0">
                  <a:latin typeface="Cambria" pitchFamily="18" charset="0"/>
                </a:rPr>
                <a:t>Mechanic</a:t>
              </a:r>
              <a:endParaRPr lang="en-US" sz="2000" dirty="0">
                <a:latin typeface="Cambria" pitchFamily="18" charset="0"/>
              </a:endParaRPr>
            </a:p>
          </p:txBody>
        </p:sp>
        <p:cxnSp>
          <p:nvCxnSpPr>
            <p:cNvPr id="271" name="Straight Connector 270"/>
            <p:cNvCxnSpPr/>
            <p:nvPr/>
          </p:nvCxnSpPr>
          <p:spPr bwMode="auto">
            <a:xfrm rot="10800000">
              <a:off x="2458995" y="2447933"/>
              <a:ext cx="370703" cy="126010"/>
            </a:xfrm>
            <a:prstGeom prst="line">
              <a:avLst/>
            </a:prstGeom>
            <a:ln w="38100"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2" name="Straight Connector 271"/>
            <p:cNvCxnSpPr/>
            <p:nvPr/>
          </p:nvCxnSpPr>
          <p:spPr bwMode="auto">
            <a:xfrm rot="10800000">
              <a:off x="2644346" y="2258919"/>
              <a:ext cx="247135" cy="164076"/>
            </a:xfrm>
            <a:prstGeom prst="line">
              <a:avLst/>
            </a:prstGeom>
            <a:ln w="38100"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3" name="Straight Connector 272"/>
            <p:cNvCxnSpPr/>
            <p:nvPr/>
          </p:nvCxnSpPr>
          <p:spPr bwMode="auto">
            <a:xfrm rot="5400000" flipH="1" flipV="1">
              <a:off x="1812018" y="4705286"/>
              <a:ext cx="350464" cy="232976"/>
            </a:xfrm>
            <a:prstGeom prst="line">
              <a:avLst/>
            </a:prstGeom>
            <a:ln w="38100"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4" name="Straight Connector 273"/>
            <p:cNvCxnSpPr/>
            <p:nvPr/>
          </p:nvCxnSpPr>
          <p:spPr bwMode="auto">
            <a:xfrm flipV="1">
              <a:off x="2767913" y="5094139"/>
              <a:ext cx="123568" cy="63005"/>
            </a:xfrm>
            <a:prstGeom prst="line">
              <a:avLst/>
            </a:prstGeom>
            <a:ln w="38100"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5" name="Straight Connector 274"/>
            <p:cNvCxnSpPr/>
            <p:nvPr/>
          </p:nvCxnSpPr>
          <p:spPr bwMode="auto">
            <a:xfrm rot="10800000">
              <a:off x="3941805" y="4968129"/>
              <a:ext cx="308919" cy="126010"/>
            </a:xfrm>
            <a:prstGeom prst="line">
              <a:avLst/>
            </a:prstGeom>
            <a:ln w="38100"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6" name="Straight Connector 275"/>
            <p:cNvCxnSpPr/>
            <p:nvPr/>
          </p:nvCxnSpPr>
          <p:spPr bwMode="auto">
            <a:xfrm flipV="1">
              <a:off x="4312508" y="2510938"/>
              <a:ext cx="370703" cy="107633"/>
            </a:xfrm>
            <a:prstGeom prst="line">
              <a:avLst/>
            </a:prstGeom>
            <a:ln w="38100"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7" name="Straight Connector 276"/>
            <p:cNvCxnSpPr/>
            <p:nvPr/>
          </p:nvCxnSpPr>
          <p:spPr bwMode="auto">
            <a:xfrm>
              <a:off x="4868562" y="3077983"/>
              <a:ext cx="247135" cy="0"/>
            </a:xfrm>
            <a:prstGeom prst="line">
              <a:avLst/>
            </a:prstGeom>
            <a:ln w="38100"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 bwMode="auto">
            <a:xfrm>
              <a:off x="4868562" y="4401085"/>
              <a:ext cx="247135" cy="0"/>
            </a:xfrm>
            <a:prstGeom prst="line">
              <a:avLst/>
            </a:prstGeom>
            <a:ln w="38100"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9" name="Straight Connector 278"/>
            <p:cNvCxnSpPr/>
            <p:nvPr/>
          </p:nvCxnSpPr>
          <p:spPr bwMode="auto">
            <a:xfrm>
              <a:off x="4847968" y="4051933"/>
              <a:ext cx="350108" cy="0"/>
            </a:xfrm>
            <a:prstGeom prst="line">
              <a:avLst/>
            </a:prstGeom>
            <a:ln w="38100"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0" name="Straight Connector 279"/>
            <p:cNvCxnSpPr/>
            <p:nvPr/>
          </p:nvCxnSpPr>
          <p:spPr bwMode="auto">
            <a:xfrm flipV="1">
              <a:off x="1532238" y="4408961"/>
              <a:ext cx="396446" cy="55129"/>
            </a:xfrm>
            <a:prstGeom prst="line">
              <a:avLst/>
            </a:prstGeom>
            <a:ln w="38100"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1" name="Straight Connector 280"/>
            <p:cNvCxnSpPr/>
            <p:nvPr/>
          </p:nvCxnSpPr>
          <p:spPr bwMode="auto">
            <a:xfrm>
              <a:off x="1594022" y="3897046"/>
              <a:ext cx="378425" cy="94507"/>
            </a:xfrm>
            <a:prstGeom prst="line">
              <a:avLst/>
            </a:prstGeom>
            <a:ln w="38100"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2" name="Straight Connector 281"/>
            <p:cNvCxnSpPr/>
            <p:nvPr/>
          </p:nvCxnSpPr>
          <p:spPr bwMode="auto">
            <a:xfrm>
              <a:off x="1811552" y="2681576"/>
              <a:ext cx="276739" cy="119447"/>
            </a:xfrm>
            <a:prstGeom prst="line">
              <a:avLst/>
            </a:prstGeom>
            <a:ln w="38100"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 bwMode="auto">
            <a:xfrm>
              <a:off x="1636499" y="3277498"/>
              <a:ext cx="276739" cy="0"/>
            </a:xfrm>
            <a:prstGeom prst="line">
              <a:avLst/>
            </a:prstGeom>
            <a:ln w="38100"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84" name="Rectangle 301"/>
            <p:cNvSpPr>
              <a:spLocks noChangeArrowheads="1"/>
            </p:cNvSpPr>
            <p:nvPr/>
          </p:nvSpPr>
          <p:spPr bwMode="auto">
            <a:xfrm>
              <a:off x="2045651" y="5242585"/>
              <a:ext cx="552139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400">
                  <a:latin typeface="Cambria" pitchFamily="18" charset="0"/>
                </a:rPr>
                <a:t>Welder</a:t>
              </a:r>
              <a:endParaRPr lang="en-US" sz="2400">
                <a:latin typeface="Cambria" pitchFamily="18" charset="0"/>
              </a:endParaRPr>
            </a:p>
          </p:txBody>
        </p:sp>
        <p:cxnSp>
          <p:nvCxnSpPr>
            <p:cNvPr id="285" name="Straight Connector 284"/>
            <p:cNvCxnSpPr>
              <a:stCxn id="284" idx="0"/>
            </p:cNvCxnSpPr>
            <p:nvPr/>
          </p:nvCxnSpPr>
          <p:spPr bwMode="auto">
            <a:xfrm rot="5400000" flipH="1" flipV="1">
              <a:off x="2179675" y="4968415"/>
              <a:ext cx="416216" cy="132125"/>
            </a:xfrm>
            <a:prstGeom prst="line">
              <a:avLst/>
            </a:prstGeom>
            <a:ln w="38100"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86" name="Rectangle 288"/>
            <p:cNvSpPr>
              <a:spLocks noChangeArrowheads="1"/>
            </p:cNvSpPr>
            <p:nvPr/>
          </p:nvSpPr>
          <p:spPr bwMode="auto">
            <a:xfrm>
              <a:off x="2026465" y="1943955"/>
              <a:ext cx="78502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200">
                  <a:latin typeface="Cambria" pitchFamily="18" charset="0"/>
                </a:rPr>
                <a:t>Structural</a:t>
              </a:r>
            </a:p>
            <a:p>
              <a:pPr algn="ctr" eaLnBrk="0" hangingPunct="0"/>
              <a:r>
                <a:rPr lang="en-US" sz="1200">
                  <a:latin typeface="Cambria" pitchFamily="18" charset="0"/>
                </a:rPr>
                <a:t> Fabrication</a:t>
              </a:r>
              <a:endParaRPr lang="en-US" sz="2000">
                <a:latin typeface="Cambria" pitchFamily="18" charset="0"/>
              </a:endParaRPr>
            </a:p>
          </p:txBody>
        </p:sp>
        <p:sp>
          <p:nvSpPr>
            <p:cNvPr id="287" name="Rectangle 288"/>
            <p:cNvSpPr>
              <a:spLocks noChangeArrowheads="1"/>
            </p:cNvSpPr>
            <p:nvPr/>
          </p:nvSpPr>
          <p:spPr bwMode="auto">
            <a:xfrm>
              <a:off x="2644278" y="1439863"/>
              <a:ext cx="562077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200">
                  <a:latin typeface="Cambria" pitchFamily="18" charset="0"/>
                </a:rPr>
                <a:t>Turning </a:t>
              </a:r>
            </a:p>
            <a:p>
              <a:pPr algn="ctr" eaLnBrk="0" hangingPunct="0"/>
              <a:r>
                <a:rPr lang="en-US" sz="1200">
                  <a:latin typeface="Cambria" pitchFamily="18" charset="0"/>
                </a:rPr>
                <a:t>&amp;</a:t>
              </a:r>
            </a:p>
            <a:p>
              <a:pPr algn="ctr" eaLnBrk="0" hangingPunct="0"/>
              <a:r>
                <a:rPr lang="en-US" sz="1200">
                  <a:latin typeface="Cambria" pitchFamily="18" charset="0"/>
                </a:rPr>
                <a:t>Milling</a:t>
              </a:r>
              <a:endParaRPr lang="en-US" sz="2000">
                <a:latin typeface="Cambria" pitchFamily="18" charset="0"/>
              </a:endParaRPr>
            </a:p>
          </p:txBody>
        </p:sp>
        <p:sp>
          <p:nvSpPr>
            <p:cNvPr id="288" name="Rectangle 288"/>
            <p:cNvSpPr>
              <a:spLocks noChangeArrowheads="1"/>
            </p:cNvSpPr>
            <p:nvPr/>
          </p:nvSpPr>
          <p:spPr bwMode="auto">
            <a:xfrm>
              <a:off x="3323873" y="1565886"/>
              <a:ext cx="791695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0" hangingPunct="0"/>
              <a:r>
                <a:rPr lang="en-US" sz="1200" dirty="0">
                  <a:latin typeface="Cambria" pitchFamily="18" charset="0"/>
                </a:rPr>
                <a:t>CNC Milling</a:t>
              </a:r>
            </a:p>
            <a:p>
              <a:pPr algn="ctr" eaLnBrk="0" hangingPunct="0"/>
              <a:r>
                <a:rPr lang="en-US" sz="1200" dirty="0">
                  <a:latin typeface="Cambria" pitchFamily="18" charset="0"/>
                </a:rPr>
                <a:t>&amp;</a:t>
              </a:r>
            </a:p>
            <a:p>
              <a:pPr algn="ctr" eaLnBrk="0" hangingPunct="0"/>
              <a:r>
                <a:rPr lang="en-US" sz="1200" dirty="0">
                  <a:latin typeface="Cambria" pitchFamily="18" charset="0"/>
                </a:rPr>
                <a:t>CNC Turning</a:t>
              </a:r>
              <a:endParaRPr lang="en-US" sz="2000" dirty="0">
                <a:latin typeface="Cambria" pitchFamily="18" charset="0"/>
              </a:endParaRPr>
            </a:p>
          </p:txBody>
        </p:sp>
        <p:sp>
          <p:nvSpPr>
            <p:cNvPr id="289" name="Rectangle 288"/>
            <p:cNvSpPr>
              <a:spLocks noChangeArrowheads="1"/>
            </p:cNvSpPr>
            <p:nvPr/>
          </p:nvSpPr>
          <p:spPr bwMode="auto">
            <a:xfrm>
              <a:off x="4188812" y="1943955"/>
              <a:ext cx="791695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0" hangingPunct="0"/>
              <a:r>
                <a:rPr lang="en-US" sz="1200">
                  <a:latin typeface="Cambria" pitchFamily="18" charset="0"/>
                </a:rPr>
                <a:t>Mechanical</a:t>
              </a:r>
            </a:p>
            <a:p>
              <a:pPr algn="ctr" eaLnBrk="0" hangingPunct="0"/>
              <a:r>
                <a:rPr lang="en-US" sz="1200">
                  <a:latin typeface="Cambria" pitchFamily="18" charset="0"/>
                </a:rPr>
                <a:t>Maintenance</a:t>
              </a:r>
              <a:endParaRPr lang="en-US" sz="2000">
                <a:latin typeface="Cambria" pitchFamily="18" charset="0"/>
              </a:endParaRPr>
            </a:p>
          </p:txBody>
        </p:sp>
        <p:cxnSp>
          <p:nvCxnSpPr>
            <p:cNvPr id="290" name="Straight Connector 289"/>
            <p:cNvCxnSpPr/>
            <p:nvPr/>
          </p:nvCxnSpPr>
          <p:spPr bwMode="auto">
            <a:xfrm flipV="1">
              <a:off x="3941805" y="2258919"/>
              <a:ext cx="247135" cy="233643"/>
            </a:xfrm>
            <a:prstGeom prst="line">
              <a:avLst/>
            </a:prstGeom>
            <a:ln w="38100"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1" name="Straight Connector 290"/>
            <p:cNvCxnSpPr/>
            <p:nvPr/>
          </p:nvCxnSpPr>
          <p:spPr bwMode="auto">
            <a:xfrm rot="16200000" flipV="1">
              <a:off x="2804330" y="2029824"/>
              <a:ext cx="359653" cy="61784"/>
            </a:xfrm>
            <a:prstGeom prst="line">
              <a:avLst/>
            </a:prstGeom>
            <a:ln w="38100"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>
              <a:endCxn id="288" idx="2"/>
            </p:cNvCxnSpPr>
            <p:nvPr/>
          </p:nvCxnSpPr>
          <p:spPr bwMode="auto">
            <a:xfrm rot="16200000" flipH="1">
              <a:off x="3675193" y="2260021"/>
              <a:ext cx="64007" cy="25050"/>
            </a:xfrm>
            <a:prstGeom prst="line">
              <a:avLst/>
            </a:prstGeom>
            <a:ln w="38100"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93" name="Rectangle 292"/>
            <p:cNvSpPr>
              <a:spLocks noChangeArrowheads="1"/>
            </p:cNvSpPr>
            <p:nvPr/>
          </p:nvSpPr>
          <p:spPr bwMode="auto">
            <a:xfrm>
              <a:off x="5053752" y="3456232"/>
              <a:ext cx="952569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200">
                  <a:latin typeface="Cambria" pitchFamily="18" charset="0"/>
                </a:rPr>
                <a:t>Dairy Forming</a:t>
              </a:r>
              <a:endParaRPr lang="en-US" sz="2000">
                <a:latin typeface="Cambria" pitchFamily="18" charset="0"/>
              </a:endParaRPr>
            </a:p>
          </p:txBody>
        </p:sp>
        <p:cxnSp>
          <p:nvCxnSpPr>
            <p:cNvPr id="294" name="Straight Connector 293"/>
            <p:cNvCxnSpPr/>
            <p:nvPr/>
          </p:nvCxnSpPr>
          <p:spPr bwMode="auto">
            <a:xfrm>
              <a:off x="4806779" y="3519017"/>
              <a:ext cx="247135" cy="0"/>
            </a:xfrm>
            <a:prstGeom prst="line">
              <a:avLst/>
            </a:prstGeom>
            <a:ln w="38100"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95" name="Rectangle 301"/>
            <p:cNvSpPr>
              <a:spLocks noChangeArrowheads="1"/>
            </p:cNvSpPr>
            <p:nvPr/>
          </p:nvSpPr>
          <p:spPr bwMode="auto">
            <a:xfrm>
              <a:off x="5053752" y="4653452"/>
              <a:ext cx="94994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>
                  <a:latin typeface="Cambria" pitchFamily="18" charset="0"/>
                </a:rPr>
                <a:t>Rewinding of </a:t>
              </a:r>
            </a:p>
            <a:p>
              <a:pPr eaLnBrk="0" hangingPunct="0"/>
              <a:r>
                <a:rPr lang="en-US" sz="1200">
                  <a:latin typeface="Cambria" pitchFamily="18" charset="0"/>
                </a:rPr>
                <a:t>AC/DC motors</a:t>
              </a:r>
              <a:endParaRPr lang="en-US" sz="2000">
                <a:latin typeface="Cambria" pitchFamily="18" charset="0"/>
              </a:endParaRPr>
            </a:p>
          </p:txBody>
        </p:sp>
        <p:cxnSp>
          <p:nvCxnSpPr>
            <p:cNvPr id="296" name="Straight Connector 295"/>
            <p:cNvCxnSpPr/>
            <p:nvPr/>
          </p:nvCxnSpPr>
          <p:spPr bwMode="auto">
            <a:xfrm>
              <a:off x="4621427" y="4716110"/>
              <a:ext cx="370703" cy="126010"/>
            </a:xfrm>
            <a:prstGeom prst="line">
              <a:avLst/>
            </a:prstGeom>
            <a:ln w="38100"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97" name="Rectangle 301"/>
            <p:cNvSpPr>
              <a:spLocks noChangeArrowheads="1"/>
            </p:cNvSpPr>
            <p:nvPr/>
          </p:nvSpPr>
          <p:spPr bwMode="auto">
            <a:xfrm>
              <a:off x="3818124" y="5409591"/>
              <a:ext cx="80906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200">
                  <a:latin typeface="Cambria" pitchFamily="18" charset="0"/>
                </a:rPr>
                <a:t>Front Office </a:t>
              </a:r>
            </a:p>
            <a:p>
              <a:pPr algn="ctr" eaLnBrk="0" hangingPunct="0"/>
              <a:r>
                <a:rPr lang="en-US" sz="1200">
                  <a:latin typeface="Cambria" pitchFamily="18" charset="0"/>
                </a:rPr>
                <a:t>Assistant</a:t>
              </a:r>
              <a:endParaRPr lang="en-US" sz="2000">
                <a:latin typeface="Cambria" pitchFamily="18" charset="0"/>
              </a:endParaRPr>
            </a:p>
          </p:txBody>
        </p:sp>
        <p:cxnSp>
          <p:nvCxnSpPr>
            <p:cNvPr id="298" name="Straight Connector 297"/>
            <p:cNvCxnSpPr/>
            <p:nvPr/>
          </p:nvCxnSpPr>
          <p:spPr bwMode="auto">
            <a:xfrm rot="16200000" flipV="1">
              <a:off x="3692839" y="5221981"/>
              <a:ext cx="189015" cy="185351"/>
            </a:xfrm>
            <a:prstGeom prst="line">
              <a:avLst/>
            </a:prstGeom>
            <a:ln w="38100"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99" name="Rectangle 301"/>
            <p:cNvSpPr>
              <a:spLocks noChangeArrowheads="1"/>
            </p:cNvSpPr>
            <p:nvPr/>
          </p:nvSpPr>
          <p:spPr bwMode="auto">
            <a:xfrm>
              <a:off x="2829622" y="5535614"/>
              <a:ext cx="595997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>
                  <a:latin typeface="Cambria" pitchFamily="18" charset="0"/>
                </a:rPr>
                <a:t>AutoCAD</a:t>
              </a:r>
              <a:endParaRPr lang="en-US" sz="2000">
                <a:latin typeface="Cambria" pitchFamily="18" charset="0"/>
              </a:endParaRPr>
            </a:p>
          </p:txBody>
        </p:sp>
        <p:cxnSp>
          <p:nvCxnSpPr>
            <p:cNvPr id="300" name="Straight Connector 299"/>
            <p:cNvCxnSpPr>
              <a:stCxn id="299" idx="0"/>
            </p:cNvCxnSpPr>
            <p:nvPr/>
          </p:nvCxnSpPr>
          <p:spPr bwMode="auto">
            <a:xfrm rot="5400000" flipH="1" flipV="1">
              <a:off x="3037780" y="5372995"/>
              <a:ext cx="252461" cy="72779"/>
            </a:xfrm>
            <a:prstGeom prst="line">
              <a:avLst/>
            </a:prstGeom>
            <a:ln w="38100"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03" name="TextBox 302"/>
          <p:cNvSpPr txBox="1"/>
          <p:nvPr/>
        </p:nvSpPr>
        <p:spPr>
          <a:xfrm>
            <a:off x="427704" y="5921514"/>
            <a:ext cx="8305800" cy="7078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4625" indent="-174625" algn="ctr"/>
            <a:r>
              <a:rPr lang="en-US" sz="2000" b="1" dirty="0" smtClean="0">
                <a:latin typeface="Cambria" pitchFamily="18" charset="0"/>
              </a:rPr>
              <a:t>Trained  : 2500; Employed : 2000</a:t>
            </a:r>
          </a:p>
          <a:p>
            <a:pPr marL="174625" indent="-174625" algn="ctr"/>
            <a:r>
              <a:rPr lang="en-US" sz="2000" b="1" dirty="0" smtClean="0">
                <a:latin typeface="Cambria" pitchFamily="18" charset="0"/>
              </a:rPr>
              <a:t>Earning  Rs. 5000-12000 per month, Girls’ ratio 50%</a:t>
            </a:r>
          </a:p>
        </p:txBody>
      </p:sp>
      <p:pic>
        <p:nvPicPr>
          <p:cNvPr id="72706" name="Picture 2" descr="D:\Kamini-Data\SFT Logo f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81748" y="3239690"/>
            <a:ext cx="1371600" cy="722709"/>
          </a:xfrm>
          <a:prstGeom prst="rect">
            <a:avLst/>
          </a:prstGeom>
          <a:noFill/>
        </p:spPr>
      </p:pic>
      <p:sp>
        <p:nvSpPr>
          <p:cNvPr id="305" name="Flowchart: Multidocument 304"/>
          <p:cNvSpPr/>
          <p:nvPr/>
        </p:nvSpPr>
        <p:spPr>
          <a:xfrm>
            <a:off x="14748" y="6477000"/>
            <a:ext cx="671052" cy="351504"/>
          </a:xfrm>
          <a:prstGeom prst="flowChartMultidocumen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fld id="{169B8D8E-99F9-44C8-B5E6-791433CF29A6}" type="slidenum">
              <a:rPr lang="en-US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</a:rPr>
              <a:pPr algn="ctr"/>
              <a:t>8</a:t>
            </a:fld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</a:endParaRPr>
          </a:p>
        </p:txBody>
      </p:sp>
      <p:sp>
        <p:nvSpPr>
          <p:cNvPr id="304" name="Rectangle 2"/>
          <p:cNvSpPr txBox="1">
            <a:spLocks noChangeArrowheads="1"/>
          </p:cNvSpPr>
          <p:nvPr/>
        </p:nvSpPr>
        <p:spPr>
          <a:xfrm>
            <a:off x="1174956" y="260556"/>
            <a:ext cx="5454444" cy="1034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Arial" charset="0"/>
              </a:rPr>
              <a:t>Initiative VIII: Education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latin typeface="Cambria" pitchFamily="18" charset="0"/>
                <a:ea typeface="+mj-ea"/>
                <a:cs typeface="Arial" charset="0"/>
              </a:rPr>
              <a:t>and Skill development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j-ea"/>
              <a:cs typeface="Arial" charset="0"/>
            </a:endParaRPr>
          </a:p>
        </p:txBody>
      </p:sp>
      <p:pic>
        <p:nvPicPr>
          <p:cNvPr id="306" name="Picture 1" descr="D:\Kamini-Data\Literacy Program\Photographs\100_8377.JPG"/>
          <p:cNvPicPr>
            <a:picLocks noChangeAspect="1" noChangeArrowheads="1"/>
          </p:cNvPicPr>
          <p:nvPr/>
        </p:nvPicPr>
        <p:blipFill>
          <a:blip r:embed="rId3" cstate="print"/>
          <a:srcRect t="12759" r="18533" b="12247"/>
          <a:stretch>
            <a:fillRect/>
          </a:stretch>
        </p:blipFill>
        <p:spPr bwMode="auto">
          <a:xfrm>
            <a:off x="6248400" y="1676400"/>
            <a:ext cx="2590800" cy="185057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307" name="Picture 2" descr="E:\Shard Folder\BPO convocation -Sunshine\DKP_4002.JPG"/>
          <p:cNvPicPr>
            <a:picLocks noChangeAspect="1" noChangeArrowheads="1"/>
          </p:cNvPicPr>
          <p:nvPr/>
        </p:nvPicPr>
        <p:blipFill>
          <a:blip r:embed="rId4" cstate="print"/>
          <a:srcRect r="8000"/>
          <a:stretch>
            <a:fillRect/>
          </a:stretch>
        </p:blipFill>
        <p:spPr bwMode="auto">
          <a:xfrm>
            <a:off x="6248400" y="4038600"/>
            <a:ext cx="2560320" cy="1828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470</Words>
  <Application>Microsoft Office PowerPoint</Application>
  <PresentationFormat>On-screen Show (4:3)</PresentationFormat>
  <Paragraphs>140</Paragraphs>
  <Slides>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LISHA</dc:creator>
  <cp:lastModifiedBy>LISHA</cp:lastModifiedBy>
  <cp:revision>1</cp:revision>
  <dcterms:created xsi:type="dcterms:W3CDTF">2016-10-26T05:20:19Z</dcterms:created>
  <dcterms:modified xsi:type="dcterms:W3CDTF">2016-10-26T05:21:03Z</dcterms:modified>
</cp:coreProperties>
</file>