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55" r:id="rId3"/>
    <p:sldId id="338" r:id="rId4"/>
    <p:sldId id="304" r:id="rId5"/>
    <p:sldId id="344" r:id="rId6"/>
    <p:sldId id="343" r:id="rId7"/>
    <p:sldId id="345" r:id="rId8"/>
    <p:sldId id="346" r:id="rId9"/>
    <p:sldId id="259" r:id="rId10"/>
    <p:sldId id="349" r:id="rId11"/>
    <p:sldId id="359" r:id="rId12"/>
    <p:sldId id="269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8"/>
    <a:srgbClr val="FFD653"/>
    <a:srgbClr val="16497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6" autoAdjust="0"/>
    <p:restoredTop sz="98548" autoAdjust="0"/>
  </p:normalViewPr>
  <p:slideViewPr>
    <p:cSldViewPr>
      <p:cViewPr>
        <p:scale>
          <a:sx n="70" d="100"/>
          <a:sy n="70" d="100"/>
        </p:scale>
        <p:origin x="-3048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as.bianco\Documents\Copy%20of%20Copy%20of%20Copy%20of%20Existing%20authorities%2011%2021%2012%20w%20DOE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'FEDERAL SUMMARY'!$A$3</c:f>
              <c:strCache>
                <c:ptCount val="1"/>
                <c:pt idx="0">
                  <c:v>Energy CO2</c:v>
                </c:pt>
              </c:strCache>
            </c:strRef>
          </c:tx>
          <c:xVal>
            <c:numRef>
              <c:f>'FEDERAL SUMMARY'!$B$2:$H$2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xVal>
          <c:yVal>
            <c:numRef>
              <c:f>'FEDERAL SUMMARY'!$B$3:$H$3</c:f>
              <c:numCache>
                <c:formatCode>0.0%</c:formatCode>
                <c:ptCount val="7"/>
                <c:pt idx="0">
                  <c:v>0</c:v>
                </c:pt>
                <c:pt idx="1">
                  <c:v>-1.2928834959033349E-2</c:v>
                </c:pt>
                <c:pt idx="2">
                  <c:v>3.8345087779801403E-3</c:v>
                </c:pt>
                <c:pt idx="3">
                  <c:v>-2.637746481503828E-2</c:v>
                </c:pt>
                <c:pt idx="4">
                  <c:v>-9.4707730852637062E-2</c:v>
                </c:pt>
                <c:pt idx="5">
                  <c:v>-6.4985868649480388E-2</c:v>
                </c:pt>
                <c:pt idx="6">
                  <c:v>-8.5777416792675587E-2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5680"/>
        <c:axId val="41257216"/>
      </c:scatterChart>
      <c:valAx>
        <c:axId val="41255680"/>
        <c:scaling>
          <c:orientation val="minMax"/>
          <c:max val="2011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216"/>
        <c:crossesAt val="-0.1"/>
        <c:crossBetween val="midCat"/>
      </c:valAx>
      <c:valAx>
        <c:axId val="412572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5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03286-5A20-47D8-9358-60D63687332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D6A4-3CF6-4190-9BD0-18B0E438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4AC-ECDA-42FD-BFE8-C5A523CDE477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415D-E020-4B83-83CB-75C59CCC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A368-5968-4402-B0F9-75ACF0DAB38D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E7C-3379-4C98-A83C-7D0879EF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6E34-7AA5-41AA-94E1-05E9DA40F18E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456E-895F-4870-A3F4-9AA44F66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5F0F-34B6-40F5-B5D8-4D4263F4C784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ED37-B636-4B82-A5FB-77D870DB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11A0-2300-4789-9EA8-A738B95CB5F8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B682-AE3D-4598-A708-BEA45053E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5399-6065-445E-A5B2-0E3ACE088965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5696-CFFB-499F-A8F7-C778CB4A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95F7-46B9-43AE-BDE0-7DBD647F5336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C1AC-33C2-4039-BE8D-5E266DB4C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1450-A0C8-4F68-9D9E-D6666F005524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66A3-3F6D-425E-A2DC-B5486F1C4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8E5C-EC6F-4849-A4A5-96615B70D495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D01-1177-4F72-AEED-7A1C1120F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B711-CCBC-4F23-9BF3-5A14D8FEFB9C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7789-C027-47A1-B9C8-325049AC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79A5-6ABE-46B7-8397-677AB4F5AA27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8F46-228D-4715-B9FC-DB4AB895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92837-7BF1-49DA-8E59-69A782321104}" type="datetimeFigureOut">
              <a:rPr lang="en-US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AE4AE-1E2B-4BE3-B6BE-582BC1B34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609012" y="7161311"/>
            <a:ext cx="9090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May 2011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wri-logo-trans"/>
          <p:cNvPicPr>
            <a:picLocks noChangeAspect="1" noChangeArrowheads="1"/>
          </p:cNvPicPr>
          <p:nvPr/>
        </p:nvPicPr>
        <p:blipFill>
          <a:blip r:embed="rId2" cstate="print"/>
          <a:srcRect t="-15434" r="62373"/>
          <a:stretch>
            <a:fillRect/>
          </a:stretch>
        </p:blipFill>
        <p:spPr bwMode="auto">
          <a:xfrm>
            <a:off x="-382588" y="-611089"/>
            <a:ext cx="5638800" cy="60281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458788" y="74711"/>
            <a:ext cx="5867400" cy="556260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657600" y="10668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We Get There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Here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r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Recent Trends and Future Projections of U.S. Greenhouse Gas Emissions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61949" y="5514518"/>
            <a:ext cx="3355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Nicholas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Bianco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Senior Associate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World Resources Institute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49" y="6515100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November 2012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39645" y="2624503"/>
            <a:ext cx="5502288" cy="3408873"/>
            <a:chOff x="838200" y="1676400"/>
            <a:chExt cx="7239000" cy="4038600"/>
          </a:xfrm>
        </p:grpSpPr>
        <p:sp>
          <p:nvSpPr>
            <p:cNvPr id="184" name="Massachusetts" descr="Massachusetts," title="Massachusetts"/>
            <p:cNvSpPr>
              <a:spLocks/>
            </p:cNvSpPr>
            <p:nvPr/>
          </p:nvSpPr>
          <p:spPr bwMode="auto">
            <a:xfrm>
              <a:off x="7418388" y="2541588"/>
              <a:ext cx="458787" cy="233362"/>
            </a:xfrm>
            <a:custGeom>
              <a:avLst/>
              <a:gdLst>
                <a:gd name="T0" fmla="*/ 2147483647 w 290"/>
                <a:gd name="T1" fmla="*/ 2147483647 h 157"/>
                <a:gd name="T2" fmla="*/ 2147483647 w 290"/>
                <a:gd name="T3" fmla="*/ 2147483647 h 157"/>
                <a:gd name="T4" fmla="*/ 2147483647 w 290"/>
                <a:gd name="T5" fmla="*/ 2147483647 h 157"/>
                <a:gd name="T6" fmla="*/ 2147483647 w 290"/>
                <a:gd name="T7" fmla="*/ 2147483647 h 157"/>
                <a:gd name="T8" fmla="*/ 2147483647 w 290"/>
                <a:gd name="T9" fmla="*/ 2147483647 h 157"/>
                <a:gd name="T10" fmla="*/ 2147483647 w 290"/>
                <a:gd name="T11" fmla="*/ 2147483647 h 157"/>
                <a:gd name="T12" fmla="*/ 2147483647 w 290"/>
                <a:gd name="T13" fmla="*/ 2147483647 h 157"/>
                <a:gd name="T14" fmla="*/ 2147483647 w 290"/>
                <a:gd name="T15" fmla="*/ 2147483647 h 157"/>
                <a:gd name="T16" fmla="*/ 2147483647 w 290"/>
                <a:gd name="T17" fmla="*/ 2147483647 h 157"/>
                <a:gd name="T18" fmla="*/ 2147483647 w 290"/>
                <a:gd name="T19" fmla="*/ 2147483647 h 157"/>
                <a:gd name="T20" fmla="*/ 2147483647 w 290"/>
                <a:gd name="T21" fmla="*/ 2147483647 h 157"/>
                <a:gd name="T22" fmla="*/ 2147483647 w 290"/>
                <a:gd name="T23" fmla="*/ 2147483647 h 157"/>
                <a:gd name="T24" fmla="*/ 2147483647 w 290"/>
                <a:gd name="T25" fmla="*/ 2147483647 h 157"/>
                <a:gd name="T26" fmla="*/ 2147483647 w 290"/>
                <a:gd name="T27" fmla="*/ 2147483647 h 157"/>
                <a:gd name="T28" fmla="*/ 2147483647 w 290"/>
                <a:gd name="T29" fmla="*/ 2147483647 h 157"/>
                <a:gd name="T30" fmla="*/ 2147483647 w 290"/>
                <a:gd name="T31" fmla="*/ 2147483647 h 157"/>
                <a:gd name="T32" fmla="*/ 2147483647 w 290"/>
                <a:gd name="T33" fmla="*/ 2147483647 h 157"/>
                <a:gd name="T34" fmla="*/ 2147483647 w 290"/>
                <a:gd name="T35" fmla="*/ 2147483647 h 157"/>
                <a:gd name="T36" fmla="*/ 2147483647 w 290"/>
                <a:gd name="T37" fmla="*/ 2147483647 h 157"/>
                <a:gd name="T38" fmla="*/ 2147483647 w 290"/>
                <a:gd name="T39" fmla="*/ 2147483647 h 157"/>
                <a:gd name="T40" fmla="*/ 0 w 290"/>
                <a:gd name="T41" fmla="*/ 2147483647 h 157"/>
                <a:gd name="T42" fmla="*/ 2147483647 w 290"/>
                <a:gd name="T43" fmla="*/ 2147483647 h 157"/>
                <a:gd name="T44" fmla="*/ 2147483647 w 290"/>
                <a:gd name="T45" fmla="*/ 2147483647 h 157"/>
                <a:gd name="T46" fmla="*/ 2147483647 w 290"/>
                <a:gd name="T47" fmla="*/ 2147483647 h 157"/>
                <a:gd name="T48" fmla="*/ 2147483647 w 290"/>
                <a:gd name="T49" fmla="*/ 2147483647 h 157"/>
                <a:gd name="T50" fmla="*/ 2147483647 w 290"/>
                <a:gd name="T51" fmla="*/ 2147483647 h 157"/>
                <a:gd name="T52" fmla="*/ 2147483647 w 290"/>
                <a:gd name="T53" fmla="*/ 2147483647 h 157"/>
                <a:gd name="T54" fmla="*/ 2147483647 w 290"/>
                <a:gd name="T55" fmla="*/ 2147483647 h 157"/>
                <a:gd name="T56" fmla="*/ 2147483647 w 290"/>
                <a:gd name="T57" fmla="*/ 2147483647 h 157"/>
                <a:gd name="T58" fmla="*/ 2147483647 w 290"/>
                <a:gd name="T59" fmla="*/ 2147483647 h 157"/>
                <a:gd name="T60" fmla="*/ 2147483647 w 290"/>
                <a:gd name="T61" fmla="*/ 2147483647 h 157"/>
                <a:gd name="T62" fmla="*/ 2147483647 w 290"/>
                <a:gd name="T63" fmla="*/ 2147483647 h 157"/>
                <a:gd name="T64" fmla="*/ 2147483647 w 290"/>
                <a:gd name="T65" fmla="*/ 2147483647 h 157"/>
                <a:gd name="T66" fmla="*/ 2147483647 w 290"/>
                <a:gd name="T67" fmla="*/ 2147483647 h 157"/>
                <a:gd name="T68" fmla="*/ 2147483647 w 290"/>
                <a:gd name="T69" fmla="*/ 2147483647 h 157"/>
                <a:gd name="T70" fmla="*/ 2147483647 w 290"/>
                <a:gd name="T71" fmla="*/ 2147483647 h 157"/>
                <a:gd name="T72" fmla="*/ 2147483647 w 290"/>
                <a:gd name="T73" fmla="*/ 2147483647 h 157"/>
                <a:gd name="T74" fmla="*/ 2147483647 w 290"/>
                <a:gd name="T75" fmla="*/ 2147483647 h 157"/>
                <a:gd name="T76" fmla="*/ 2147483647 w 290"/>
                <a:gd name="T77" fmla="*/ 2147483647 h 157"/>
                <a:gd name="T78" fmla="*/ 2147483647 w 290"/>
                <a:gd name="T79" fmla="*/ 2147483647 h 157"/>
                <a:gd name="T80" fmla="*/ 2147483647 w 290"/>
                <a:gd name="T81" fmla="*/ 2147483647 h 157"/>
                <a:gd name="T82" fmla="*/ 2147483647 w 290"/>
                <a:gd name="T83" fmla="*/ 2147483647 h 157"/>
                <a:gd name="T84" fmla="*/ 2147483647 w 290"/>
                <a:gd name="T85" fmla="*/ 2147483647 h 157"/>
                <a:gd name="T86" fmla="*/ 2147483647 w 290"/>
                <a:gd name="T87" fmla="*/ 2147483647 h 157"/>
                <a:gd name="T88" fmla="*/ 2147483647 w 290"/>
                <a:gd name="T89" fmla="*/ 2147483647 h 157"/>
                <a:gd name="T90" fmla="*/ 2147483647 w 290"/>
                <a:gd name="T91" fmla="*/ 2147483647 h 157"/>
                <a:gd name="T92" fmla="*/ 2147483647 w 290"/>
                <a:gd name="T93" fmla="*/ 2147483647 h 157"/>
                <a:gd name="T94" fmla="*/ 2147483647 w 290"/>
                <a:gd name="T95" fmla="*/ 2147483647 h 157"/>
                <a:gd name="T96" fmla="*/ 2147483647 w 290"/>
                <a:gd name="T97" fmla="*/ 2147483647 h 157"/>
                <a:gd name="T98" fmla="*/ 2147483647 w 290"/>
                <a:gd name="T99" fmla="*/ 2147483647 h 157"/>
                <a:gd name="T100" fmla="*/ 2147483647 w 290"/>
                <a:gd name="T101" fmla="*/ 2147483647 h 157"/>
                <a:gd name="T102" fmla="*/ 2147483647 w 290"/>
                <a:gd name="T103" fmla="*/ 2147483647 h 157"/>
                <a:gd name="T104" fmla="*/ 2147483647 w 290"/>
                <a:gd name="T105" fmla="*/ 2147483647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0"/>
                <a:gd name="T160" fmla="*/ 0 h 157"/>
                <a:gd name="T161" fmla="*/ 290 w 290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0" h="157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5" name="West Virgiinia" descr="West Virginia," title="West Virginia"/>
            <p:cNvSpPr>
              <a:spLocks/>
            </p:cNvSpPr>
            <p:nvPr/>
          </p:nvSpPr>
          <p:spPr bwMode="auto">
            <a:xfrm>
              <a:off x="6392863" y="3143250"/>
              <a:ext cx="603250" cy="569913"/>
            </a:xfrm>
            <a:custGeom>
              <a:avLst/>
              <a:gdLst>
                <a:gd name="T0" fmla="*/ 2147483647 w 383"/>
                <a:gd name="T1" fmla="*/ 2147483647 h 387"/>
                <a:gd name="T2" fmla="*/ 2147483647 w 383"/>
                <a:gd name="T3" fmla="*/ 2147483647 h 387"/>
                <a:gd name="T4" fmla="*/ 2147483647 w 383"/>
                <a:gd name="T5" fmla="*/ 2147483647 h 387"/>
                <a:gd name="T6" fmla="*/ 2147483647 w 383"/>
                <a:gd name="T7" fmla="*/ 2147483647 h 387"/>
                <a:gd name="T8" fmla="*/ 2147483647 w 383"/>
                <a:gd name="T9" fmla="*/ 2147483647 h 387"/>
                <a:gd name="T10" fmla="*/ 2147483647 w 383"/>
                <a:gd name="T11" fmla="*/ 2147483647 h 387"/>
                <a:gd name="T12" fmla="*/ 2147483647 w 383"/>
                <a:gd name="T13" fmla="*/ 2147483647 h 387"/>
                <a:gd name="T14" fmla="*/ 2147483647 w 383"/>
                <a:gd name="T15" fmla="*/ 2147483647 h 387"/>
                <a:gd name="T16" fmla="*/ 2147483647 w 383"/>
                <a:gd name="T17" fmla="*/ 2147483647 h 387"/>
                <a:gd name="T18" fmla="*/ 2147483647 w 383"/>
                <a:gd name="T19" fmla="*/ 2147483647 h 387"/>
                <a:gd name="T20" fmla="*/ 2147483647 w 383"/>
                <a:gd name="T21" fmla="*/ 2147483647 h 387"/>
                <a:gd name="T22" fmla="*/ 2147483647 w 383"/>
                <a:gd name="T23" fmla="*/ 2147483647 h 387"/>
                <a:gd name="T24" fmla="*/ 2147483647 w 383"/>
                <a:gd name="T25" fmla="*/ 2147483647 h 387"/>
                <a:gd name="T26" fmla="*/ 2147483647 w 383"/>
                <a:gd name="T27" fmla="*/ 2147483647 h 387"/>
                <a:gd name="T28" fmla="*/ 2147483647 w 383"/>
                <a:gd name="T29" fmla="*/ 2147483647 h 387"/>
                <a:gd name="T30" fmla="*/ 2147483647 w 383"/>
                <a:gd name="T31" fmla="*/ 2147483647 h 387"/>
                <a:gd name="T32" fmla="*/ 2147483647 w 383"/>
                <a:gd name="T33" fmla="*/ 2147483647 h 387"/>
                <a:gd name="T34" fmla="*/ 2147483647 w 383"/>
                <a:gd name="T35" fmla="*/ 2147483647 h 387"/>
                <a:gd name="T36" fmla="*/ 2147483647 w 383"/>
                <a:gd name="T37" fmla="*/ 2147483647 h 387"/>
                <a:gd name="T38" fmla="*/ 2147483647 w 383"/>
                <a:gd name="T39" fmla="*/ 2147483647 h 387"/>
                <a:gd name="T40" fmla="*/ 2147483647 w 383"/>
                <a:gd name="T41" fmla="*/ 2147483647 h 387"/>
                <a:gd name="T42" fmla="*/ 2147483647 w 383"/>
                <a:gd name="T43" fmla="*/ 2147483647 h 387"/>
                <a:gd name="T44" fmla="*/ 2147483647 w 383"/>
                <a:gd name="T45" fmla="*/ 2147483647 h 387"/>
                <a:gd name="T46" fmla="*/ 2147483647 w 383"/>
                <a:gd name="T47" fmla="*/ 2147483647 h 387"/>
                <a:gd name="T48" fmla="*/ 2147483647 w 383"/>
                <a:gd name="T49" fmla="*/ 2147483647 h 387"/>
                <a:gd name="T50" fmla="*/ 2147483647 w 383"/>
                <a:gd name="T51" fmla="*/ 2147483647 h 387"/>
                <a:gd name="T52" fmla="*/ 2147483647 w 383"/>
                <a:gd name="T53" fmla="*/ 2147483647 h 387"/>
                <a:gd name="T54" fmla="*/ 2147483647 w 383"/>
                <a:gd name="T55" fmla="*/ 2147483647 h 387"/>
                <a:gd name="T56" fmla="*/ 2147483647 w 383"/>
                <a:gd name="T57" fmla="*/ 2147483647 h 387"/>
                <a:gd name="T58" fmla="*/ 2147483647 w 383"/>
                <a:gd name="T59" fmla="*/ 2147483647 h 387"/>
                <a:gd name="T60" fmla="*/ 2147483647 w 383"/>
                <a:gd name="T61" fmla="*/ 2147483647 h 387"/>
                <a:gd name="T62" fmla="*/ 2147483647 w 383"/>
                <a:gd name="T63" fmla="*/ 2147483647 h 387"/>
                <a:gd name="T64" fmla="*/ 2147483647 w 383"/>
                <a:gd name="T65" fmla="*/ 2147483647 h 387"/>
                <a:gd name="T66" fmla="*/ 2147483647 w 383"/>
                <a:gd name="T67" fmla="*/ 2147483647 h 387"/>
                <a:gd name="T68" fmla="*/ 2147483647 w 383"/>
                <a:gd name="T69" fmla="*/ 2147483647 h 387"/>
                <a:gd name="T70" fmla="*/ 2147483647 w 383"/>
                <a:gd name="T71" fmla="*/ 2147483647 h 387"/>
                <a:gd name="T72" fmla="*/ 2147483647 w 383"/>
                <a:gd name="T73" fmla="*/ 2147483647 h 387"/>
                <a:gd name="T74" fmla="*/ 2147483647 w 383"/>
                <a:gd name="T75" fmla="*/ 2147483647 h 387"/>
                <a:gd name="T76" fmla="*/ 2147483647 w 383"/>
                <a:gd name="T77" fmla="*/ 2147483647 h 387"/>
                <a:gd name="T78" fmla="*/ 2147483647 w 383"/>
                <a:gd name="T79" fmla="*/ 2147483647 h 387"/>
                <a:gd name="T80" fmla="*/ 2147483647 w 383"/>
                <a:gd name="T81" fmla="*/ 2147483647 h 387"/>
                <a:gd name="T82" fmla="*/ 2147483647 w 383"/>
                <a:gd name="T83" fmla="*/ 2147483647 h 387"/>
                <a:gd name="T84" fmla="*/ 2147483647 w 383"/>
                <a:gd name="T85" fmla="*/ 2147483647 h 387"/>
                <a:gd name="T86" fmla="*/ 2147483647 w 383"/>
                <a:gd name="T87" fmla="*/ 2147483647 h 387"/>
                <a:gd name="T88" fmla="*/ 2147483647 w 383"/>
                <a:gd name="T89" fmla="*/ 2147483647 h 387"/>
                <a:gd name="T90" fmla="*/ 2147483647 w 383"/>
                <a:gd name="T91" fmla="*/ 2147483647 h 387"/>
                <a:gd name="T92" fmla="*/ 2147483647 w 383"/>
                <a:gd name="T93" fmla="*/ 2147483647 h 387"/>
                <a:gd name="T94" fmla="*/ 2147483647 w 383"/>
                <a:gd name="T95" fmla="*/ 2147483647 h 387"/>
                <a:gd name="T96" fmla="*/ 2147483647 w 383"/>
                <a:gd name="T97" fmla="*/ 2147483647 h 387"/>
                <a:gd name="T98" fmla="*/ 2147483647 w 383"/>
                <a:gd name="T99" fmla="*/ 2147483647 h 387"/>
                <a:gd name="T100" fmla="*/ 2147483647 w 383"/>
                <a:gd name="T101" fmla="*/ 2147483647 h 387"/>
                <a:gd name="T102" fmla="*/ 2147483647 w 383"/>
                <a:gd name="T103" fmla="*/ 2147483647 h 387"/>
                <a:gd name="T104" fmla="*/ 2147483647 w 383"/>
                <a:gd name="T105" fmla="*/ 2147483647 h 387"/>
                <a:gd name="T106" fmla="*/ 2147483647 w 383"/>
                <a:gd name="T107" fmla="*/ 2147483647 h 387"/>
                <a:gd name="T108" fmla="*/ 2147483647 w 383"/>
                <a:gd name="T109" fmla="*/ 2147483647 h 387"/>
                <a:gd name="T110" fmla="*/ 2147483647 w 383"/>
                <a:gd name="T111" fmla="*/ 2147483647 h 387"/>
                <a:gd name="T112" fmla="*/ 2147483647 w 383"/>
                <a:gd name="T113" fmla="*/ 2147483647 h 387"/>
                <a:gd name="T114" fmla="*/ 2147483647 w 383"/>
                <a:gd name="T115" fmla="*/ 2147483647 h 387"/>
                <a:gd name="T116" fmla="*/ 2147483647 w 383"/>
                <a:gd name="T117" fmla="*/ 2147483647 h 387"/>
                <a:gd name="T118" fmla="*/ 2147483647 w 383"/>
                <a:gd name="T119" fmla="*/ 2147483647 h 387"/>
                <a:gd name="T120" fmla="*/ 2147483647 w 383"/>
                <a:gd name="T121" fmla="*/ 2147483647 h 387"/>
                <a:gd name="T122" fmla="*/ 2147483647 w 383"/>
                <a:gd name="T123" fmla="*/ 2147483647 h 387"/>
                <a:gd name="T124" fmla="*/ 2147483647 w 383"/>
                <a:gd name="T125" fmla="*/ 2147483647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387"/>
                <a:gd name="T191" fmla="*/ 383 w 383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387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6" name="Missouri" descr="Missouri," title="Missouri"/>
            <p:cNvSpPr>
              <a:spLocks/>
            </p:cNvSpPr>
            <p:nvPr/>
          </p:nvSpPr>
          <p:spPr bwMode="auto">
            <a:xfrm>
              <a:off x="4649788" y="3305175"/>
              <a:ext cx="911225" cy="727075"/>
            </a:xfrm>
            <a:custGeom>
              <a:avLst/>
              <a:gdLst>
                <a:gd name="T0" fmla="*/ 2147483647 w 578"/>
                <a:gd name="T1" fmla="*/ 2147483647 h 495"/>
                <a:gd name="T2" fmla="*/ 2147483647 w 578"/>
                <a:gd name="T3" fmla="*/ 2147483647 h 495"/>
                <a:gd name="T4" fmla="*/ 2147483647 w 578"/>
                <a:gd name="T5" fmla="*/ 2147483647 h 495"/>
                <a:gd name="T6" fmla="*/ 2147483647 w 578"/>
                <a:gd name="T7" fmla="*/ 2147483647 h 495"/>
                <a:gd name="T8" fmla="*/ 2147483647 w 578"/>
                <a:gd name="T9" fmla="*/ 0 h 495"/>
                <a:gd name="T10" fmla="*/ 2147483647 w 578"/>
                <a:gd name="T11" fmla="*/ 2147483647 h 495"/>
                <a:gd name="T12" fmla="*/ 2147483647 w 578"/>
                <a:gd name="T13" fmla="*/ 2147483647 h 495"/>
                <a:gd name="T14" fmla="*/ 2147483647 w 578"/>
                <a:gd name="T15" fmla="*/ 2147483647 h 495"/>
                <a:gd name="T16" fmla="*/ 2147483647 w 578"/>
                <a:gd name="T17" fmla="*/ 2147483647 h 495"/>
                <a:gd name="T18" fmla="*/ 2147483647 w 578"/>
                <a:gd name="T19" fmla="*/ 2147483647 h 495"/>
                <a:gd name="T20" fmla="*/ 2147483647 w 578"/>
                <a:gd name="T21" fmla="*/ 2147483647 h 495"/>
                <a:gd name="T22" fmla="*/ 2147483647 w 578"/>
                <a:gd name="T23" fmla="*/ 2147483647 h 495"/>
                <a:gd name="T24" fmla="*/ 2147483647 w 578"/>
                <a:gd name="T25" fmla="*/ 2147483647 h 495"/>
                <a:gd name="T26" fmla="*/ 2147483647 w 578"/>
                <a:gd name="T27" fmla="*/ 2147483647 h 495"/>
                <a:gd name="T28" fmla="*/ 2147483647 w 578"/>
                <a:gd name="T29" fmla="*/ 2147483647 h 495"/>
                <a:gd name="T30" fmla="*/ 2147483647 w 578"/>
                <a:gd name="T31" fmla="*/ 2147483647 h 495"/>
                <a:gd name="T32" fmla="*/ 2147483647 w 578"/>
                <a:gd name="T33" fmla="*/ 2147483647 h 495"/>
                <a:gd name="T34" fmla="*/ 2147483647 w 578"/>
                <a:gd name="T35" fmla="*/ 2147483647 h 495"/>
                <a:gd name="T36" fmla="*/ 2147483647 w 578"/>
                <a:gd name="T37" fmla="*/ 2147483647 h 495"/>
                <a:gd name="T38" fmla="*/ 2147483647 w 578"/>
                <a:gd name="T39" fmla="*/ 2147483647 h 495"/>
                <a:gd name="T40" fmla="*/ 2147483647 w 578"/>
                <a:gd name="T41" fmla="*/ 2147483647 h 495"/>
                <a:gd name="T42" fmla="*/ 2147483647 w 578"/>
                <a:gd name="T43" fmla="*/ 2147483647 h 495"/>
                <a:gd name="T44" fmla="*/ 2147483647 w 578"/>
                <a:gd name="T45" fmla="*/ 2147483647 h 495"/>
                <a:gd name="T46" fmla="*/ 2147483647 w 578"/>
                <a:gd name="T47" fmla="*/ 2147483647 h 495"/>
                <a:gd name="T48" fmla="*/ 2147483647 w 578"/>
                <a:gd name="T49" fmla="*/ 2147483647 h 495"/>
                <a:gd name="T50" fmla="*/ 2147483647 w 578"/>
                <a:gd name="T51" fmla="*/ 2147483647 h 495"/>
                <a:gd name="T52" fmla="*/ 2147483647 w 578"/>
                <a:gd name="T53" fmla="*/ 2147483647 h 495"/>
                <a:gd name="T54" fmla="*/ 2147483647 w 578"/>
                <a:gd name="T55" fmla="*/ 2147483647 h 495"/>
                <a:gd name="T56" fmla="*/ 2147483647 w 578"/>
                <a:gd name="T57" fmla="*/ 2147483647 h 495"/>
                <a:gd name="T58" fmla="*/ 2147483647 w 578"/>
                <a:gd name="T59" fmla="*/ 2147483647 h 495"/>
                <a:gd name="T60" fmla="*/ 2147483647 w 578"/>
                <a:gd name="T61" fmla="*/ 2147483647 h 495"/>
                <a:gd name="T62" fmla="*/ 2147483647 w 578"/>
                <a:gd name="T63" fmla="*/ 2147483647 h 495"/>
                <a:gd name="T64" fmla="*/ 2147483647 w 578"/>
                <a:gd name="T65" fmla="*/ 2147483647 h 495"/>
                <a:gd name="T66" fmla="*/ 2147483647 w 578"/>
                <a:gd name="T67" fmla="*/ 2147483647 h 495"/>
                <a:gd name="T68" fmla="*/ 2147483647 w 578"/>
                <a:gd name="T69" fmla="*/ 2147483647 h 495"/>
                <a:gd name="T70" fmla="*/ 2147483647 w 578"/>
                <a:gd name="T71" fmla="*/ 2147483647 h 495"/>
                <a:gd name="T72" fmla="*/ 2147483647 w 578"/>
                <a:gd name="T73" fmla="*/ 2147483647 h 495"/>
                <a:gd name="T74" fmla="*/ 2147483647 w 578"/>
                <a:gd name="T75" fmla="*/ 2147483647 h 495"/>
                <a:gd name="T76" fmla="*/ 2147483647 w 578"/>
                <a:gd name="T77" fmla="*/ 2147483647 h 495"/>
                <a:gd name="T78" fmla="*/ 2147483647 w 578"/>
                <a:gd name="T79" fmla="*/ 2147483647 h 495"/>
                <a:gd name="T80" fmla="*/ 2147483647 w 578"/>
                <a:gd name="T81" fmla="*/ 2147483647 h 495"/>
                <a:gd name="T82" fmla="*/ 2147483647 w 578"/>
                <a:gd name="T83" fmla="*/ 2147483647 h 495"/>
                <a:gd name="T84" fmla="*/ 2147483647 w 578"/>
                <a:gd name="T85" fmla="*/ 2147483647 h 495"/>
                <a:gd name="T86" fmla="*/ 2147483647 w 578"/>
                <a:gd name="T87" fmla="*/ 2147483647 h 495"/>
                <a:gd name="T88" fmla="*/ 2147483647 w 578"/>
                <a:gd name="T89" fmla="*/ 2147483647 h 495"/>
                <a:gd name="T90" fmla="*/ 2147483647 w 578"/>
                <a:gd name="T91" fmla="*/ 2147483647 h 495"/>
                <a:gd name="T92" fmla="*/ 2147483647 w 578"/>
                <a:gd name="T93" fmla="*/ 2147483647 h 495"/>
                <a:gd name="T94" fmla="*/ 2147483647 w 578"/>
                <a:gd name="T95" fmla="*/ 2147483647 h 495"/>
                <a:gd name="T96" fmla="*/ 2147483647 w 578"/>
                <a:gd name="T97" fmla="*/ 2147483647 h 495"/>
                <a:gd name="T98" fmla="*/ 0 w 578"/>
                <a:gd name="T99" fmla="*/ 2147483647 h 495"/>
                <a:gd name="T100" fmla="*/ 2147483647 w 578"/>
                <a:gd name="T101" fmla="*/ 2147483647 h 495"/>
                <a:gd name="T102" fmla="*/ 2147483647 w 578"/>
                <a:gd name="T103" fmla="*/ 2147483647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495"/>
                <a:gd name="T158" fmla="*/ 578 w 578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495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7" name="Oklahoma" descr="Oklahoma," title="Oklahoma"/>
            <p:cNvSpPr>
              <a:spLocks/>
            </p:cNvSpPr>
            <p:nvPr/>
          </p:nvSpPr>
          <p:spPr bwMode="auto">
            <a:xfrm>
              <a:off x="3679825" y="3889375"/>
              <a:ext cx="1174750" cy="558800"/>
            </a:xfrm>
            <a:custGeom>
              <a:avLst/>
              <a:gdLst>
                <a:gd name="T0" fmla="*/ 2147483647 w 744"/>
                <a:gd name="T1" fmla="*/ 2147483647 h 379"/>
                <a:gd name="T2" fmla="*/ 2147483647 w 744"/>
                <a:gd name="T3" fmla="*/ 2147483647 h 379"/>
                <a:gd name="T4" fmla="*/ 2147483647 w 744"/>
                <a:gd name="T5" fmla="*/ 2147483647 h 379"/>
                <a:gd name="T6" fmla="*/ 2147483647 w 744"/>
                <a:gd name="T7" fmla="*/ 2147483647 h 379"/>
                <a:gd name="T8" fmla="*/ 2147483647 w 744"/>
                <a:gd name="T9" fmla="*/ 2147483647 h 379"/>
                <a:gd name="T10" fmla="*/ 2147483647 w 744"/>
                <a:gd name="T11" fmla="*/ 2147483647 h 379"/>
                <a:gd name="T12" fmla="*/ 2147483647 w 744"/>
                <a:gd name="T13" fmla="*/ 2147483647 h 379"/>
                <a:gd name="T14" fmla="*/ 2147483647 w 744"/>
                <a:gd name="T15" fmla="*/ 2147483647 h 379"/>
                <a:gd name="T16" fmla="*/ 2147483647 w 744"/>
                <a:gd name="T17" fmla="*/ 2147483647 h 379"/>
                <a:gd name="T18" fmla="*/ 2147483647 w 744"/>
                <a:gd name="T19" fmla="*/ 2147483647 h 379"/>
                <a:gd name="T20" fmla="*/ 2147483647 w 744"/>
                <a:gd name="T21" fmla="*/ 2147483647 h 379"/>
                <a:gd name="T22" fmla="*/ 2147483647 w 744"/>
                <a:gd name="T23" fmla="*/ 2147483647 h 379"/>
                <a:gd name="T24" fmla="*/ 2147483647 w 744"/>
                <a:gd name="T25" fmla="*/ 2147483647 h 379"/>
                <a:gd name="T26" fmla="*/ 2147483647 w 744"/>
                <a:gd name="T27" fmla="*/ 2147483647 h 379"/>
                <a:gd name="T28" fmla="*/ 2147483647 w 744"/>
                <a:gd name="T29" fmla="*/ 2147483647 h 379"/>
                <a:gd name="T30" fmla="*/ 2147483647 w 744"/>
                <a:gd name="T31" fmla="*/ 2147483647 h 379"/>
                <a:gd name="T32" fmla="*/ 2147483647 w 744"/>
                <a:gd name="T33" fmla="*/ 2147483647 h 379"/>
                <a:gd name="T34" fmla="*/ 2147483647 w 744"/>
                <a:gd name="T35" fmla="*/ 2147483647 h 379"/>
                <a:gd name="T36" fmla="*/ 2147483647 w 744"/>
                <a:gd name="T37" fmla="*/ 2147483647 h 379"/>
                <a:gd name="T38" fmla="*/ 0 w 744"/>
                <a:gd name="T39" fmla="*/ 2147483647 h 379"/>
                <a:gd name="T40" fmla="*/ 2147483647 w 744"/>
                <a:gd name="T41" fmla="*/ 2147483647 h 379"/>
                <a:gd name="T42" fmla="*/ 2147483647 w 744"/>
                <a:gd name="T43" fmla="*/ 2147483647 h 379"/>
                <a:gd name="T44" fmla="*/ 2147483647 w 744"/>
                <a:gd name="T45" fmla="*/ 2147483647 h 379"/>
                <a:gd name="T46" fmla="*/ 2147483647 w 744"/>
                <a:gd name="T47" fmla="*/ 2147483647 h 379"/>
                <a:gd name="T48" fmla="*/ 2147483647 w 744"/>
                <a:gd name="T49" fmla="*/ 2147483647 h 379"/>
                <a:gd name="T50" fmla="*/ 2147483647 w 744"/>
                <a:gd name="T51" fmla="*/ 2147483647 h 379"/>
                <a:gd name="T52" fmla="*/ 2147483647 w 744"/>
                <a:gd name="T53" fmla="*/ 2147483647 h 379"/>
                <a:gd name="T54" fmla="*/ 2147483647 w 744"/>
                <a:gd name="T55" fmla="*/ 2147483647 h 379"/>
                <a:gd name="T56" fmla="*/ 2147483647 w 744"/>
                <a:gd name="T57" fmla="*/ 2147483647 h 379"/>
                <a:gd name="T58" fmla="*/ 2147483647 w 744"/>
                <a:gd name="T59" fmla="*/ 2147483647 h 379"/>
                <a:gd name="T60" fmla="*/ 2147483647 w 744"/>
                <a:gd name="T61" fmla="*/ 2147483647 h 379"/>
                <a:gd name="T62" fmla="*/ 2147483647 w 744"/>
                <a:gd name="T63" fmla="*/ 2147483647 h 379"/>
                <a:gd name="T64" fmla="*/ 2147483647 w 744"/>
                <a:gd name="T65" fmla="*/ 2147483647 h 379"/>
                <a:gd name="T66" fmla="*/ 2147483647 w 744"/>
                <a:gd name="T67" fmla="*/ 2147483647 h 379"/>
                <a:gd name="T68" fmla="*/ 2147483647 w 744"/>
                <a:gd name="T69" fmla="*/ 2147483647 h 379"/>
                <a:gd name="T70" fmla="*/ 2147483647 w 744"/>
                <a:gd name="T71" fmla="*/ 2147483647 h 379"/>
                <a:gd name="T72" fmla="*/ 2147483647 w 744"/>
                <a:gd name="T73" fmla="*/ 2147483647 h 379"/>
                <a:gd name="T74" fmla="*/ 2147483647 w 744"/>
                <a:gd name="T75" fmla="*/ 2147483647 h 379"/>
                <a:gd name="T76" fmla="*/ 2147483647 w 744"/>
                <a:gd name="T77" fmla="*/ 2147483647 h 379"/>
                <a:gd name="T78" fmla="*/ 2147483647 w 744"/>
                <a:gd name="T79" fmla="*/ 2147483647 h 379"/>
                <a:gd name="T80" fmla="*/ 2147483647 w 744"/>
                <a:gd name="T81" fmla="*/ 2147483647 h 379"/>
                <a:gd name="T82" fmla="*/ 2147483647 w 744"/>
                <a:gd name="T83" fmla="*/ 2147483647 h 379"/>
                <a:gd name="T84" fmla="*/ 2147483647 w 744"/>
                <a:gd name="T85" fmla="*/ 2147483647 h 379"/>
                <a:gd name="T86" fmla="*/ 2147483647 w 744"/>
                <a:gd name="T87" fmla="*/ 2147483647 h 379"/>
                <a:gd name="T88" fmla="*/ 2147483647 w 744"/>
                <a:gd name="T89" fmla="*/ 2147483647 h 379"/>
                <a:gd name="T90" fmla="*/ 2147483647 w 744"/>
                <a:gd name="T91" fmla="*/ 2147483647 h 379"/>
                <a:gd name="T92" fmla="*/ 2147483647 w 744"/>
                <a:gd name="T93" fmla="*/ 2147483647 h 379"/>
                <a:gd name="T94" fmla="*/ 2147483647 w 744"/>
                <a:gd name="T95" fmla="*/ 2147483647 h 379"/>
                <a:gd name="T96" fmla="*/ 2147483647 w 744"/>
                <a:gd name="T97" fmla="*/ 2147483647 h 379"/>
                <a:gd name="T98" fmla="*/ 2147483647 w 744"/>
                <a:gd name="T99" fmla="*/ 2147483647 h 379"/>
                <a:gd name="T100" fmla="*/ 2147483647 w 744"/>
                <a:gd name="T101" fmla="*/ 2147483647 h 379"/>
                <a:gd name="T102" fmla="*/ 2147483647 w 744"/>
                <a:gd name="T103" fmla="*/ 2147483647 h 379"/>
                <a:gd name="T104" fmla="*/ 2147483647 w 744"/>
                <a:gd name="T105" fmla="*/ 2147483647 h 379"/>
                <a:gd name="T106" fmla="*/ 2147483647 w 744"/>
                <a:gd name="T107" fmla="*/ 2147483647 h 379"/>
                <a:gd name="T108" fmla="*/ 2147483647 w 744"/>
                <a:gd name="T109" fmla="*/ 2147483647 h 379"/>
                <a:gd name="T110" fmla="*/ 2147483647 w 744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379"/>
                <a:gd name="T170" fmla="*/ 744 w 744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379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Vermont" descr="Vermont," title="Vermont"/>
            <p:cNvSpPr>
              <a:spLocks/>
            </p:cNvSpPr>
            <p:nvPr/>
          </p:nvSpPr>
          <p:spPr bwMode="auto">
            <a:xfrm>
              <a:off x="7319963" y="2235200"/>
              <a:ext cx="231775" cy="401638"/>
            </a:xfrm>
            <a:custGeom>
              <a:avLst/>
              <a:gdLst>
                <a:gd name="T0" fmla="*/ 2147483647 w 146"/>
                <a:gd name="T1" fmla="*/ 2147483647 h 273"/>
                <a:gd name="T2" fmla="*/ 2147483647 w 146"/>
                <a:gd name="T3" fmla="*/ 2147483647 h 273"/>
                <a:gd name="T4" fmla="*/ 2147483647 w 146"/>
                <a:gd name="T5" fmla="*/ 2147483647 h 273"/>
                <a:gd name="T6" fmla="*/ 2147483647 w 146"/>
                <a:gd name="T7" fmla="*/ 2147483647 h 273"/>
                <a:gd name="T8" fmla="*/ 2147483647 w 146"/>
                <a:gd name="T9" fmla="*/ 2147483647 h 273"/>
                <a:gd name="T10" fmla="*/ 2147483647 w 146"/>
                <a:gd name="T11" fmla="*/ 2147483647 h 273"/>
                <a:gd name="T12" fmla="*/ 2147483647 w 146"/>
                <a:gd name="T13" fmla="*/ 2147483647 h 273"/>
                <a:gd name="T14" fmla="*/ 2147483647 w 146"/>
                <a:gd name="T15" fmla="*/ 2147483647 h 273"/>
                <a:gd name="T16" fmla="*/ 2147483647 w 146"/>
                <a:gd name="T17" fmla="*/ 2147483647 h 273"/>
                <a:gd name="T18" fmla="*/ 2147483647 w 146"/>
                <a:gd name="T19" fmla="*/ 2147483647 h 273"/>
                <a:gd name="T20" fmla="*/ 2147483647 w 146"/>
                <a:gd name="T21" fmla="*/ 2147483647 h 273"/>
                <a:gd name="T22" fmla="*/ 2147483647 w 146"/>
                <a:gd name="T23" fmla="*/ 2147483647 h 273"/>
                <a:gd name="T24" fmla="*/ 2147483647 w 146"/>
                <a:gd name="T25" fmla="*/ 2147483647 h 273"/>
                <a:gd name="T26" fmla="*/ 2147483647 w 146"/>
                <a:gd name="T27" fmla="*/ 2147483647 h 273"/>
                <a:gd name="T28" fmla="*/ 2147483647 w 146"/>
                <a:gd name="T29" fmla="*/ 2147483647 h 273"/>
                <a:gd name="T30" fmla="*/ 2147483647 w 146"/>
                <a:gd name="T31" fmla="*/ 2147483647 h 273"/>
                <a:gd name="T32" fmla="*/ 2147483647 w 146"/>
                <a:gd name="T33" fmla="*/ 2147483647 h 273"/>
                <a:gd name="T34" fmla="*/ 2147483647 w 146"/>
                <a:gd name="T35" fmla="*/ 2147483647 h 273"/>
                <a:gd name="T36" fmla="*/ 2147483647 w 146"/>
                <a:gd name="T37" fmla="*/ 2147483647 h 273"/>
                <a:gd name="T38" fmla="*/ 2147483647 w 146"/>
                <a:gd name="T39" fmla="*/ 2147483647 h 273"/>
                <a:gd name="T40" fmla="*/ 2147483647 w 146"/>
                <a:gd name="T41" fmla="*/ 2147483647 h 273"/>
                <a:gd name="T42" fmla="*/ 2147483647 w 146"/>
                <a:gd name="T43" fmla="*/ 2147483647 h 273"/>
                <a:gd name="T44" fmla="*/ 2147483647 w 146"/>
                <a:gd name="T45" fmla="*/ 2147483647 h 273"/>
                <a:gd name="T46" fmla="*/ 2147483647 w 146"/>
                <a:gd name="T47" fmla="*/ 2147483647 h 273"/>
                <a:gd name="T48" fmla="*/ 2147483647 w 146"/>
                <a:gd name="T49" fmla="*/ 2147483647 h 273"/>
                <a:gd name="T50" fmla="*/ 2147483647 w 146"/>
                <a:gd name="T51" fmla="*/ 2147483647 h 273"/>
                <a:gd name="T52" fmla="*/ 2147483647 w 146"/>
                <a:gd name="T53" fmla="*/ 2147483647 h 273"/>
                <a:gd name="T54" fmla="*/ 2147483647 w 146"/>
                <a:gd name="T55" fmla="*/ 2147483647 h 273"/>
                <a:gd name="T56" fmla="*/ 2147483647 w 146"/>
                <a:gd name="T57" fmla="*/ 2147483647 h 273"/>
                <a:gd name="T58" fmla="*/ 2147483647 w 146"/>
                <a:gd name="T59" fmla="*/ 2147483647 h 273"/>
                <a:gd name="T60" fmla="*/ 2147483647 w 146"/>
                <a:gd name="T61" fmla="*/ 2147483647 h 273"/>
                <a:gd name="T62" fmla="*/ 2147483647 w 146"/>
                <a:gd name="T63" fmla="*/ 2147483647 h 273"/>
                <a:gd name="T64" fmla="*/ 2147483647 w 146"/>
                <a:gd name="T65" fmla="*/ 2147483647 h 273"/>
                <a:gd name="T66" fmla="*/ 2147483647 w 146"/>
                <a:gd name="T67" fmla="*/ 2147483647 h 273"/>
                <a:gd name="T68" fmla="*/ 2147483647 w 146"/>
                <a:gd name="T69" fmla="*/ 2147483647 h 273"/>
                <a:gd name="T70" fmla="*/ 2147483647 w 146"/>
                <a:gd name="T71" fmla="*/ 2147483647 h 273"/>
                <a:gd name="T72" fmla="*/ 2147483647 w 146"/>
                <a:gd name="T73" fmla="*/ 2147483647 h 273"/>
                <a:gd name="T74" fmla="*/ 2147483647 w 146"/>
                <a:gd name="T75" fmla="*/ 2147483647 h 273"/>
                <a:gd name="T76" fmla="*/ 2147483647 w 146"/>
                <a:gd name="T77" fmla="*/ 2147483647 h 273"/>
                <a:gd name="T78" fmla="*/ 2147483647 w 146"/>
                <a:gd name="T79" fmla="*/ 2147483647 h 273"/>
                <a:gd name="T80" fmla="*/ 2147483647 w 146"/>
                <a:gd name="T81" fmla="*/ 2147483647 h 273"/>
                <a:gd name="T82" fmla="*/ 2147483647 w 146"/>
                <a:gd name="T83" fmla="*/ 0 h 273"/>
                <a:gd name="T84" fmla="*/ 2147483647 w 146"/>
                <a:gd name="T85" fmla="*/ 2147483647 h 273"/>
                <a:gd name="T86" fmla="*/ 2147483647 w 146"/>
                <a:gd name="T87" fmla="*/ 2147483647 h 273"/>
                <a:gd name="T88" fmla="*/ 2147483647 w 146"/>
                <a:gd name="T89" fmla="*/ 2147483647 h 273"/>
                <a:gd name="T90" fmla="*/ 2147483647 w 146"/>
                <a:gd name="T91" fmla="*/ 2147483647 h 273"/>
                <a:gd name="T92" fmla="*/ 0 w 146"/>
                <a:gd name="T93" fmla="*/ 2147483647 h 273"/>
                <a:gd name="T94" fmla="*/ 2147483647 w 146"/>
                <a:gd name="T95" fmla="*/ 2147483647 h 273"/>
                <a:gd name="T96" fmla="*/ 2147483647 w 146"/>
                <a:gd name="T97" fmla="*/ 2147483647 h 273"/>
                <a:gd name="T98" fmla="*/ 2147483647 w 146"/>
                <a:gd name="T99" fmla="*/ 2147483647 h 273"/>
                <a:gd name="T100" fmla="*/ 2147483647 w 146"/>
                <a:gd name="T101" fmla="*/ 2147483647 h 273"/>
                <a:gd name="T102" fmla="*/ 2147483647 w 146"/>
                <a:gd name="T103" fmla="*/ 2147483647 h 273"/>
                <a:gd name="T104" fmla="*/ 2147483647 w 146"/>
                <a:gd name="T105" fmla="*/ 2147483647 h 273"/>
                <a:gd name="T106" fmla="*/ 2147483647 w 146"/>
                <a:gd name="T107" fmla="*/ 2147483647 h 273"/>
                <a:gd name="T108" fmla="*/ 2147483647 w 146"/>
                <a:gd name="T109" fmla="*/ 2147483647 h 273"/>
                <a:gd name="T110" fmla="*/ 2147483647 w 146"/>
                <a:gd name="T111" fmla="*/ 2147483647 h 273"/>
                <a:gd name="T112" fmla="*/ 2147483647 w 146"/>
                <a:gd name="T113" fmla="*/ 2147483647 h 273"/>
                <a:gd name="T114" fmla="*/ 2147483647 w 146"/>
                <a:gd name="T115" fmla="*/ 2147483647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73"/>
                <a:gd name="T176" fmla="*/ 146 w 146"/>
                <a:gd name="T177" fmla="*/ 273 h 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73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Arizona" descr="Arizona," title="Arizona"/>
            <p:cNvSpPr>
              <a:spLocks/>
            </p:cNvSpPr>
            <p:nvPr/>
          </p:nvSpPr>
          <p:spPr bwMode="auto">
            <a:xfrm>
              <a:off x="1973263" y="3748088"/>
              <a:ext cx="900112" cy="992187"/>
            </a:xfrm>
            <a:custGeom>
              <a:avLst/>
              <a:gdLst>
                <a:gd name="T0" fmla="*/ 2147483647 w 570"/>
                <a:gd name="T1" fmla="*/ 2147483647 h 673"/>
                <a:gd name="T2" fmla="*/ 2147483647 w 570"/>
                <a:gd name="T3" fmla="*/ 2147483647 h 673"/>
                <a:gd name="T4" fmla="*/ 2147483647 w 570"/>
                <a:gd name="T5" fmla="*/ 2147483647 h 673"/>
                <a:gd name="T6" fmla="*/ 2147483647 w 570"/>
                <a:gd name="T7" fmla="*/ 2147483647 h 673"/>
                <a:gd name="T8" fmla="*/ 2147483647 w 570"/>
                <a:gd name="T9" fmla="*/ 2147483647 h 673"/>
                <a:gd name="T10" fmla="*/ 2147483647 w 570"/>
                <a:gd name="T11" fmla="*/ 2147483647 h 673"/>
                <a:gd name="T12" fmla="*/ 2147483647 w 570"/>
                <a:gd name="T13" fmla="*/ 2147483647 h 673"/>
                <a:gd name="T14" fmla="*/ 2147483647 w 570"/>
                <a:gd name="T15" fmla="*/ 2147483647 h 673"/>
                <a:gd name="T16" fmla="*/ 2147483647 w 570"/>
                <a:gd name="T17" fmla="*/ 2147483647 h 673"/>
                <a:gd name="T18" fmla="*/ 2147483647 w 570"/>
                <a:gd name="T19" fmla="*/ 2147483647 h 673"/>
                <a:gd name="T20" fmla="*/ 2147483647 w 570"/>
                <a:gd name="T21" fmla="*/ 2147483647 h 673"/>
                <a:gd name="T22" fmla="*/ 2147483647 w 570"/>
                <a:gd name="T23" fmla="*/ 2147483647 h 673"/>
                <a:gd name="T24" fmla="*/ 2147483647 w 570"/>
                <a:gd name="T25" fmla="*/ 2147483647 h 673"/>
                <a:gd name="T26" fmla="*/ 2147483647 w 570"/>
                <a:gd name="T27" fmla="*/ 2147483647 h 673"/>
                <a:gd name="T28" fmla="*/ 2147483647 w 570"/>
                <a:gd name="T29" fmla="*/ 2147483647 h 673"/>
                <a:gd name="T30" fmla="*/ 2147483647 w 570"/>
                <a:gd name="T31" fmla="*/ 2147483647 h 673"/>
                <a:gd name="T32" fmla="*/ 2147483647 w 570"/>
                <a:gd name="T33" fmla="*/ 2147483647 h 673"/>
                <a:gd name="T34" fmla="*/ 2147483647 w 570"/>
                <a:gd name="T35" fmla="*/ 2147483647 h 673"/>
                <a:gd name="T36" fmla="*/ 2147483647 w 570"/>
                <a:gd name="T37" fmla="*/ 2147483647 h 673"/>
                <a:gd name="T38" fmla="*/ 2147483647 w 570"/>
                <a:gd name="T39" fmla="*/ 2147483647 h 673"/>
                <a:gd name="T40" fmla="*/ 2147483647 w 570"/>
                <a:gd name="T41" fmla="*/ 2147483647 h 673"/>
                <a:gd name="T42" fmla="*/ 2147483647 w 570"/>
                <a:gd name="T43" fmla="*/ 2147483647 h 673"/>
                <a:gd name="T44" fmla="*/ 2147483647 w 570"/>
                <a:gd name="T45" fmla="*/ 2147483647 h 673"/>
                <a:gd name="T46" fmla="*/ 2147483647 w 570"/>
                <a:gd name="T47" fmla="*/ 2147483647 h 673"/>
                <a:gd name="T48" fmla="*/ 2147483647 w 570"/>
                <a:gd name="T49" fmla="*/ 2147483647 h 673"/>
                <a:gd name="T50" fmla="*/ 2147483647 w 570"/>
                <a:gd name="T51" fmla="*/ 2147483647 h 673"/>
                <a:gd name="T52" fmla="*/ 2147483647 w 570"/>
                <a:gd name="T53" fmla="*/ 2147483647 h 673"/>
                <a:gd name="T54" fmla="*/ 2147483647 w 570"/>
                <a:gd name="T55" fmla="*/ 2147483647 h 673"/>
                <a:gd name="T56" fmla="*/ 2147483647 w 570"/>
                <a:gd name="T57" fmla="*/ 2147483647 h 673"/>
                <a:gd name="T58" fmla="*/ 2147483647 w 570"/>
                <a:gd name="T59" fmla="*/ 2147483647 h 673"/>
                <a:gd name="T60" fmla="*/ 2147483647 w 570"/>
                <a:gd name="T61" fmla="*/ 2147483647 h 673"/>
                <a:gd name="T62" fmla="*/ 2147483647 w 570"/>
                <a:gd name="T63" fmla="*/ 2147483647 h 673"/>
                <a:gd name="T64" fmla="*/ 2147483647 w 570"/>
                <a:gd name="T65" fmla="*/ 2147483647 h 673"/>
                <a:gd name="T66" fmla="*/ 2147483647 w 570"/>
                <a:gd name="T67" fmla="*/ 2147483647 h 673"/>
                <a:gd name="T68" fmla="*/ 2147483647 w 570"/>
                <a:gd name="T69" fmla="*/ 2147483647 h 673"/>
                <a:gd name="T70" fmla="*/ 2147483647 w 570"/>
                <a:gd name="T71" fmla="*/ 2147483647 h 673"/>
                <a:gd name="T72" fmla="*/ 2147483647 w 570"/>
                <a:gd name="T73" fmla="*/ 2147483647 h 673"/>
                <a:gd name="T74" fmla="*/ 2147483647 w 570"/>
                <a:gd name="T75" fmla="*/ 2147483647 h 673"/>
                <a:gd name="T76" fmla="*/ 2147483647 w 570"/>
                <a:gd name="T77" fmla="*/ 2147483647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673"/>
                <a:gd name="T119" fmla="*/ 570 w 570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673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0" name="Georgia" descr="Georgia," title="Georgia"/>
            <p:cNvSpPr>
              <a:spLocks/>
            </p:cNvSpPr>
            <p:nvPr/>
          </p:nvSpPr>
          <p:spPr bwMode="auto">
            <a:xfrm>
              <a:off x="6070600" y="4086225"/>
              <a:ext cx="739775" cy="720725"/>
            </a:xfrm>
            <a:custGeom>
              <a:avLst/>
              <a:gdLst>
                <a:gd name="T0" fmla="*/ 2147483647 w 469"/>
                <a:gd name="T1" fmla="*/ 2147483647 h 489"/>
                <a:gd name="T2" fmla="*/ 2147483647 w 469"/>
                <a:gd name="T3" fmla="*/ 2147483647 h 489"/>
                <a:gd name="T4" fmla="*/ 2147483647 w 469"/>
                <a:gd name="T5" fmla="*/ 2147483647 h 489"/>
                <a:gd name="T6" fmla="*/ 2147483647 w 469"/>
                <a:gd name="T7" fmla="*/ 2147483647 h 489"/>
                <a:gd name="T8" fmla="*/ 2147483647 w 469"/>
                <a:gd name="T9" fmla="*/ 2147483647 h 489"/>
                <a:gd name="T10" fmla="*/ 2147483647 w 469"/>
                <a:gd name="T11" fmla="*/ 2147483647 h 489"/>
                <a:gd name="T12" fmla="*/ 2147483647 w 469"/>
                <a:gd name="T13" fmla="*/ 2147483647 h 489"/>
                <a:gd name="T14" fmla="*/ 2147483647 w 469"/>
                <a:gd name="T15" fmla="*/ 2147483647 h 489"/>
                <a:gd name="T16" fmla="*/ 2147483647 w 469"/>
                <a:gd name="T17" fmla="*/ 2147483647 h 489"/>
                <a:gd name="T18" fmla="*/ 2147483647 w 469"/>
                <a:gd name="T19" fmla="*/ 2147483647 h 489"/>
                <a:gd name="T20" fmla="*/ 2147483647 w 469"/>
                <a:gd name="T21" fmla="*/ 2147483647 h 489"/>
                <a:gd name="T22" fmla="*/ 2147483647 w 469"/>
                <a:gd name="T23" fmla="*/ 2147483647 h 489"/>
                <a:gd name="T24" fmla="*/ 2147483647 w 469"/>
                <a:gd name="T25" fmla="*/ 2147483647 h 489"/>
                <a:gd name="T26" fmla="*/ 2147483647 w 469"/>
                <a:gd name="T27" fmla="*/ 2147483647 h 489"/>
                <a:gd name="T28" fmla="*/ 2147483647 w 469"/>
                <a:gd name="T29" fmla="*/ 2147483647 h 489"/>
                <a:gd name="T30" fmla="*/ 2147483647 w 469"/>
                <a:gd name="T31" fmla="*/ 2147483647 h 489"/>
                <a:gd name="T32" fmla="*/ 2147483647 w 469"/>
                <a:gd name="T33" fmla="*/ 2147483647 h 489"/>
                <a:gd name="T34" fmla="*/ 2147483647 w 469"/>
                <a:gd name="T35" fmla="*/ 2147483647 h 489"/>
                <a:gd name="T36" fmla="*/ 2147483647 w 469"/>
                <a:gd name="T37" fmla="*/ 2147483647 h 489"/>
                <a:gd name="T38" fmla="*/ 2147483647 w 469"/>
                <a:gd name="T39" fmla="*/ 2147483647 h 489"/>
                <a:gd name="T40" fmla="*/ 2147483647 w 469"/>
                <a:gd name="T41" fmla="*/ 2147483647 h 489"/>
                <a:gd name="T42" fmla="*/ 2147483647 w 469"/>
                <a:gd name="T43" fmla="*/ 2147483647 h 489"/>
                <a:gd name="T44" fmla="*/ 2147483647 w 469"/>
                <a:gd name="T45" fmla="*/ 2147483647 h 489"/>
                <a:gd name="T46" fmla="*/ 2147483647 w 469"/>
                <a:gd name="T47" fmla="*/ 2147483647 h 489"/>
                <a:gd name="T48" fmla="*/ 2147483647 w 469"/>
                <a:gd name="T49" fmla="*/ 2147483647 h 489"/>
                <a:gd name="T50" fmla="*/ 2147483647 w 469"/>
                <a:gd name="T51" fmla="*/ 2147483647 h 489"/>
                <a:gd name="T52" fmla="*/ 2147483647 w 469"/>
                <a:gd name="T53" fmla="*/ 2147483647 h 489"/>
                <a:gd name="T54" fmla="*/ 2147483647 w 469"/>
                <a:gd name="T55" fmla="*/ 2147483647 h 489"/>
                <a:gd name="T56" fmla="*/ 2147483647 w 469"/>
                <a:gd name="T57" fmla="*/ 2147483647 h 489"/>
                <a:gd name="T58" fmla="*/ 2147483647 w 469"/>
                <a:gd name="T59" fmla="*/ 2147483647 h 489"/>
                <a:gd name="T60" fmla="*/ 2147483647 w 469"/>
                <a:gd name="T61" fmla="*/ 2147483647 h 489"/>
                <a:gd name="T62" fmla="*/ 2147483647 w 469"/>
                <a:gd name="T63" fmla="*/ 2147483647 h 489"/>
                <a:gd name="T64" fmla="*/ 2147483647 w 469"/>
                <a:gd name="T65" fmla="*/ 2147483647 h 489"/>
                <a:gd name="T66" fmla="*/ 2147483647 w 469"/>
                <a:gd name="T67" fmla="*/ 2147483647 h 489"/>
                <a:gd name="T68" fmla="*/ 2147483647 w 469"/>
                <a:gd name="T69" fmla="*/ 2147483647 h 489"/>
                <a:gd name="T70" fmla="*/ 2147483647 w 469"/>
                <a:gd name="T71" fmla="*/ 2147483647 h 489"/>
                <a:gd name="T72" fmla="*/ 2147483647 w 469"/>
                <a:gd name="T73" fmla="*/ 2147483647 h 489"/>
                <a:gd name="T74" fmla="*/ 2147483647 w 469"/>
                <a:gd name="T75" fmla="*/ 2147483647 h 489"/>
                <a:gd name="T76" fmla="*/ 2147483647 w 469"/>
                <a:gd name="T77" fmla="*/ 2147483647 h 489"/>
                <a:gd name="T78" fmla="*/ 2147483647 w 469"/>
                <a:gd name="T79" fmla="*/ 2147483647 h 489"/>
                <a:gd name="T80" fmla="*/ 2147483647 w 469"/>
                <a:gd name="T81" fmla="*/ 2147483647 h 489"/>
                <a:gd name="T82" fmla="*/ 2147483647 w 469"/>
                <a:gd name="T83" fmla="*/ 2147483647 h 489"/>
                <a:gd name="T84" fmla="*/ 2147483647 w 469"/>
                <a:gd name="T85" fmla="*/ 2147483647 h 489"/>
                <a:gd name="T86" fmla="*/ 2147483647 w 469"/>
                <a:gd name="T87" fmla="*/ 2147483647 h 489"/>
                <a:gd name="T88" fmla="*/ 2147483647 w 469"/>
                <a:gd name="T89" fmla="*/ 2147483647 h 489"/>
                <a:gd name="T90" fmla="*/ 2147483647 w 469"/>
                <a:gd name="T91" fmla="*/ 2147483647 h 489"/>
                <a:gd name="T92" fmla="*/ 2147483647 w 469"/>
                <a:gd name="T93" fmla="*/ 2147483647 h 489"/>
                <a:gd name="T94" fmla="*/ 2147483647 w 469"/>
                <a:gd name="T95" fmla="*/ 2147483647 h 489"/>
                <a:gd name="T96" fmla="*/ 2147483647 w 469"/>
                <a:gd name="T97" fmla="*/ 2147483647 h 489"/>
                <a:gd name="T98" fmla="*/ 2147483647 w 469"/>
                <a:gd name="T99" fmla="*/ 2147483647 h 489"/>
                <a:gd name="T100" fmla="*/ 2147483647 w 469"/>
                <a:gd name="T101" fmla="*/ 2147483647 h 489"/>
                <a:gd name="T102" fmla="*/ 2147483647 w 469"/>
                <a:gd name="T103" fmla="*/ 2147483647 h 489"/>
                <a:gd name="T104" fmla="*/ 2147483647 w 469"/>
                <a:gd name="T105" fmla="*/ 2147483647 h 489"/>
                <a:gd name="T106" fmla="*/ 2147483647 w 469"/>
                <a:gd name="T107" fmla="*/ 2147483647 h 489"/>
                <a:gd name="T108" fmla="*/ 2147483647 w 469"/>
                <a:gd name="T109" fmla="*/ 2147483647 h 489"/>
                <a:gd name="T110" fmla="*/ 2147483647 w 469"/>
                <a:gd name="T111" fmla="*/ 2147483647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489"/>
                <a:gd name="T170" fmla="*/ 469 w 469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48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Iowa" descr="Iowa," title="Iowa"/>
            <p:cNvSpPr>
              <a:spLocks/>
            </p:cNvSpPr>
            <p:nvPr/>
          </p:nvSpPr>
          <p:spPr bwMode="auto">
            <a:xfrm>
              <a:off x="4532313" y="2836863"/>
              <a:ext cx="820737" cy="501650"/>
            </a:xfrm>
            <a:custGeom>
              <a:avLst/>
              <a:gdLst>
                <a:gd name="T0" fmla="*/ 2147483647 w 519"/>
                <a:gd name="T1" fmla="*/ 2147483647 h 341"/>
                <a:gd name="T2" fmla="*/ 2147483647 w 519"/>
                <a:gd name="T3" fmla="*/ 2147483647 h 341"/>
                <a:gd name="T4" fmla="*/ 2147483647 w 519"/>
                <a:gd name="T5" fmla="*/ 2147483647 h 341"/>
                <a:gd name="T6" fmla="*/ 2147483647 w 519"/>
                <a:gd name="T7" fmla="*/ 2147483647 h 341"/>
                <a:gd name="T8" fmla="*/ 2147483647 w 519"/>
                <a:gd name="T9" fmla="*/ 2147483647 h 341"/>
                <a:gd name="T10" fmla="*/ 2147483647 w 519"/>
                <a:gd name="T11" fmla="*/ 2147483647 h 341"/>
                <a:gd name="T12" fmla="*/ 2147483647 w 519"/>
                <a:gd name="T13" fmla="*/ 2147483647 h 341"/>
                <a:gd name="T14" fmla="*/ 2147483647 w 519"/>
                <a:gd name="T15" fmla="*/ 2147483647 h 341"/>
                <a:gd name="T16" fmla="*/ 2147483647 w 519"/>
                <a:gd name="T17" fmla="*/ 2147483647 h 341"/>
                <a:gd name="T18" fmla="*/ 2147483647 w 519"/>
                <a:gd name="T19" fmla="*/ 2147483647 h 341"/>
                <a:gd name="T20" fmla="*/ 2147483647 w 519"/>
                <a:gd name="T21" fmla="*/ 2147483647 h 341"/>
                <a:gd name="T22" fmla="*/ 2147483647 w 519"/>
                <a:gd name="T23" fmla="*/ 2147483647 h 341"/>
                <a:gd name="T24" fmla="*/ 0 w 519"/>
                <a:gd name="T25" fmla="*/ 2147483647 h 341"/>
                <a:gd name="T26" fmla="*/ 2147483647 w 519"/>
                <a:gd name="T27" fmla="*/ 2147483647 h 341"/>
                <a:gd name="T28" fmla="*/ 2147483647 w 519"/>
                <a:gd name="T29" fmla="*/ 2147483647 h 341"/>
                <a:gd name="T30" fmla="*/ 2147483647 w 519"/>
                <a:gd name="T31" fmla="*/ 2147483647 h 341"/>
                <a:gd name="T32" fmla="*/ 2147483647 w 519"/>
                <a:gd name="T33" fmla="*/ 2147483647 h 341"/>
                <a:gd name="T34" fmla="*/ 2147483647 w 519"/>
                <a:gd name="T35" fmla="*/ 2147483647 h 341"/>
                <a:gd name="T36" fmla="*/ 2147483647 w 519"/>
                <a:gd name="T37" fmla="*/ 2147483647 h 341"/>
                <a:gd name="T38" fmla="*/ 2147483647 w 519"/>
                <a:gd name="T39" fmla="*/ 2147483647 h 341"/>
                <a:gd name="T40" fmla="*/ 2147483647 w 519"/>
                <a:gd name="T41" fmla="*/ 2147483647 h 341"/>
                <a:gd name="T42" fmla="*/ 2147483647 w 519"/>
                <a:gd name="T43" fmla="*/ 2147483647 h 341"/>
                <a:gd name="T44" fmla="*/ 2147483647 w 519"/>
                <a:gd name="T45" fmla="*/ 2147483647 h 341"/>
                <a:gd name="T46" fmla="*/ 2147483647 w 519"/>
                <a:gd name="T47" fmla="*/ 2147483647 h 341"/>
                <a:gd name="T48" fmla="*/ 2147483647 w 519"/>
                <a:gd name="T49" fmla="*/ 2147483647 h 341"/>
                <a:gd name="T50" fmla="*/ 2147483647 w 519"/>
                <a:gd name="T51" fmla="*/ 2147483647 h 341"/>
                <a:gd name="T52" fmla="*/ 2147483647 w 519"/>
                <a:gd name="T53" fmla="*/ 2147483647 h 341"/>
                <a:gd name="T54" fmla="*/ 2147483647 w 519"/>
                <a:gd name="T55" fmla="*/ 2147483647 h 341"/>
                <a:gd name="T56" fmla="*/ 2147483647 w 519"/>
                <a:gd name="T57" fmla="*/ 2147483647 h 341"/>
                <a:gd name="T58" fmla="*/ 2147483647 w 519"/>
                <a:gd name="T59" fmla="*/ 2147483647 h 341"/>
                <a:gd name="T60" fmla="*/ 2147483647 w 519"/>
                <a:gd name="T61" fmla="*/ 2147483647 h 341"/>
                <a:gd name="T62" fmla="*/ 2147483647 w 519"/>
                <a:gd name="T63" fmla="*/ 2147483647 h 341"/>
                <a:gd name="T64" fmla="*/ 2147483647 w 519"/>
                <a:gd name="T65" fmla="*/ 2147483647 h 341"/>
                <a:gd name="T66" fmla="*/ 2147483647 w 519"/>
                <a:gd name="T67" fmla="*/ 2147483647 h 341"/>
                <a:gd name="T68" fmla="*/ 2147483647 w 519"/>
                <a:gd name="T69" fmla="*/ 2147483647 h 341"/>
                <a:gd name="T70" fmla="*/ 2147483647 w 519"/>
                <a:gd name="T71" fmla="*/ 2147483647 h 341"/>
                <a:gd name="T72" fmla="*/ 2147483647 w 519"/>
                <a:gd name="T73" fmla="*/ 2147483647 h 341"/>
                <a:gd name="T74" fmla="*/ 2147483647 w 519"/>
                <a:gd name="T75" fmla="*/ 2147483647 h 341"/>
                <a:gd name="T76" fmla="*/ 2147483647 w 519"/>
                <a:gd name="T77" fmla="*/ 2147483647 h 341"/>
                <a:gd name="T78" fmla="*/ 2147483647 w 519"/>
                <a:gd name="T79" fmla="*/ 2147483647 h 341"/>
                <a:gd name="T80" fmla="*/ 2147483647 w 519"/>
                <a:gd name="T81" fmla="*/ 2147483647 h 341"/>
                <a:gd name="T82" fmla="*/ 2147483647 w 519"/>
                <a:gd name="T83" fmla="*/ 2147483647 h 341"/>
                <a:gd name="T84" fmla="*/ 2147483647 w 519"/>
                <a:gd name="T85" fmla="*/ 2147483647 h 341"/>
                <a:gd name="T86" fmla="*/ 2147483647 w 519"/>
                <a:gd name="T87" fmla="*/ 2147483647 h 341"/>
                <a:gd name="T88" fmla="*/ 2147483647 w 519"/>
                <a:gd name="T89" fmla="*/ 2147483647 h 341"/>
                <a:gd name="T90" fmla="*/ 2147483647 w 519"/>
                <a:gd name="T91" fmla="*/ 2147483647 h 341"/>
                <a:gd name="T92" fmla="*/ 2147483647 w 519"/>
                <a:gd name="T93" fmla="*/ 2147483647 h 341"/>
                <a:gd name="T94" fmla="*/ 2147483647 w 519"/>
                <a:gd name="T95" fmla="*/ 2147483647 h 341"/>
                <a:gd name="T96" fmla="*/ 2147483647 w 519"/>
                <a:gd name="T97" fmla="*/ 2147483647 h 341"/>
                <a:gd name="T98" fmla="*/ 2147483647 w 519"/>
                <a:gd name="T99" fmla="*/ 2147483647 h 341"/>
                <a:gd name="T100" fmla="*/ 2147483647 w 519"/>
                <a:gd name="T101" fmla="*/ 2147483647 h 341"/>
                <a:gd name="T102" fmla="*/ 2147483647 w 519"/>
                <a:gd name="T103" fmla="*/ 2147483647 h 341"/>
                <a:gd name="T104" fmla="*/ 2147483647 w 519"/>
                <a:gd name="T105" fmla="*/ 2147483647 h 341"/>
                <a:gd name="T106" fmla="*/ 2147483647 w 519"/>
                <a:gd name="T107" fmla="*/ 2147483647 h 341"/>
                <a:gd name="T108" fmla="*/ 2147483647 w 519"/>
                <a:gd name="T109" fmla="*/ 2147483647 h 341"/>
                <a:gd name="T110" fmla="*/ 2147483647 w 519"/>
                <a:gd name="T111" fmla="*/ 2147483647 h 341"/>
                <a:gd name="T112" fmla="*/ 2147483647 w 519"/>
                <a:gd name="T113" fmla="*/ 2147483647 h 341"/>
                <a:gd name="T114" fmla="*/ 2147483647 w 519"/>
                <a:gd name="T115" fmla="*/ 2147483647 h 341"/>
                <a:gd name="T116" fmla="*/ 2147483647 w 519"/>
                <a:gd name="T117" fmla="*/ 2147483647 h 341"/>
                <a:gd name="T118" fmla="*/ 2147483647 w 51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341"/>
                <a:gd name="T182" fmla="*/ 519 w 51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341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2" name="Kentucky" descr="Kentucky," title="Kentucky"/>
            <p:cNvSpPr>
              <a:spLocks/>
            </p:cNvSpPr>
            <p:nvPr/>
          </p:nvSpPr>
          <p:spPr bwMode="auto">
            <a:xfrm>
              <a:off x="5524500" y="3459163"/>
              <a:ext cx="977900" cy="481012"/>
            </a:xfrm>
            <a:custGeom>
              <a:avLst/>
              <a:gdLst>
                <a:gd name="T0" fmla="*/ 2147483647 w 618"/>
                <a:gd name="T1" fmla="*/ 2147483647 h 328"/>
                <a:gd name="T2" fmla="*/ 2147483647 w 618"/>
                <a:gd name="T3" fmla="*/ 2147483647 h 328"/>
                <a:gd name="T4" fmla="*/ 2147483647 w 618"/>
                <a:gd name="T5" fmla="*/ 2147483647 h 328"/>
                <a:gd name="T6" fmla="*/ 2147483647 w 618"/>
                <a:gd name="T7" fmla="*/ 2147483647 h 328"/>
                <a:gd name="T8" fmla="*/ 2147483647 w 618"/>
                <a:gd name="T9" fmla="*/ 2147483647 h 328"/>
                <a:gd name="T10" fmla="*/ 2147483647 w 618"/>
                <a:gd name="T11" fmla="*/ 2147483647 h 328"/>
                <a:gd name="T12" fmla="*/ 2147483647 w 618"/>
                <a:gd name="T13" fmla="*/ 2147483647 h 328"/>
                <a:gd name="T14" fmla="*/ 2147483647 w 618"/>
                <a:gd name="T15" fmla="*/ 2147483647 h 328"/>
                <a:gd name="T16" fmla="*/ 2147483647 w 618"/>
                <a:gd name="T17" fmla="*/ 2147483647 h 328"/>
                <a:gd name="T18" fmla="*/ 2147483647 w 618"/>
                <a:gd name="T19" fmla="*/ 2147483647 h 328"/>
                <a:gd name="T20" fmla="*/ 2147483647 w 618"/>
                <a:gd name="T21" fmla="*/ 2147483647 h 328"/>
                <a:gd name="T22" fmla="*/ 2147483647 w 618"/>
                <a:gd name="T23" fmla="*/ 2147483647 h 328"/>
                <a:gd name="T24" fmla="*/ 2147483647 w 618"/>
                <a:gd name="T25" fmla="*/ 2147483647 h 328"/>
                <a:gd name="T26" fmla="*/ 2147483647 w 618"/>
                <a:gd name="T27" fmla="*/ 2147483647 h 328"/>
                <a:gd name="T28" fmla="*/ 2147483647 w 618"/>
                <a:gd name="T29" fmla="*/ 2147483647 h 328"/>
                <a:gd name="T30" fmla="*/ 0 w 618"/>
                <a:gd name="T31" fmla="*/ 2147483647 h 328"/>
                <a:gd name="T32" fmla="*/ 2147483647 w 618"/>
                <a:gd name="T33" fmla="*/ 2147483647 h 328"/>
                <a:gd name="T34" fmla="*/ 2147483647 w 618"/>
                <a:gd name="T35" fmla="*/ 2147483647 h 328"/>
                <a:gd name="T36" fmla="*/ 2147483647 w 618"/>
                <a:gd name="T37" fmla="*/ 2147483647 h 328"/>
                <a:gd name="T38" fmla="*/ 2147483647 w 618"/>
                <a:gd name="T39" fmla="*/ 2147483647 h 328"/>
                <a:gd name="T40" fmla="*/ 2147483647 w 618"/>
                <a:gd name="T41" fmla="*/ 2147483647 h 328"/>
                <a:gd name="T42" fmla="*/ 2147483647 w 618"/>
                <a:gd name="T43" fmla="*/ 2147483647 h 328"/>
                <a:gd name="T44" fmla="*/ 2147483647 w 618"/>
                <a:gd name="T45" fmla="*/ 2147483647 h 328"/>
                <a:gd name="T46" fmla="*/ 2147483647 w 618"/>
                <a:gd name="T47" fmla="*/ 2147483647 h 328"/>
                <a:gd name="T48" fmla="*/ 2147483647 w 618"/>
                <a:gd name="T49" fmla="*/ 2147483647 h 328"/>
                <a:gd name="T50" fmla="*/ 2147483647 w 618"/>
                <a:gd name="T51" fmla="*/ 2147483647 h 328"/>
                <a:gd name="T52" fmla="*/ 2147483647 w 618"/>
                <a:gd name="T53" fmla="*/ 2147483647 h 328"/>
                <a:gd name="T54" fmla="*/ 2147483647 w 618"/>
                <a:gd name="T55" fmla="*/ 2147483647 h 328"/>
                <a:gd name="T56" fmla="*/ 2147483647 w 618"/>
                <a:gd name="T57" fmla="*/ 2147483647 h 328"/>
                <a:gd name="T58" fmla="*/ 2147483647 w 618"/>
                <a:gd name="T59" fmla="*/ 2147483647 h 328"/>
                <a:gd name="T60" fmla="*/ 2147483647 w 618"/>
                <a:gd name="T61" fmla="*/ 2147483647 h 328"/>
                <a:gd name="T62" fmla="*/ 2147483647 w 618"/>
                <a:gd name="T63" fmla="*/ 2147483647 h 328"/>
                <a:gd name="T64" fmla="*/ 2147483647 w 618"/>
                <a:gd name="T65" fmla="*/ 2147483647 h 328"/>
                <a:gd name="T66" fmla="*/ 2147483647 w 618"/>
                <a:gd name="T67" fmla="*/ 2147483647 h 328"/>
                <a:gd name="T68" fmla="*/ 2147483647 w 618"/>
                <a:gd name="T69" fmla="*/ 2147483647 h 328"/>
                <a:gd name="T70" fmla="*/ 2147483647 w 618"/>
                <a:gd name="T71" fmla="*/ 2147483647 h 328"/>
                <a:gd name="T72" fmla="*/ 2147483647 w 618"/>
                <a:gd name="T73" fmla="*/ 2147483647 h 328"/>
                <a:gd name="T74" fmla="*/ 2147483647 w 618"/>
                <a:gd name="T75" fmla="*/ 2147483647 h 328"/>
                <a:gd name="T76" fmla="*/ 2147483647 w 618"/>
                <a:gd name="T77" fmla="*/ 2147483647 h 328"/>
                <a:gd name="T78" fmla="*/ 2147483647 w 618"/>
                <a:gd name="T79" fmla="*/ 2147483647 h 328"/>
                <a:gd name="T80" fmla="*/ 2147483647 w 618"/>
                <a:gd name="T81" fmla="*/ 2147483647 h 328"/>
                <a:gd name="T82" fmla="*/ 2147483647 w 618"/>
                <a:gd name="T83" fmla="*/ 2147483647 h 328"/>
                <a:gd name="T84" fmla="*/ 2147483647 w 618"/>
                <a:gd name="T85" fmla="*/ 0 h 328"/>
                <a:gd name="T86" fmla="*/ 2147483647 w 618"/>
                <a:gd name="T87" fmla="*/ 2147483647 h 328"/>
                <a:gd name="T88" fmla="*/ 2147483647 w 618"/>
                <a:gd name="T89" fmla="*/ 2147483647 h 328"/>
                <a:gd name="T90" fmla="*/ 2147483647 w 618"/>
                <a:gd name="T91" fmla="*/ 2147483647 h 328"/>
                <a:gd name="T92" fmla="*/ 2147483647 w 618"/>
                <a:gd name="T93" fmla="*/ 2147483647 h 328"/>
                <a:gd name="T94" fmla="*/ 2147483647 w 618"/>
                <a:gd name="T95" fmla="*/ 2147483647 h 328"/>
                <a:gd name="T96" fmla="*/ 2147483647 w 618"/>
                <a:gd name="T97" fmla="*/ 2147483647 h 328"/>
                <a:gd name="T98" fmla="*/ 2147483647 w 618"/>
                <a:gd name="T99" fmla="*/ 2147483647 h 328"/>
                <a:gd name="T100" fmla="*/ 2147483647 w 618"/>
                <a:gd name="T101" fmla="*/ 2147483647 h 328"/>
                <a:gd name="T102" fmla="*/ 2147483647 w 618"/>
                <a:gd name="T103" fmla="*/ 2147483647 h 328"/>
                <a:gd name="T104" fmla="*/ 2147483647 w 618"/>
                <a:gd name="T105" fmla="*/ 2147483647 h 328"/>
                <a:gd name="T106" fmla="*/ 2147483647 w 618"/>
                <a:gd name="T107" fmla="*/ 2147483647 h 328"/>
                <a:gd name="T108" fmla="*/ 2147483647 w 618"/>
                <a:gd name="T109" fmla="*/ 2147483647 h 328"/>
                <a:gd name="T110" fmla="*/ 2147483647 w 618"/>
                <a:gd name="T111" fmla="*/ 2147483647 h 328"/>
                <a:gd name="T112" fmla="*/ 2147483647 w 618"/>
                <a:gd name="T113" fmla="*/ 2147483647 h 328"/>
                <a:gd name="T114" fmla="*/ 2147483647 w 618"/>
                <a:gd name="T115" fmla="*/ 2147483647 h 328"/>
                <a:gd name="T116" fmla="*/ 2147483647 w 618"/>
                <a:gd name="T117" fmla="*/ 2147483647 h 328"/>
                <a:gd name="T118" fmla="*/ 2147483647 w 618"/>
                <a:gd name="T119" fmla="*/ 2147483647 h 328"/>
                <a:gd name="T120" fmla="*/ 2147483647 w 618"/>
                <a:gd name="T121" fmla="*/ 2147483647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8"/>
                <a:gd name="T184" fmla="*/ 0 h 328"/>
                <a:gd name="T185" fmla="*/ 618 w 618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8" h="32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Kansas" descr="Kansas," title="Kansas"/>
            <p:cNvSpPr>
              <a:spLocks/>
            </p:cNvSpPr>
            <p:nvPr/>
          </p:nvSpPr>
          <p:spPr bwMode="auto">
            <a:xfrm>
              <a:off x="3808413" y="3411538"/>
              <a:ext cx="1008062" cy="495300"/>
            </a:xfrm>
            <a:custGeom>
              <a:avLst/>
              <a:gdLst>
                <a:gd name="T0" fmla="*/ 2147483647 w 639"/>
                <a:gd name="T1" fmla="*/ 2147483647 h 337"/>
                <a:gd name="T2" fmla="*/ 2147483647 w 639"/>
                <a:gd name="T3" fmla="*/ 2147483647 h 337"/>
                <a:gd name="T4" fmla="*/ 2147483647 w 639"/>
                <a:gd name="T5" fmla="*/ 2147483647 h 337"/>
                <a:gd name="T6" fmla="*/ 2147483647 w 639"/>
                <a:gd name="T7" fmla="*/ 2147483647 h 337"/>
                <a:gd name="T8" fmla="*/ 2147483647 w 639"/>
                <a:gd name="T9" fmla="*/ 2147483647 h 337"/>
                <a:gd name="T10" fmla="*/ 2147483647 w 639"/>
                <a:gd name="T11" fmla="*/ 2147483647 h 337"/>
                <a:gd name="T12" fmla="*/ 2147483647 w 639"/>
                <a:gd name="T13" fmla="*/ 2147483647 h 337"/>
                <a:gd name="T14" fmla="*/ 2147483647 w 639"/>
                <a:gd name="T15" fmla="*/ 2147483647 h 337"/>
                <a:gd name="T16" fmla="*/ 2147483647 w 639"/>
                <a:gd name="T17" fmla="*/ 2147483647 h 337"/>
                <a:gd name="T18" fmla="*/ 2147483647 w 639"/>
                <a:gd name="T19" fmla="*/ 2147483647 h 337"/>
                <a:gd name="T20" fmla="*/ 2147483647 w 639"/>
                <a:gd name="T21" fmla="*/ 2147483647 h 337"/>
                <a:gd name="T22" fmla="*/ 2147483647 w 639"/>
                <a:gd name="T23" fmla="*/ 2147483647 h 337"/>
                <a:gd name="T24" fmla="*/ 2147483647 w 639"/>
                <a:gd name="T25" fmla="*/ 2147483647 h 337"/>
                <a:gd name="T26" fmla="*/ 2147483647 w 639"/>
                <a:gd name="T27" fmla="*/ 2147483647 h 337"/>
                <a:gd name="T28" fmla="*/ 2147483647 w 639"/>
                <a:gd name="T29" fmla="*/ 2147483647 h 337"/>
                <a:gd name="T30" fmla="*/ 2147483647 w 639"/>
                <a:gd name="T31" fmla="*/ 2147483647 h 337"/>
                <a:gd name="T32" fmla="*/ 2147483647 w 639"/>
                <a:gd name="T33" fmla="*/ 2147483647 h 337"/>
                <a:gd name="T34" fmla="*/ 2147483647 w 639"/>
                <a:gd name="T35" fmla="*/ 2147483647 h 337"/>
                <a:gd name="T36" fmla="*/ 2147483647 w 639"/>
                <a:gd name="T37" fmla="*/ 2147483647 h 337"/>
                <a:gd name="T38" fmla="*/ 2147483647 w 639"/>
                <a:gd name="T39" fmla="*/ 2147483647 h 337"/>
                <a:gd name="T40" fmla="*/ 2147483647 w 639"/>
                <a:gd name="T41" fmla="*/ 2147483647 h 337"/>
                <a:gd name="T42" fmla="*/ 2147483647 w 639"/>
                <a:gd name="T43" fmla="*/ 2147483647 h 337"/>
                <a:gd name="T44" fmla="*/ 2147483647 w 639"/>
                <a:gd name="T45" fmla="*/ 2147483647 h 337"/>
                <a:gd name="T46" fmla="*/ 2147483647 w 639"/>
                <a:gd name="T47" fmla="*/ 2147483647 h 337"/>
                <a:gd name="T48" fmla="*/ 2147483647 w 639"/>
                <a:gd name="T49" fmla="*/ 2147483647 h 337"/>
                <a:gd name="T50" fmla="*/ 2147483647 w 639"/>
                <a:gd name="T51" fmla="*/ 2147483647 h 337"/>
                <a:gd name="T52" fmla="*/ 2147483647 w 639"/>
                <a:gd name="T53" fmla="*/ 2147483647 h 337"/>
                <a:gd name="T54" fmla="*/ 2147483647 w 639"/>
                <a:gd name="T55" fmla="*/ 2147483647 h 337"/>
                <a:gd name="T56" fmla="*/ 2147483647 w 639"/>
                <a:gd name="T57" fmla="*/ 2147483647 h 337"/>
                <a:gd name="T58" fmla="*/ 2147483647 w 639"/>
                <a:gd name="T59" fmla="*/ 2147483647 h 337"/>
                <a:gd name="T60" fmla="*/ 2147483647 w 639"/>
                <a:gd name="T61" fmla="*/ 2147483647 h 337"/>
                <a:gd name="T62" fmla="*/ 2147483647 w 639"/>
                <a:gd name="T63" fmla="*/ 2147483647 h 337"/>
                <a:gd name="T64" fmla="*/ 2147483647 w 639"/>
                <a:gd name="T65" fmla="*/ 2147483647 h 337"/>
                <a:gd name="T66" fmla="*/ 2147483647 w 639"/>
                <a:gd name="T67" fmla="*/ 2147483647 h 337"/>
                <a:gd name="T68" fmla="*/ 2147483647 w 639"/>
                <a:gd name="T69" fmla="*/ 2147483647 h 337"/>
                <a:gd name="T70" fmla="*/ 2147483647 w 639"/>
                <a:gd name="T71" fmla="*/ 2147483647 h 337"/>
                <a:gd name="T72" fmla="*/ 2147483647 w 639"/>
                <a:gd name="T73" fmla="*/ 2147483647 h 337"/>
                <a:gd name="T74" fmla="*/ 2147483647 w 639"/>
                <a:gd name="T75" fmla="*/ 2147483647 h 337"/>
                <a:gd name="T76" fmla="*/ 2147483647 w 639"/>
                <a:gd name="T77" fmla="*/ 2147483647 h 337"/>
                <a:gd name="T78" fmla="*/ 2147483647 w 639"/>
                <a:gd name="T79" fmla="*/ 2147483647 h 337"/>
                <a:gd name="T80" fmla="*/ 2147483647 w 639"/>
                <a:gd name="T81" fmla="*/ 2147483647 h 337"/>
                <a:gd name="T82" fmla="*/ 2147483647 w 639"/>
                <a:gd name="T83" fmla="*/ 2147483647 h 337"/>
                <a:gd name="T84" fmla="*/ 2147483647 w 639"/>
                <a:gd name="T85" fmla="*/ 2147483647 h 337"/>
                <a:gd name="T86" fmla="*/ 2147483647 w 639"/>
                <a:gd name="T87" fmla="*/ 2147483647 h 337"/>
                <a:gd name="T88" fmla="*/ 2147483647 w 639"/>
                <a:gd name="T89" fmla="*/ 2147483647 h 337"/>
                <a:gd name="T90" fmla="*/ 2147483647 w 639"/>
                <a:gd name="T91" fmla="*/ 2147483647 h 337"/>
                <a:gd name="T92" fmla="*/ 2147483647 w 639"/>
                <a:gd name="T93" fmla="*/ 2147483647 h 337"/>
                <a:gd name="T94" fmla="*/ 2147483647 w 639"/>
                <a:gd name="T95" fmla="*/ 2147483647 h 337"/>
                <a:gd name="T96" fmla="*/ 2147483647 w 639"/>
                <a:gd name="T97" fmla="*/ 2147483647 h 337"/>
                <a:gd name="T98" fmla="*/ 2147483647 w 639"/>
                <a:gd name="T99" fmla="*/ 2147483647 h 337"/>
                <a:gd name="T100" fmla="*/ 2147483647 w 639"/>
                <a:gd name="T101" fmla="*/ 2147483647 h 337"/>
                <a:gd name="T102" fmla="*/ 2147483647 w 639"/>
                <a:gd name="T103" fmla="*/ 2147483647 h 337"/>
                <a:gd name="T104" fmla="*/ 2147483647 w 639"/>
                <a:gd name="T105" fmla="*/ 2147483647 h 337"/>
                <a:gd name="T106" fmla="*/ 2147483647 w 639"/>
                <a:gd name="T107" fmla="*/ 2147483647 h 337"/>
                <a:gd name="T108" fmla="*/ 2147483647 w 639"/>
                <a:gd name="T109" fmla="*/ 2147483647 h 337"/>
                <a:gd name="T110" fmla="*/ 2147483647 w 639"/>
                <a:gd name="T111" fmla="*/ 2147483647 h 337"/>
                <a:gd name="T112" fmla="*/ 2147483647 w 639"/>
                <a:gd name="T113" fmla="*/ 2147483647 h 337"/>
                <a:gd name="T114" fmla="*/ 2147483647 w 639"/>
                <a:gd name="T115" fmla="*/ 2147483647 h 337"/>
                <a:gd name="T116" fmla="*/ 2147483647 w 639"/>
                <a:gd name="T117" fmla="*/ 2147483647 h 337"/>
                <a:gd name="T118" fmla="*/ 2147483647 w 639"/>
                <a:gd name="T119" fmla="*/ 2147483647 h 337"/>
                <a:gd name="T120" fmla="*/ 2147483647 w 639"/>
                <a:gd name="T121" fmla="*/ 2147483647 h 337"/>
                <a:gd name="T122" fmla="*/ 2147483647 w 639"/>
                <a:gd name="T123" fmla="*/ 2147483647 h 337"/>
                <a:gd name="T124" fmla="*/ 2147483647 w 639"/>
                <a:gd name="T125" fmla="*/ 2147483647 h 3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9"/>
                <a:gd name="T190" fmla="*/ 0 h 337"/>
                <a:gd name="T191" fmla="*/ 639 w 639"/>
                <a:gd name="T192" fmla="*/ 337 h 3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9" h="337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" name="Louisiana" descr="Louisiana," title="Louisiana"/>
            <p:cNvSpPr>
              <a:spLocks/>
            </p:cNvSpPr>
            <p:nvPr/>
          </p:nvSpPr>
          <p:spPr bwMode="auto">
            <a:xfrm>
              <a:off x="4921250" y="4519613"/>
              <a:ext cx="768350" cy="633412"/>
            </a:xfrm>
            <a:custGeom>
              <a:avLst/>
              <a:gdLst>
                <a:gd name="T0" fmla="*/ 2147483647 w 487"/>
                <a:gd name="T1" fmla="*/ 2147483647 h 430"/>
                <a:gd name="T2" fmla="*/ 2147483647 w 487"/>
                <a:gd name="T3" fmla="*/ 2147483647 h 430"/>
                <a:gd name="T4" fmla="*/ 2147483647 w 487"/>
                <a:gd name="T5" fmla="*/ 2147483647 h 430"/>
                <a:gd name="T6" fmla="*/ 2147483647 w 487"/>
                <a:gd name="T7" fmla="*/ 2147483647 h 430"/>
                <a:gd name="T8" fmla="*/ 2147483647 w 487"/>
                <a:gd name="T9" fmla="*/ 2147483647 h 430"/>
                <a:gd name="T10" fmla="*/ 2147483647 w 487"/>
                <a:gd name="T11" fmla="*/ 2147483647 h 430"/>
                <a:gd name="T12" fmla="*/ 2147483647 w 487"/>
                <a:gd name="T13" fmla="*/ 2147483647 h 430"/>
                <a:gd name="T14" fmla="*/ 2147483647 w 487"/>
                <a:gd name="T15" fmla="*/ 2147483647 h 430"/>
                <a:gd name="T16" fmla="*/ 2147483647 w 487"/>
                <a:gd name="T17" fmla="*/ 2147483647 h 430"/>
                <a:gd name="T18" fmla="*/ 2147483647 w 487"/>
                <a:gd name="T19" fmla="*/ 2147483647 h 430"/>
                <a:gd name="T20" fmla="*/ 2147483647 w 487"/>
                <a:gd name="T21" fmla="*/ 2147483647 h 430"/>
                <a:gd name="T22" fmla="*/ 2147483647 w 487"/>
                <a:gd name="T23" fmla="*/ 2147483647 h 430"/>
                <a:gd name="T24" fmla="*/ 2147483647 w 487"/>
                <a:gd name="T25" fmla="*/ 2147483647 h 430"/>
                <a:gd name="T26" fmla="*/ 2147483647 w 487"/>
                <a:gd name="T27" fmla="*/ 2147483647 h 430"/>
                <a:gd name="T28" fmla="*/ 2147483647 w 487"/>
                <a:gd name="T29" fmla="*/ 2147483647 h 430"/>
                <a:gd name="T30" fmla="*/ 2147483647 w 487"/>
                <a:gd name="T31" fmla="*/ 2147483647 h 430"/>
                <a:gd name="T32" fmla="*/ 2147483647 w 487"/>
                <a:gd name="T33" fmla="*/ 2147483647 h 430"/>
                <a:gd name="T34" fmla="*/ 2147483647 w 487"/>
                <a:gd name="T35" fmla="*/ 2147483647 h 430"/>
                <a:gd name="T36" fmla="*/ 2147483647 w 487"/>
                <a:gd name="T37" fmla="*/ 2147483647 h 430"/>
                <a:gd name="T38" fmla="*/ 2147483647 w 487"/>
                <a:gd name="T39" fmla="*/ 2147483647 h 430"/>
                <a:gd name="T40" fmla="*/ 2147483647 w 487"/>
                <a:gd name="T41" fmla="*/ 2147483647 h 430"/>
                <a:gd name="T42" fmla="*/ 2147483647 w 487"/>
                <a:gd name="T43" fmla="*/ 2147483647 h 430"/>
                <a:gd name="T44" fmla="*/ 2147483647 w 487"/>
                <a:gd name="T45" fmla="*/ 2147483647 h 430"/>
                <a:gd name="T46" fmla="*/ 2147483647 w 487"/>
                <a:gd name="T47" fmla="*/ 2147483647 h 430"/>
                <a:gd name="T48" fmla="*/ 2147483647 w 487"/>
                <a:gd name="T49" fmla="*/ 2147483647 h 430"/>
                <a:gd name="T50" fmla="*/ 2147483647 w 487"/>
                <a:gd name="T51" fmla="*/ 2147483647 h 430"/>
                <a:gd name="T52" fmla="*/ 2147483647 w 487"/>
                <a:gd name="T53" fmla="*/ 2147483647 h 430"/>
                <a:gd name="T54" fmla="*/ 2147483647 w 487"/>
                <a:gd name="T55" fmla="*/ 2147483647 h 430"/>
                <a:gd name="T56" fmla="*/ 2147483647 w 487"/>
                <a:gd name="T57" fmla="*/ 2147483647 h 430"/>
                <a:gd name="T58" fmla="*/ 2147483647 w 487"/>
                <a:gd name="T59" fmla="*/ 2147483647 h 430"/>
                <a:gd name="T60" fmla="*/ 2147483647 w 487"/>
                <a:gd name="T61" fmla="*/ 2147483647 h 430"/>
                <a:gd name="T62" fmla="*/ 2147483647 w 487"/>
                <a:gd name="T63" fmla="*/ 2147483647 h 430"/>
                <a:gd name="T64" fmla="*/ 2147483647 w 487"/>
                <a:gd name="T65" fmla="*/ 2147483647 h 430"/>
                <a:gd name="T66" fmla="*/ 2147483647 w 487"/>
                <a:gd name="T67" fmla="*/ 2147483647 h 430"/>
                <a:gd name="T68" fmla="*/ 2147483647 w 487"/>
                <a:gd name="T69" fmla="*/ 2147483647 h 430"/>
                <a:gd name="T70" fmla="*/ 0 w 487"/>
                <a:gd name="T71" fmla="*/ 2147483647 h 430"/>
                <a:gd name="T72" fmla="*/ 0 w 487"/>
                <a:gd name="T73" fmla="*/ 2147483647 h 430"/>
                <a:gd name="T74" fmla="*/ 2147483647 w 487"/>
                <a:gd name="T75" fmla="*/ 2147483647 h 430"/>
                <a:gd name="T76" fmla="*/ 2147483647 w 487"/>
                <a:gd name="T77" fmla="*/ 2147483647 h 430"/>
                <a:gd name="T78" fmla="*/ 2147483647 w 487"/>
                <a:gd name="T79" fmla="*/ 2147483647 h 430"/>
                <a:gd name="T80" fmla="*/ 2147483647 w 487"/>
                <a:gd name="T81" fmla="*/ 2147483647 h 430"/>
                <a:gd name="T82" fmla="*/ 2147483647 w 487"/>
                <a:gd name="T83" fmla="*/ 2147483647 h 430"/>
                <a:gd name="T84" fmla="*/ 2147483647 w 487"/>
                <a:gd name="T85" fmla="*/ 2147483647 h 430"/>
                <a:gd name="T86" fmla="*/ 2147483647 w 487"/>
                <a:gd name="T87" fmla="*/ 0 h 430"/>
                <a:gd name="T88" fmla="*/ 2147483647 w 487"/>
                <a:gd name="T89" fmla="*/ 2147483647 h 430"/>
                <a:gd name="T90" fmla="*/ 2147483647 w 487"/>
                <a:gd name="T91" fmla="*/ 2147483647 h 430"/>
                <a:gd name="T92" fmla="*/ 2147483647 w 487"/>
                <a:gd name="T93" fmla="*/ 2147483647 h 430"/>
                <a:gd name="T94" fmla="*/ 2147483647 w 487"/>
                <a:gd name="T95" fmla="*/ 2147483647 h 430"/>
                <a:gd name="T96" fmla="*/ 2147483647 w 487"/>
                <a:gd name="T97" fmla="*/ 2147483647 h 430"/>
                <a:gd name="T98" fmla="*/ 2147483647 w 487"/>
                <a:gd name="T99" fmla="*/ 2147483647 h 430"/>
                <a:gd name="T100" fmla="*/ 2147483647 w 487"/>
                <a:gd name="T101" fmla="*/ 2147483647 h 430"/>
                <a:gd name="T102" fmla="*/ 2147483647 w 487"/>
                <a:gd name="T103" fmla="*/ 2147483647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430"/>
                <a:gd name="T158" fmla="*/ 487 w 487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430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" name="Maryland" descr="Maryland," title="Maryland"/>
            <p:cNvSpPr>
              <a:spLocks/>
            </p:cNvSpPr>
            <p:nvPr/>
          </p:nvSpPr>
          <p:spPr bwMode="auto">
            <a:xfrm>
              <a:off x="6759575" y="3175000"/>
              <a:ext cx="617538" cy="288925"/>
            </a:xfrm>
            <a:custGeom>
              <a:avLst/>
              <a:gdLst>
                <a:gd name="T0" fmla="*/ 2147483647 w 391"/>
                <a:gd name="T1" fmla="*/ 2147483647 h 196"/>
                <a:gd name="T2" fmla="*/ 2147483647 w 391"/>
                <a:gd name="T3" fmla="*/ 2147483647 h 196"/>
                <a:gd name="T4" fmla="*/ 2147483647 w 391"/>
                <a:gd name="T5" fmla="*/ 2147483647 h 196"/>
                <a:gd name="T6" fmla="*/ 2147483647 w 391"/>
                <a:gd name="T7" fmla="*/ 2147483647 h 196"/>
                <a:gd name="T8" fmla="*/ 2147483647 w 391"/>
                <a:gd name="T9" fmla="*/ 2147483647 h 196"/>
                <a:gd name="T10" fmla="*/ 2147483647 w 391"/>
                <a:gd name="T11" fmla="*/ 2147483647 h 196"/>
                <a:gd name="T12" fmla="*/ 2147483647 w 391"/>
                <a:gd name="T13" fmla="*/ 2147483647 h 196"/>
                <a:gd name="T14" fmla="*/ 2147483647 w 391"/>
                <a:gd name="T15" fmla="*/ 2147483647 h 196"/>
                <a:gd name="T16" fmla="*/ 2147483647 w 391"/>
                <a:gd name="T17" fmla="*/ 0 h 196"/>
                <a:gd name="T18" fmla="*/ 2147483647 w 391"/>
                <a:gd name="T19" fmla="*/ 2147483647 h 196"/>
                <a:gd name="T20" fmla="*/ 2147483647 w 391"/>
                <a:gd name="T21" fmla="*/ 2147483647 h 196"/>
                <a:gd name="T22" fmla="*/ 2147483647 w 391"/>
                <a:gd name="T23" fmla="*/ 2147483647 h 196"/>
                <a:gd name="T24" fmla="*/ 2147483647 w 391"/>
                <a:gd name="T25" fmla="*/ 2147483647 h 196"/>
                <a:gd name="T26" fmla="*/ 2147483647 w 391"/>
                <a:gd name="T27" fmla="*/ 2147483647 h 196"/>
                <a:gd name="T28" fmla="*/ 2147483647 w 391"/>
                <a:gd name="T29" fmla="*/ 2147483647 h 196"/>
                <a:gd name="T30" fmla="*/ 2147483647 w 391"/>
                <a:gd name="T31" fmla="*/ 2147483647 h 196"/>
                <a:gd name="T32" fmla="*/ 2147483647 w 391"/>
                <a:gd name="T33" fmla="*/ 2147483647 h 196"/>
                <a:gd name="T34" fmla="*/ 2147483647 w 391"/>
                <a:gd name="T35" fmla="*/ 2147483647 h 196"/>
                <a:gd name="T36" fmla="*/ 2147483647 w 391"/>
                <a:gd name="T37" fmla="*/ 2147483647 h 196"/>
                <a:gd name="T38" fmla="*/ 2147483647 w 391"/>
                <a:gd name="T39" fmla="*/ 2147483647 h 196"/>
                <a:gd name="T40" fmla="*/ 2147483647 w 391"/>
                <a:gd name="T41" fmla="*/ 2147483647 h 196"/>
                <a:gd name="T42" fmla="*/ 2147483647 w 391"/>
                <a:gd name="T43" fmla="*/ 2147483647 h 196"/>
                <a:gd name="T44" fmla="*/ 2147483647 w 391"/>
                <a:gd name="T45" fmla="*/ 2147483647 h 196"/>
                <a:gd name="T46" fmla="*/ 2147483647 w 391"/>
                <a:gd name="T47" fmla="*/ 2147483647 h 196"/>
                <a:gd name="T48" fmla="*/ 2147483647 w 391"/>
                <a:gd name="T49" fmla="*/ 2147483647 h 196"/>
                <a:gd name="T50" fmla="*/ 2147483647 w 391"/>
                <a:gd name="T51" fmla="*/ 2147483647 h 196"/>
                <a:gd name="T52" fmla="*/ 2147483647 w 391"/>
                <a:gd name="T53" fmla="*/ 2147483647 h 196"/>
                <a:gd name="T54" fmla="*/ 2147483647 w 391"/>
                <a:gd name="T55" fmla="*/ 2147483647 h 196"/>
                <a:gd name="T56" fmla="*/ 2147483647 w 391"/>
                <a:gd name="T57" fmla="*/ 2147483647 h 196"/>
                <a:gd name="T58" fmla="*/ 2147483647 w 391"/>
                <a:gd name="T59" fmla="*/ 2147483647 h 196"/>
                <a:gd name="T60" fmla="*/ 2147483647 w 391"/>
                <a:gd name="T61" fmla="*/ 2147483647 h 196"/>
                <a:gd name="T62" fmla="*/ 2147483647 w 391"/>
                <a:gd name="T63" fmla="*/ 2147483647 h 196"/>
                <a:gd name="T64" fmla="*/ 2147483647 w 391"/>
                <a:gd name="T65" fmla="*/ 2147483647 h 196"/>
                <a:gd name="T66" fmla="*/ 2147483647 w 391"/>
                <a:gd name="T67" fmla="*/ 2147483647 h 196"/>
                <a:gd name="T68" fmla="*/ 2147483647 w 391"/>
                <a:gd name="T69" fmla="*/ 2147483647 h 196"/>
                <a:gd name="T70" fmla="*/ 2147483647 w 391"/>
                <a:gd name="T71" fmla="*/ 2147483647 h 196"/>
                <a:gd name="T72" fmla="*/ 2147483647 w 391"/>
                <a:gd name="T73" fmla="*/ 2147483647 h 196"/>
                <a:gd name="T74" fmla="*/ 2147483647 w 391"/>
                <a:gd name="T75" fmla="*/ 2147483647 h 196"/>
                <a:gd name="T76" fmla="*/ 2147483647 w 391"/>
                <a:gd name="T77" fmla="*/ 2147483647 h 196"/>
                <a:gd name="T78" fmla="*/ 2147483647 w 391"/>
                <a:gd name="T79" fmla="*/ 2147483647 h 196"/>
                <a:gd name="T80" fmla="*/ 2147483647 w 391"/>
                <a:gd name="T81" fmla="*/ 2147483647 h 196"/>
                <a:gd name="T82" fmla="*/ 2147483647 w 391"/>
                <a:gd name="T83" fmla="*/ 2147483647 h 196"/>
                <a:gd name="T84" fmla="*/ 2147483647 w 391"/>
                <a:gd name="T85" fmla="*/ 2147483647 h 196"/>
                <a:gd name="T86" fmla="*/ 2147483647 w 391"/>
                <a:gd name="T87" fmla="*/ 2147483647 h 196"/>
                <a:gd name="T88" fmla="*/ 2147483647 w 391"/>
                <a:gd name="T89" fmla="*/ 2147483647 h 196"/>
                <a:gd name="T90" fmla="*/ 2147483647 w 391"/>
                <a:gd name="T91" fmla="*/ 2147483647 h 196"/>
                <a:gd name="T92" fmla="*/ 2147483647 w 391"/>
                <a:gd name="T93" fmla="*/ 2147483647 h 196"/>
                <a:gd name="T94" fmla="*/ 2147483647 w 391"/>
                <a:gd name="T95" fmla="*/ 2147483647 h 196"/>
                <a:gd name="T96" fmla="*/ 2147483647 w 391"/>
                <a:gd name="T97" fmla="*/ 2147483647 h 196"/>
                <a:gd name="T98" fmla="*/ 2147483647 w 391"/>
                <a:gd name="T99" fmla="*/ 2147483647 h 196"/>
                <a:gd name="T100" fmla="*/ 2147483647 w 391"/>
                <a:gd name="T101" fmla="*/ 2147483647 h 196"/>
                <a:gd name="T102" fmla="*/ 2147483647 w 391"/>
                <a:gd name="T103" fmla="*/ 2147483647 h 196"/>
                <a:gd name="T104" fmla="*/ 2147483647 w 391"/>
                <a:gd name="T105" fmla="*/ 2147483647 h 196"/>
                <a:gd name="T106" fmla="*/ 2147483647 w 391"/>
                <a:gd name="T107" fmla="*/ 2147483647 h 196"/>
                <a:gd name="T108" fmla="*/ 2147483647 w 391"/>
                <a:gd name="T109" fmla="*/ 2147483647 h 196"/>
                <a:gd name="T110" fmla="*/ 2147483647 w 391"/>
                <a:gd name="T111" fmla="*/ 2147483647 h 196"/>
                <a:gd name="T112" fmla="*/ 2147483647 w 391"/>
                <a:gd name="T113" fmla="*/ 2147483647 h 196"/>
                <a:gd name="T114" fmla="*/ 0 w 391"/>
                <a:gd name="T115" fmla="*/ 2147483647 h 196"/>
                <a:gd name="T116" fmla="*/ 2147483647 w 391"/>
                <a:gd name="T117" fmla="*/ 2147483647 h 196"/>
                <a:gd name="T118" fmla="*/ 2147483647 w 391"/>
                <a:gd name="T119" fmla="*/ 2147483647 h 196"/>
                <a:gd name="T120" fmla="*/ 2147483647 w 391"/>
                <a:gd name="T121" fmla="*/ 2147483647 h 196"/>
                <a:gd name="T122" fmla="*/ 2147483647 w 391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196"/>
                <a:gd name="T188" fmla="*/ 391 w 391"/>
                <a:gd name="T189" fmla="*/ 196 h 1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196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Montana" descr="Montana," title="Montana"/>
            <p:cNvSpPr>
              <a:spLocks/>
            </p:cNvSpPr>
            <p:nvPr/>
          </p:nvSpPr>
          <p:spPr bwMode="auto">
            <a:xfrm>
              <a:off x="2273300" y="1825625"/>
              <a:ext cx="1395413" cy="787400"/>
            </a:xfrm>
            <a:custGeom>
              <a:avLst/>
              <a:gdLst>
                <a:gd name="T0" fmla="*/ 2147483647 w 883"/>
                <a:gd name="T1" fmla="*/ 2147483647 h 536"/>
                <a:gd name="T2" fmla="*/ 2147483647 w 883"/>
                <a:gd name="T3" fmla="*/ 2147483647 h 536"/>
                <a:gd name="T4" fmla="*/ 2147483647 w 883"/>
                <a:gd name="T5" fmla="*/ 2147483647 h 536"/>
                <a:gd name="T6" fmla="*/ 2147483647 w 883"/>
                <a:gd name="T7" fmla="*/ 2147483647 h 536"/>
                <a:gd name="T8" fmla="*/ 2147483647 w 883"/>
                <a:gd name="T9" fmla="*/ 2147483647 h 536"/>
                <a:gd name="T10" fmla="*/ 2147483647 w 883"/>
                <a:gd name="T11" fmla="*/ 2147483647 h 536"/>
                <a:gd name="T12" fmla="*/ 2147483647 w 883"/>
                <a:gd name="T13" fmla="*/ 2147483647 h 536"/>
                <a:gd name="T14" fmla="*/ 2147483647 w 883"/>
                <a:gd name="T15" fmla="*/ 2147483647 h 536"/>
                <a:gd name="T16" fmla="*/ 2147483647 w 883"/>
                <a:gd name="T17" fmla="*/ 2147483647 h 536"/>
                <a:gd name="T18" fmla="*/ 2147483647 w 883"/>
                <a:gd name="T19" fmla="*/ 2147483647 h 536"/>
                <a:gd name="T20" fmla="*/ 2147483647 w 883"/>
                <a:gd name="T21" fmla="*/ 2147483647 h 536"/>
                <a:gd name="T22" fmla="*/ 2147483647 w 883"/>
                <a:gd name="T23" fmla="*/ 2147483647 h 536"/>
                <a:gd name="T24" fmla="*/ 0 w 883"/>
                <a:gd name="T25" fmla="*/ 2147483647 h 536"/>
                <a:gd name="T26" fmla="*/ 2147483647 w 883"/>
                <a:gd name="T27" fmla="*/ 2147483647 h 536"/>
                <a:gd name="T28" fmla="*/ 2147483647 w 883"/>
                <a:gd name="T29" fmla="*/ 2147483647 h 536"/>
                <a:gd name="T30" fmla="*/ 2147483647 w 883"/>
                <a:gd name="T31" fmla="*/ 2147483647 h 536"/>
                <a:gd name="T32" fmla="*/ 2147483647 w 883"/>
                <a:gd name="T33" fmla="*/ 0 h 536"/>
                <a:gd name="T34" fmla="*/ 2147483647 w 883"/>
                <a:gd name="T35" fmla="*/ 2147483647 h 536"/>
                <a:gd name="T36" fmla="*/ 2147483647 w 883"/>
                <a:gd name="T37" fmla="*/ 2147483647 h 536"/>
                <a:gd name="T38" fmla="*/ 2147483647 w 883"/>
                <a:gd name="T39" fmla="*/ 2147483647 h 536"/>
                <a:gd name="T40" fmla="*/ 2147483647 w 883"/>
                <a:gd name="T41" fmla="*/ 2147483647 h 536"/>
                <a:gd name="T42" fmla="*/ 2147483647 w 883"/>
                <a:gd name="T43" fmla="*/ 2147483647 h 536"/>
                <a:gd name="T44" fmla="*/ 2147483647 w 883"/>
                <a:gd name="T45" fmla="*/ 2147483647 h 536"/>
                <a:gd name="T46" fmla="*/ 2147483647 w 883"/>
                <a:gd name="T47" fmla="*/ 2147483647 h 536"/>
                <a:gd name="T48" fmla="*/ 2147483647 w 883"/>
                <a:gd name="T49" fmla="*/ 2147483647 h 536"/>
                <a:gd name="T50" fmla="*/ 2147483647 w 883"/>
                <a:gd name="T51" fmla="*/ 2147483647 h 536"/>
                <a:gd name="T52" fmla="*/ 2147483647 w 883"/>
                <a:gd name="T53" fmla="*/ 2147483647 h 536"/>
                <a:gd name="T54" fmla="*/ 2147483647 w 883"/>
                <a:gd name="T55" fmla="*/ 2147483647 h 536"/>
                <a:gd name="T56" fmla="*/ 2147483647 w 883"/>
                <a:gd name="T57" fmla="*/ 2147483647 h 536"/>
                <a:gd name="T58" fmla="*/ 2147483647 w 883"/>
                <a:gd name="T59" fmla="*/ 2147483647 h 536"/>
                <a:gd name="T60" fmla="*/ 2147483647 w 883"/>
                <a:gd name="T61" fmla="*/ 2147483647 h 536"/>
                <a:gd name="T62" fmla="*/ 2147483647 w 883"/>
                <a:gd name="T63" fmla="*/ 2147483647 h 536"/>
                <a:gd name="T64" fmla="*/ 2147483647 w 883"/>
                <a:gd name="T65" fmla="*/ 2147483647 h 536"/>
                <a:gd name="T66" fmla="*/ 2147483647 w 883"/>
                <a:gd name="T67" fmla="*/ 2147483647 h 536"/>
                <a:gd name="T68" fmla="*/ 2147483647 w 883"/>
                <a:gd name="T69" fmla="*/ 2147483647 h 536"/>
                <a:gd name="T70" fmla="*/ 2147483647 w 883"/>
                <a:gd name="T71" fmla="*/ 2147483647 h 536"/>
                <a:gd name="T72" fmla="*/ 2147483647 w 883"/>
                <a:gd name="T73" fmla="*/ 2147483647 h 536"/>
                <a:gd name="T74" fmla="*/ 2147483647 w 883"/>
                <a:gd name="T75" fmla="*/ 2147483647 h 536"/>
                <a:gd name="T76" fmla="*/ 2147483647 w 883"/>
                <a:gd name="T77" fmla="*/ 2147483647 h 536"/>
                <a:gd name="T78" fmla="*/ 2147483647 w 883"/>
                <a:gd name="T79" fmla="*/ 2147483647 h 536"/>
                <a:gd name="T80" fmla="*/ 2147483647 w 883"/>
                <a:gd name="T81" fmla="*/ 2147483647 h 536"/>
                <a:gd name="T82" fmla="*/ 2147483647 w 883"/>
                <a:gd name="T83" fmla="*/ 2147483647 h 536"/>
                <a:gd name="T84" fmla="*/ 2147483647 w 883"/>
                <a:gd name="T85" fmla="*/ 2147483647 h 536"/>
                <a:gd name="T86" fmla="*/ 2147483647 w 883"/>
                <a:gd name="T87" fmla="*/ 2147483647 h 536"/>
                <a:gd name="T88" fmla="*/ 2147483647 w 883"/>
                <a:gd name="T89" fmla="*/ 2147483647 h 536"/>
                <a:gd name="T90" fmla="*/ 2147483647 w 883"/>
                <a:gd name="T91" fmla="*/ 2147483647 h 536"/>
                <a:gd name="T92" fmla="*/ 2147483647 w 883"/>
                <a:gd name="T93" fmla="*/ 2147483647 h 536"/>
                <a:gd name="T94" fmla="*/ 2147483647 w 883"/>
                <a:gd name="T95" fmla="*/ 2147483647 h 536"/>
                <a:gd name="T96" fmla="*/ 2147483647 w 883"/>
                <a:gd name="T97" fmla="*/ 2147483647 h 536"/>
                <a:gd name="T98" fmla="*/ 2147483647 w 883"/>
                <a:gd name="T99" fmla="*/ 2147483647 h 536"/>
                <a:gd name="T100" fmla="*/ 2147483647 w 883"/>
                <a:gd name="T101" fmla="*/ 2147483647 h 536"/>
                <a:gd name="T102" fmla="*/ 2147483647 w 883"/>
                <a:gd name="T103" fmla="*/ 2147483647 h 536"/>
                <a:gd name="T104" fmla="*/ 2147483647 w 883"/>
                <a:gd name="T105" fmla="*/ 2147483647 h 536"/>
                <a:gd name="T106" fmla="*/ 2147483647 w 883"/>
                <a:gd name="T107" fmla="*/ 2147483647 h 536"/>
                <a:gd name="T108" fmla="*/ 2147483647 w 883"/>
                <a:gd name="T109" fmla="*/ 2147483647 h 536"/>
                <a:gd name="T110" fmla="*/ 2147483647 w 883"/>
                <a:gd name="T111" fmla="*/ 2147483647 h 536"/>
                <a:gd name="T112" fmla="*/ 2147483647 w 883"/>
                <a:gd name="T113" fmla="*/ 2147483647 h 536"/>
                <a:gd name="T114" fmla="*/ 2147483647 w 883"/>
                <a:gd name="T115" fmla="*/ 2147483647 h 536"/>
                <a:gd name="T116" fmla="*/ 2147483647 w 883"/>
                <a:gd name="T117" fmla="*/ 2147483647 h 536"/>
                <a:gd name="T118" fmla="*/ 2147483647 w 883"/>
                <a:gd name="T119" fmla="*/ 2147483647 h 536"/>
                <a:gd name="T120" fmla="*/ 2147483647 w 883"/>
                <a:gd name="T121" fmla="*/ 2147483647 h 536"/>
                <a:gd name="T122" fmla="*/ 2147483647 w 883"/>
                <a:gd name="T123" fmla="*/ 2147483647 h 536"/>
                <a:gd name="T124" fmla="*/ 2147483647 w 883"/>
                <a:gd name="T125" fmla="*/ 2147483647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536"/>
                <a:gd name="T191" fmla="*/ 883 w 883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536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7" name="Nebraska" descr="Nebraska," title="Nebraska"/>
            <p:cNvSpPr>
              <a:spLocks/>
            </p:cNvSpPr>
            <p:nvPr/>
          </p:nvSpPr>
          <p:spPr bwMode="auto">
            <a:xfrm>
              <a:off x="3587750" y="2919413"/>
              <a:ext cx="1122363" cy="508000"/>
            </a:xfrm>
            <a:custGeom>
              <a:avLst/>
              <a:gdLst>
                <a:gd name="T0" fmla="*/ 2147483647 w 711"/>
                <a:gd name="T1" fmla="*/ 2147483647 h 345"/>
                <a:gd name="T2" fmla="*/ 2147483647 w 711"/>
                <a:gd name="T3" fmla="*/ 2147483647 h 345"/>
                <a:gd name="T4" fmla="*/ 2147483647 w 711"/>
                <a:gd name="T5" fmla="*/ 2147483647 h 345"/>
                <a:gd name="T6" fmla="*/ 2147483647 w 711"/>
                <a:gd name="T7" fmla="*/ 2147483647 h 345"/>
                <a:gd name="T8" fmla="*/ 2147483647 w 711"/>
                <a:gd name="T9" fmla="*/ 2147483647 h 345"/>
                <a:gd name="T10" fmla="*/ 2147483647 w 711"/>
                <a:gd name="T11" fmla="*/ 2147483647 h 345"/>
                <a:gd name="T12" fmla="*/ 2147483647 w 711"/>
                <a:gd name="T13" fmla="*/ 2147483647 h 345"/>
                <a:gd name="T14" fmla="*/ 2147483647 w 711"/>
                <a:gd name="T15" fmla="*/ 2147483647 h 345"/>
                <a:gd name="T16" fmla="*/ 2147483647 w 711"/>
                <a:gd name="T17" fmla="*/ 2147483647 h 345"/>
                <a:gd name="T18" fmla="*/ 2147483647 w 711"/>
                <a:gd name="T19" fmla="*/ 2147483647 h 345"/>
                <a:gd name="T20" fmla="*/ 2147483647 w 711"/>
                <a:gd name="T21" fmla="*/ 2147483647 h 345"/>
                <a:gd name="T22" fmla="*/ 0 w 711"/>
                <a:gd name="T23" fmla="*/ 2147483647 h 345"/>
                <a:gd name="T24" fmla="*/ 2147483647 w 711"/>
                <a:gd name="T25" fmla="*/ 2147483647 h 345"/>
                <a:gd name="T26" fmla="*/ 2147483647 w 711"/>
                <a:gd name="T27" fmla="*/ 2147483647 h 345"/>
                <a:gd name="T28" fmla="*/ 2147483647 w 711"/>
                <a:gd name="T29" fmla="*/ 2147483647 h 345"/>
                <a:gd name="T30" fmla="*/ 2147483647 w 711"/>
                <a:gd name="T31" fmla="*/ 2147483647 h 345"/>
                <a:gd name="T32" fmla="*/ 2147483647 w 711"/>
                <a:gd name="T33" fmla="*/ 2147483647 h 345"/>
                <a:gd name="T34" fmla="*/ 2147483647 w 711"/>
                <a:gd name="T35" fmla="*/ 2147483647 h 345"/>
                <a:gd name="T36" fmla="*/ 2147483647 w 711"/>
                <a:gd name="T37" fmla="*/ 2147483647 h 345"/>
                <a:gd name="T38" fmla="*/ 2147483647 w 711"/>
                <a:gd name="T39" fmla="*/ 2147483647 h 345"/>
                <a:gd name="T40" fmla="*/ 2147483647 w 711"/>
                <a:gd name="T41" fmla="*/ 2147483647 h 345"/>
                <a:gd name="T42" fmla="*/ 2147483647 w 711"/>
                <a:gd name="T43" fmla="*/ 2147483647 h 345"/>
                <a:gd name="T44" fmla="*/ 2147483647 w 711"/>
                <a:gd name="T45" fmla="*/ 2147483647 h 345"/>
                <a:gd name="T46" fmla="*/ 2147483647 w 711"/>
                <a:gd name="T47" fmla="*/ 2147483647 h 345"/>
                <a:gd name="T48" fmla="*/ 2147483647 w 711"/>
                <a:gd name="T49" fmla="*/ 2147483647 h 345"/>
                <a:gd name="T50" fmla="*/ 2147483647 w 711"/>
                <a:gd name="T51" fmla="*/ 2147483647 h 345"/>
                <a:gd name="T52" fmla="*/ 2147483647 w 711"/>
                <a:gd name="T53" fmla="*/ 2147483647 h 345"/>
                <a:gd name="T54" fmla="*/ 2147483647 w 711"/>
                <a:gd name="T55" fmla="*/ 2147483647 h 345"/>
                <a:gd name="T56" fmla="*/ 2147483647 w 711"/>
                <a:gd name="T57" fmla="*/ 2147483647 h 345"/>
                <a:gd name="T58" fmla="*/ 2147483647 w 711"/>
                <a:gd name="T59" fmla="*/ 2147483647 h 345"/>
                <a:gd name="T60" fmla="*/ 2147483647 w 711"/>
                <a:gd name="T61" fmla="*/ 2147483647 h 345"/>
                <a:gd name="T62" fmla="*/ 2147483647 w 711"/>
                <a:gd name="T63" fmla="*/ 2147483647 h 345"/>
                <a:gd name="T64" fmla="*/ 2147483647 w 711"/>
                <a:gd name="T65" fmla="*/ 2147483647 h 345"/>
                <a:gd name="T66" fmla="*/ 2147483647 w 711"/>
                <a:gd name="T67" fmla="*/ 2147483647 h 345"/>
                <a:gd name="T68" fmla="*/ 2147483647 w 711"/>
                <a:gd name="T69" fmla="*/ 2147483647 h 345"/>
                <a:gd name="T70" fmla="*/ 2147483647 w 711"/>
                <a:gd name="T71" fmla="*/ 2147483647 h 345"/>
                <a:gd name="T72" fmla="*/ 2147483647 w 711"/>
                <a:gd name="T73" fmla="*/ 2147483647 h 345"/>
                <a:gd name="T74" fmla="*/ 2147483647 w 711"/>
                <a:gd name="T75" fmla="*/ 2147483647 h 345"/>
                <a:gd name="T76" fmla="*/ 2147483647 w 711"/>
                <a:gd name="T77" fmla="*/ 2147483647 h 345"/>
                <a:gd name="T78" fmla="*/ 2147483647 w 711"/>
                <a:gd name="T79" fmla="*/ 2147483647 h 345"/>
                <a:gd name="T80" fmla="*/ 2147483647 w 711"/>
                <a:gd name="T81" fmla="*/ 2147483647 h 345"/>
                <a:gd name="T82" fmla="*/ 2147483647 w 711"/>
                <a:gd name="T83" fmla="*/ 2147483647 h 345"/>
                <a:gd name="T84" fmla="*/ 2147483647 w 711"/>
                <a:gd name="T85" fmla="*/ 2147483647 h 345"/>
                <a:gd name="T86" fmla="*/ 2147483647 w 711"/>
                <a:gd name="T87" fmla="*/ 2147483647 h 345"/>
                <a:gd name="T88" fmla="*/ 2147483647 w 711"/>
                <a:gd name="T89" fmla="*/ 2147483647 h 345"/>
                <a:gd name="T90" fmla="*/ 2147483647 w 711"/>
                <a:gd name="T91" fmla="*/ 2147483647 h 345"/>
                <a:gd name="T92" fmla="*/ 2147483647 w 711"/>
                <a:gd name="T93" fmla="*/ 2147483647 h 345"/>
                <a:gd name="T94" fmla="*/ 2147483647 w 711"/>
                <a:gd name="T95" fmla="*/ 2147483647 h 345"/>
                <a:gd name="T96" fmla="*/ 2147483647 w 711"/>
                <a:gd name="T97" fmla="*/ 2147483647 h 345"/>
                <a:gd name="T98" fmla="*/ 2147483647 w 711"/>
                <a:gd name="T99" fmla="*/ 2147483647 h 345"/>
                <a:gd name="T100" fmla="*/ 2147483647 w 711"/>
                <a:gd name="T101" fmla="*/ 2147483647 h 345"/>
                <a:gd name="T102" fmla="*/ 2147483647 w 711"/>
                <a:gd name="T103" fmla="*/ 2147483647 h 345"/>
                <a:gd name="T104" fmla="*/ 2147483647 w 711"/>
                <a:gd name="T105" fmla="*/ 2147483647 h 345"/>
                <a:gd name="T106" fmla="*/ 2147483647 w 711"/>
                <a:gd name="T107" fmla="*/ 2147483647 h 345"/>
                <a:gd name="T108" fmla="*/ 2147483647 w 711"/>
                <a:gd name="T109" fmla="*/ 2147483647 h 3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1"/>
                <a:gd name="T166" fmla="*/ 0 h 345"/>
                <a:gd name="T167" fmla="*/ 711 w 711"/>
                <a:gd name="T168" fmla="*/ 345 h 3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1" h="345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8" name="New Mexico" descr="New Mexico," title="New Mexico"/>
            <p:cNvSpPr>
              <a:spLocks/>
            </p:cNvSpPr>
            <p:nvPr/>
          </p:nvSpPr>
          <p:spPr bwMode="auto">
            <a:xfrm>
              <a:off x="2767013" y="3833813"/>
              <a:ext cx="917575" cy="915987"/>
            </a:xfrm>
            <a:custGeom>
              <a:avLst/>
              <a:gdLst>
                <a:gd name="T0" fmla="*/ 2147483647 w 582"/>
                <a:gd name="T1" fmla="*/ 2147483647 h 622"/>
                <a:gd name="T2" fmla="*/ 2147483647 w 582"/>
                <a:gd name="T3" fmla="*/ 2147483647 h 622"/>
                <a:gd name="T4" fmla="*/ 2147483647 w 582"/>
                <a:gd name="T5" fmla="*/ 2147483647 h 622"/>
                <a:gd name="T6" fmla="*/ 2147483647 w 582"/>
                <a:gd name="T7" fmla="*/ 2147483647 h 622"/>
                <a:gd name="T8" fmla="*/ 2147483647 w 582"/>
                <a:gd name="T9" fmla="*/ 2147483647 h 622"/>
                <a:gd name="T10" fmla="*/ 2147483647 w 582"/>
                <a:gd name="T11" fmla="*/ 2147483647 h 622"/>
                <a:gd name="T12" fmla="*/ 2147483647 w 582"/>
                <a:gd name="T13" fmla="*/ 2147483647 h 622"/>
                <a:gd name="T14" fmla="*/ 2147483647 w 582"/>
                <a:gd name="T15" fmla="*/ 2147483647 h 622"/>
                <a:gd name="T16" fmla="*/ 2147483647 w 582"/>
                <a:gd name="T17" fmla="*/ 2147483647 h 622"/>
                <a:gd name="T18" fmla="*/ 2147483647 w 582"/>
                <a:gd name="T19" fmla="*/ 2147483647 h 622"/>
                <a:gd name="T20" fmla="*/ 2147483647 w 582"/>
                <a:gd name="T21" fmla="*/ 2147483647 h 622"/>
                <a:gd name="T22" fmla="*/ 2147483647 w 582"/>
                <a:gd name="T23" fmla="*/ 2147483647 h 622"/>
                <a:gd name="T24" fmla="*/ 2147483647 w 582"/>
                <a:gd name="T25" fmla="*/ 2147483647 h 622"/>
                <a:gd name="T26" fmla="*/ 2147483647 w 582"/>
                <a:gd name="T27" fmla="*/ 2147483647 h 622"/>
                <a:gd name="T28" fmla="*/ 2147483647 w 582"/>
                <a:gd name="T29" fmla="*/ 2147483647 h 622"/>
                <a:gd name="T30" fmla="*/ 2147483647 w 582"/>
                <a:gd name="T31" fmla="*/ 2147483647 h 622"/>
                <a:gd name="T32" fmla="*/ 2147483647 w 582"/>
                <a:gd name="T33" fmla="*/ 2147483647 h 622"/>
                <a:gd name="T34" fmla="*/ 2147483647 w 582"/>
                <a:gd name="T35" fmla="*/ 2147483647 h 622"/>
                <a:gd name="T36" fmla="*/ 2147483647 w 582"/>
                <a:gd name="T37" fmla="*/ 2147483647 h 622"/>
                <a:gd name="T38" fmla="*/ 2147483647 w 582"/>
                <a:gd name="T39" fmla="*/ 2147483647 h 622"/>
                <a:gd name="T40" fmla="*/ 2147483647 w 582"/>
                <a:gd name="T41" fmla="*/ 2147483647 h 622"/>
                <a:gd name="T42" fmla="*/ 2147483647 w 582"/>
                <a:gd name="T43" fmla="*/ 2147483647 h 622"/>
                <a:gd name="T44" fmla="*/ 2147483647 w 582"/>
                <a:gd name="T45" fmla="*/ 2147483647 h 622"/>
                <a:gd name="T46" fmla="*/ 2147483647 w 582"/>
                <a:gd name="T47" fmla="*/ 2147483647 h 622"/>
                <a:gd name="T48" fmla="*/ 2147483647 w 582"/>
                <a:gd name="T49" fmla="*/ 2147483647 h 622"/>
                <a:gd name="T50" fmla="*/ 2147483647 w 582"/>
                <a:gd name="T51" fmla="*/ 2147483647 h 622"/>
                <a:gd name="T52" fmla="*/ 2147483647 w 582"/>
                <a:gd name="T53" fmla="*/ 2147483647 h 622"/>
                <a:gd name="T54" fmla="*/ 2147483647 w 582"/>
                <a:gd name="T55" fmla="*/ 2147483647 h 622"/>
                <a:gd name="T56" fmla="*/ 2147483647 w 582"/>
                <a:gd name="T57" fmla="*/ 2147483647 h 622"/>
                <a:gd name="T58" fmla="*/ 2147483647 w 582"/>
                <a:gd name="T59" fmla="*/ 2147483647 h 622"/>
                <a:gd name="T60" fmla="*/ 2147483647 w 582"/>
                <a:gd name="T61" fmla="*/ 2147483647 h 622"/>
                <a:gd name="T62" fmla="*/ 2147483647 w 582"/>
                <a:gd name="T63" fmla="*/ 2147483647 h 622"/>
                <a:gd name="T64" fmla="*/ 2147483647 w 582"/>
                <a:gd name="T65" fmla="*/ 2147483647 h 622"/>
                <a:gd name="T66" fmla="*/ 2147483647 w 582"/>
                <a:gd name="T67" fmla="*/ 2147483647 h 622"/>
                <a:gd name="T68" fmla="*/ 2147483647 w 582"/>
                <a:gd name="T69" fmla="*/ 2147483647 h 622"/>
                <a:gd name="T70" fmla="*/ 2147483647 w 582"/>
                <a:gd name="T71" fmla="*/ 2147483647 h 622"/>
                <a:gd name="T72" fmla="*/ 2147483647 w 582"/>
                <a:gd name="T73" fmla="*/ 2147483647 h 622"/>
                <a:gd name="T74" fmla="*/ 2147483647 w 582"/>
                <a:gd name="T75" fmla="*/ 2147483647 h 622"/>
                <a:gd name="T76" fmla="*/ 2147483647 w 582"/>
                <a:gd name="T77" fmla="*/ 2147483647 h 622"/>
                <a:gd name="T78" fmla="*/ 2147483647 w 582"/>
                <a:gd name="T79" fmla="*/ 2147483647 h 622"/>
                <a:gd name="T80" fmla="*/ 2147483647 w 582"/>
                <a:gd name="T81" fmla="*/ 2147483647 h 622"/>
                <a:gd name="T82" fmla="*/ 2147483647 w 582"/>
                <a:gd name="T83" fmla="*/ 2147483647 h 622"/>
                <a:gd name="T84" fmla="*/ 2147483647 w 582"/>
                <a:gd name="T85" fmla="*/ 2147483647 h 622"/>
                <a:gd name="T86" fmla="*/ 2147483647 w 582"/>
                <a:gd name="T87" fmla="*/ 2147483647 h 622"/>
                <a:gd name="T88" fmla="*/ 2147483647 w 582"/>
                <a:gd name="T89" fmla="*/ 2147483647 h 622"/>
                <a:gd name="T90" fmla="*/ 2147483647 w 582"/>
                <a:gd name="T91" fmla="*/ 0 h 622"/>
                <a:gd name="T92" fmla="*/ 2147483647 w 582"/>
                <a:gd name="T93" fmla="*/ 2147483647 h 622"/>
                <a:gd name="T94" fmla="*/ 2147483647 w 582"/>
                <a:gd name="T95" fmla="*/ 2147483647 h 622"/>
                <a:gd name="T96" fmla="*/ 2147483647 w 582"/>
                <a:gd name="T97" fmla="*/ 2147483647 h 622"/>
                <a:gd name="T98" fmla="*/ 2147483647 w 582"/>
                <a:gd name="T99" fmla="*/ 2147483647 h 622"/>
                <a:gd name="T100" fmla="*/ 2147483647 w 582"/>
                <a:gd name="T101" fmla="*/ 2147483647 h 622"/>
                <a:gd name="T102" fmla="*/ 2147483647 w 582"/>
                <a:gd name="T103" fmla="*/ 2147483647 h 622"/>
                <a:gd name="T104" fmla="*/ 2147483647 w 582"/>
                <a:gd name="T105" fmla="*/ 2147483647 h 622"/>
                <a:gd name="T106" fmla="*/ 2147483647 w 582"/>
                <a:gd name="T107" fmla="*/ 2147483647 h 622"/>
                <a:gd name="T108" fmla="*/ 2147483647 w 582"/>
                <a:gd name="T109" fmla="*/ 2147483647 h 622"/>
                <a:gd name="T110" fmla="*/ 2147483647 w 582"/>
                <a:gd name="T111" fmla="*/ 2147483647 h 622"/>
                <a:gd name="T112" fmla="*/ 2147483647 w 582"/>
                <a:gd name="T113" fmla="*/ 2147483647 h 622"/>
                <a:gd name="T114" fmla="*/ 0 w 582"/>
                <a:gd name="T115" fmla="*/ 2147483647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2"/>
                <a:gd name="T175" fmla="*/ 0 h 622"/>
                <a:gd name="T176" fmla="*/ 582 w 582"/>
                <a:gd name="T177" fmla="*/ 622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2" h="62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New York" descr="New York," title="New York"/>
            <p:cNvSpPr>
              <a:spLocks/>
            </p:cNvSpPr>
            <p:nvPr/>
          </p:nvSpPr>
          <p:spPr bwMode="auto">
            <a:xfrm>
              <a:off x="6643688" y="2284413"/>
              <a:ext cx="1014412" cy="727075"/>
            </a:xfrm>
            <a:custGeom>
              <a:avLst/>
              <a:gdLst>
                <a:gd name="T0" fmla="*/ 2147483647 w 643"/>
                <a:gd name="T1" fmla="*/ 2147483647 h 494"/>
                <a:gd name="T2" fmla="*/ 2147483647 w 643"/>
                <a:gd name="T3" fmla="*/ 2147483647 h 494"/>
                <a:gd name="T4" fmla="*/ 2147483647 w 643"/>
                <a:gd name="T5" fmla="*/ 2147483647 h 494"/>
                <a:gd name="T6" fmla="*/ 2147483647 w 643"/>
                <a:gd name="T7" fmla="*/ 2147483647 h 494"/>
                <a:gd name="T8" fmla="*/ 2147483647 w 643"/>
                <a:gd name="T9" fmla="*/ 2147483647 h 494"/>
                <a:gd name="T10" fmla="*/ 2147483647 w 643"/>
                <a:gd name="T11" fmla="*/ 2147483647 h 494"/>
                <a:gd name="T12" fmla="*/ 2147483647 w 643"/>
                <a:gd name="T13" fmla="*/ 2147483647 h 494"/>
                <a:gd name="T14" fmla="*/ 2147483647 w 643"/>
                <a:gd name="T15" fmla="*/ 2147483647 h 494"/>
                <a:gd name="T16" fmla="*/ 2147483647 w 643"/>
                <a:gd name="T17" fmla="*/ 2147483647 h 494"/>
                <a:gd name="T18" fmla="*/ 2147483647 w 643"/>
                <a:gd name="T19" fmla="*/ 2147483647 h 494"/>
                <a:gd name="T20" fmla="*/ 2147483647 w 643"/>
                <a:gd name="T21" fmla="*/ 2147483647 h 494"/>
                <a:gd name="T22" fmla="*/ 2147483647 w 643"/>
                <a:gd name="T23" fmla="*/ 2147483647 h 494"/>
                <a:gd name="T24" fmla="*/ 2147483647 w 643"/>
                <a:gd name="T25" fmla="*/ 2147483647 h 494"/>
                <a:gd name="T26" fmla="*/ 2147483647 w 643"/>
                <a:gd name="T27" fmla="*/ 2147483647 h 494"/>
                <a:gd name="T28" fmla="*/ 2147483647 w 643"/>
                <a:gd name="T29" fmla="*/ 2147483647 h 494"/>
                <a:gd name="T30" fmla="*/ 2147483647 w 643"/>
                <a:gd name="T31" fmla="*/ 2147483647 h 494"/>
                <a:gd name="T32" fmla="*/ 2147483647 w 643"/>
                <a:gd name="T33" fmla="*/ 2147483647 h 494"/>
                <a:gd name="T34" fmla="*/ 2147483647 w 643"/>
                <a:gd name="T35" fmla="*/ 2147483647 h 494"/>
                <a:gd name="T36" fmla="*/ 2147483647 w 643"/>
                <a:gd name="T37" fmla="*/ 2147483647 h 494"/>
                <a:gd name="T38" fmla="*/ 2147483647 w 643"/>
                <a:gd name="T39" fmla="*/ 2147483647 h 494"/>
                <a:gd name="T40" fmla="*/ 2147483647 w 643"/>
                <a:gd name="T41" fmla="*/ 2147483647 h 494"/>
                <a:gd name="T42" fmla="*/ 2147483647 w 643"/>
                <a:gd name="T43" fmla="*/ 2147483647 h 494"/>
                <a:gd name="T44" fmla="*/ 2147483647 w 643"/>
                <a:gd name="T45" fmla="*/ 2147483647 h 494"/>
                <a:gd name="T46" fmla="*/ 2147483647 w 643"/>
                <a:gd name="T47" fmla="*/ 2147483647 h 494"/>
                <a:gd name="T48" fmla="*/ 2147483647 w 643"/>
                <a:gd name="T49" fmla="*/ 2147483647 h 494"/>
                <a:gd name="T50" fmla="*/ 2147483647 w 643"/>
                <a:gd name="T51" fmla="*/ 2147483647 h 494"/>
                <a:gd name="T52" fmla="*/ 2147483647 w 643"/>
                <a:gd name="T53" fmla="*/ 2147483647 h 494"/>
                <a:gd name="T54" fmla="*/ 2147483647 w 643"/>
                <a:gd name="T55" fmla="*/ 2147483647 h 494"/>
                <a:gd name="T56" fmla="*/ 2147483647 w 643"/>
                <a:gd name="T57" fmla="*/ 2147483647 h 494"/>
                <a:gd name="T58" fmla="*/ 2147483647 w 643"/>
                <a:gd name="T59" fmla="*/ 2147483647 h 494"/>
                <a:gd name="T60" fmla="*/ 2147483647 w 643"/>
                <a:gd name="T61" fmla="*/ 2147483647 h 494"/>
                <a:gd name="T62" fmla="*/ 2147483647 w 643"/>
                <a:gd name="T63" fmla="*/ 2147483647 h 494"/>
                <a:gd name="T64" fmla="*/ 2147483647 w 643"/>
                <a:gd name="T65" fmla="*/ 2147483647 h 494"/>
                <a:gd name="T66" fmla="*/ 2147483647 w 643"/>
                <a:gd name="T67" fmla="*/ 2147483647 h 494"/>
                <a:gd name="T68" fmla="*/ 2147483647 w 643"/>
                <a:gd name="T69" fmla="*/ 2147483647 h 494"/>
                <a:gd name="T70" fmla="*/ 2147483647 w 643"/>
                <a:gd name="T71" fmla="*/ 2147483647 h 494"/>
                <a:gd name="T72" fmla="*/ 2147483647 w 643"/>
                <a:gd name="T73" fmla="*/ 2147483647 h 494"/>
                <a:gd name="T74" fmla="*/ 2147483647 w 643"/>
                <a:gd name="T75" fmla="*/ 2147483647 h 494"/>
                <a:gd name="T76" fmla="*/ 2147483647 w 643"/>
                <a:gd name="T77" fmla="*/ 2147483647 h 494"/>
                <a:gd name="T78" fmla="*/ 2147483647 w 643"/>
                <a:gd name="T79" fmla="*/ 2147483647 h 494"/>
                <a:gd name="T80" fmla="*/ 2147483647 w 643"/>
                <a:gd name="T81" fmla="*/ 2147483647 h 494"/>
                <a:gd name="T82" fmla="*/ 2147483647 w 643"/>
                <a:gd name="T83" fmla="*/ 2147483647 h 494"/>
                <a:gd name="T84" fmla="*/ 2147483647 w 643"/>
                <a:gd name="T85" fmla="*/ 2147483647 h 494"/>
                <a:gd name="T86" fmla="*/ 2147483647 w 643"/>
                <a:gd name="T87" fmla="*/ 2147483647 h 494"/>
                <a:gd name="T88" fmla="*/ 2147483647 w 643"/>
                <a:gd name="T89" fmla="*/ 2147483647 h 494"/>
                <a:gd name="T90" fmla="*/ 2147483647 w 643"/>
                <a:gd name="T91" fmla="*/ 2147483647 h 494"/>
                <a:gd name="T92" fmla="*/ 2147483647 w 643"/>
                <a:gd name="T93" fmla="*/ 2147483647 h 494"/>
                <a:gd name="T94" fmla="*/ 2147483647 w 643"/>
                <a:gd name="T95" fmla="*/ 2147483647 h 494"/>
                <a:gd name="T96" fmla="*/ 2147483647 w 643"/>
                <a:gd name="T97" fmla="*/ 2147483647 h 494"/>
                <a:gd name="T98" fmla="*/ 2147483647 w 643"/>
                <a:gd name="T99" fmla="*/ 2147483647 h 4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94"/>
                <a:gd name="T152" fmla="*/ 643 w 643"/>
                <a:gd name="T153" fmla="*/ 494 h 4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94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0" name="North Carolina" descr="North Carolina," title="North Carolina"/>
            <p:cNvSpPr>
              <a:spLocks/>
            </p:cNvSpPr>
            <p:nvPr/>
          </p:nvSpPr>
          <p:spPr bwMode="auto">
            <a:xfrm>
              <a:off x="6246813" y="3675063"/>
              <a:ext cx="1190625" cy="495300"/>
            </a:xfrm>
            <a:custGeom>
              <a:avLst/>
              <a:gdLst>
                <a:gd name="T0" fmla="*/ 2147483647 w 753"/>
                <a:gd name="T1" fmla="*/ 2147483647 h 338"/>
                <a:gd name="T2" fmla="*/ 2147483647 w 753"/>
                <a:gd name="T3" fmla="*/ 2147483647 h 338"/>
                <a:gd name="T4" fmla="*/ 2147483647 w 753"/>
                <a:gd name="T5" fmla="*/ 2147483647 h 338"/>
                <a:gd name="T6" fmla="*/ 2147483647 w 753"/>
                <a:gd name="T7" fmla="*/ 2147483647 h 338"/>
                <a:gd name="T8" fmla="*/ 2147483647 w 753"/>
                <a:gd name="T9" fmla="*/ 2147483647 h 338"/>
                <a:gd name="T10" fmla="*/ 2147483647 w 753"/>
                <a:gd name="T11" fmla="*/ 2147483647 h 338"/>
                <a:gd name="T12" fmla="*/ 2147483647 w 753"/>
                <a:gd name="T13" fmla="*/ 2147483647 h 338"/>
                <a:gd name="T14" fmla="*/ 2147483647 w 753"/>
                <a:gd name="T15" fmla="*/ 2147483647 h 338"/>
                <a:gd name="T16" fmla="*/ 2147483647 w 753"/>
                <a:gd name="T17" fmla="*/ 2147483647 h 338"/>
                <a:gd name="T18" fmla="*/ 2147483647 w 753"/>
                <a:gd name="T19" fmla="*/ 2147483647 h 338"/>
                <a:gd name="T20" fmla="*/ 2147483647 w 753"/>
                <a:gd name="T21" fmla="*/ 2147483647 h 338"/>
                <a:gd name="T22" fmla="*/ 2147483647 w 753"/>
                <a:gd name="T23" fmla="*/ 2147483647 h 338"/>
                <a:gd name="T24" fmla="*/ 2147483647 w 753"/>
                <a:gd name="T25" fmla="*/ 2147483647 h 338"/>
                <a:gd name="T26" fmla="*/ 2147483647 w 753"/>
                <a:gd name="T27" fmla="*/ 2147483647 h 338"/>
                <a:gd name="T28" fmla="*/ 2147483647 w 753"/>
                <a:gd name="T29" fmla="*/ 2147483647 h 338"/>
                <a:gd name="T30" fmla="*/ 2147483647 w 753"/>
                <a:gd name="T31" fmla="*/ 2147483647 h 338"/>
                <a:gd name="T32" fmla="*/ 2147483647 w 753"/>
                <a:gd name="T33" fmla="*/ 2147483647 h 338"/>
                <a:gd name="T34" fmla="*/ 2147483647 w 753"/>
                <a:gd name="T35" fmla="*/ 2147483647 h 338"/>
                <a:gd name="T36" fmla="*/ 2147483647 w 753"/>
                <a:gd name="T37" fmla="*/ 2147483647 h 338"/>
                <a:gd name="T38" fmla="*/ 2147483647 w 753"/>
                <a:gd name="T39" fmla="*/ 2147483647 h 338"/>
                <a:gd name="T40" fmla="*/ 2147483647 w 753"/>
                <a:gd name="T41" fmla="*/ 2147483647 h 338"/>
                <a:gd name="T42" fmla="*/ 2147483647 w 753"/>
                <a:gd name="T43" fmla="*/ 2147483647 h 338"/>
                <a:gd name="T44" fmla="*/ 2147483647 w 753"/>
                <a:gd name="T45" fmla="*/ 2147483647 h 338"/>
                <a:gd name="T46" fmla="*/ 2147483647 w 753"/>
                <a:gd name="T47" fmla="*/ 2147483647 h 338"/>
                <a:gd name="T48" fmla="*/ 2147483647 w 753"/>
                <a:gd name="T49" fmla="*/ 2147483647 h 338"/>
                <a:gd name="T50" fmla="*/ 2147483647 w 753"/>
                <a:gd name="T51" fmla="*/ 2147483647 h 338"/>
                <a:gd name="T52" fmla="*/ 2147483647 w 753"/>
                <a:gd name="T53" fmla="*/ 2147483647 h 338"/>
                <a:gd name="T54" fmla="*/ 2147483647 w 753"/>
                <a:gd name="T55" fmla="*/ 2147483647 h 338"/>
                <a:gd name="T56" fmla="*/ 2147483647 w 753"/>
                <a:gd name="T57" fmla="*/ 2147483647 h 338"/>
                <a:gd name="T58" fmla="*/ 2147483647 w 753"/>
                <a:gd name="T59" fmla="*/ 2147483647 h 338"/>
                <a:gd name="T60" fmla="*/ 2147483647 w 753"/>
                <a:gd name="T61" fmla="*/ 2147483647 h 338"/>
                <a:gd name="T62" fmla="*/ 2147483647 w 753"/>
                <a:gd name="T63" fmla="*/ 2147483647 h 338"/>
                <a:gd name="T64" fmla="*/ 2147483647 w 753"/>
                <a:gd name="T65" fmla="*/ 2147483647 h 338"/>
                <a:gd name="T66" fmla="*/ 2147483647 w 753"/>
                <a:gd name="T67" fmla="*/ 2147483647 h 338"/>
                <a:gd name="T68" fmla="*/ 2147483647 w 753"/>
                <a:gd name="T69" fmla="*/ 2147483647 h 338"/>
                <a:gd name="T70" fmla="*/ 2147483647 w 753"/>
                <a:gd name="T71" fmla="*/ 2147483647 h 338"/>
                <a:gd name="T72" fmla="*/ 2147483647 w 753"/>
                <a:gd name="T73" fmla="*/ 2147483647 h 338"/>
                <a:gd name="T74" fmla="*/ 2147483647 w 753"/>
                <a:gd name="T75" fmla="*/ 2147483647 h 338"/>
                <a:gd name="T76" fmla="*/ 2147483647 w 753"/>
                <a:gd name="T77" fmla="*/ 2147483647 h 338"/>
                <a:gd name="T78" fmla="*/ 2147483647 w 753"/>
                <a:gd name="T79" fmla="*/ 2147483647 h 338"/>
                <a:gd name="T80" fmla="*/ 2147483647 w 753"/>
                <a:gd name="T81" fmla="*/ 2147483647 h 338"/>
                <a:gd name="T82" fmla="*/ 2147483647 w 753"/>
                <a:gd name="T83" fmla="*/ 2147483647 h 338"/>
                <a:gd name="T84" fmla="*/ 2147483647 w 753"/>
                <a:gd name="T85" fmla="*/ 2147483647 h 338"/>
                <a:gd name="T86" fmla="*/ 2147483647 w 753"/>
                <a:gd name="T87" fmla="*/ 2147483647 h 338"/>
                <a:gd name="T88" fmla="*/ 2147483647 w 753"/>
                <a:gd name="T89" fmla="*/ 2147483647 h 338"/>
                <a:gd name="T90" fmla="*/ 0 w 753"/>
                <a:gd name="T91" fmla="*/ 2147483647 h 338"/>
                <a:gd name="T92" fmla="*/ 2147483647 w 753"/>
                <a:gd name="T93" fmla="*/ 2147483647 h 338"/>
                <a:gd name="T94" fmla="*/ 2147483647 w 753"/>
                <a:gd name="T95" fmla="*/ 2147483647 h 338"/>
                <a:gd name="T96" fmla="*/ 2147483647 w 753"/>
                <a:gd name="T97" fmla="*/ 2147483647 h 338"/>
                <a:gd name="T98" fmla="*/ 2147483647 w 753"/>
                <a:gd name="T99" fmla="*/ 2147483647 h 338"/>
                <a:gd name="T100" fmla="*/ 2147483647 w 753"/>
                <a:gd name="T101" fmla="*/ 2147483647 h 338"/>
                <a:gd name="T102" fmla="*/ 2147483647 w 753"/>
                <a:gd name="T103" fmla="*/ 2147483647 h 338"/>
                <a:gd name="T104" fmla="*/ 2147483647 w 753"/>
                <a:gd name="T105" fmla="*/ 2147483647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338"/>
                <a:gd name="T161" fmla="*/ 753 w 753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338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1" name="North Dakota" descr="North Dakota," title="North Dakota"/>
            <p:cNvSpPr>
              <a:spLocks/>
            </p:cNvSpPr>
            <p:nvPr/>
          </p:nvSpPr>
          <p:spPr bwMode="auto">
            <a:xfrm>
              <a:off x="3635375" y="1974850"/>
              <a:ext cx="900113" cy="503238"/>
            </a:xfrm>
            <a:custGeom>
              <a:avLst/>
              <a:gdLst>
                <a:gd name="T0" fmla="*/ 2147483647 w 569"/>
                <a:gd name="T1" fmla="*/ 2147483647 h 343"/>
                <a:gd name="T2" fmla="*/ 2147483647 w 569"/>
                <a:gd name="T3" fmla="*/ 2147483647 h 343"/>
                <a:gd name="T4" fmla="*/ 2147483647 w 569"/>
                <a:gd name="T5" fmla="*/ 2147483647 h 343"/>
                <a:gd name="T6" fmla="*/ 2147483647 w 569"/>
                <a:gd name="T7" fmla="*/ 2147483647 h 343"/>
                <a:gd name="T8" fmla="*/ 2147483647 w 569"/>
                <a:gd name="T9" fmla="*/ 2147483647 h 343"/>
                <a:gd name="T10" fmla="*/ 2147483647 w 569"/>
                <a:gd name="T11" fmla="*/ 2147483647 h 343"/>
                <a:gd name="T12" fmla="*/ 2147483647 w 569"/>
                <a:gd name="T13" fmla="*/ 2147483647 h 343"/>
                <a:gd name="T14" fmla="*/ 2147483647 w 569"/>
                <a:gd name="T15" fmla="*/ 2147483647 h 343"/>
                <a:gd name="T16" fmla="*/ 2147483647 w 569"/>
                <a:gd name="T17" fmla="*/ 2147483647 h 343"/>
                <a:gd name="T18" fmla="*/ 2147483647 w 569"/>
                <a:gd name="T19" fmla="*/ 2147483647 h 343"/>
                <a:gd name="T20" fmla="*/ 2147483647 w 569"/>
                <a:gd name="T21" fmla="*/ 2147483647 h 343"/>
                <a:gd name="T22" fmla="*/ 2147483647 w 569"/>
                <a:gd name="T23" fmla="*/ 2147483647 h 343"/>
                <a:gd name="T24" fmla="*/ 2147483647 w 569"/>
                <a:gd name="T25" fmla="*/ 2147483647 h 343"/>
                <a:gd name="T26" fmla="*/ 2147483647 w 569"/>
                <a:gd name="T27" fmla="*/ 2147483647 h 343"/>
                <a:gd name="T28" fmla="*/ 2147483647 w 569"/>
                <a:gd name="T29" fmla="*/ 2147483647 h 343"/>
                <a:gd name="T30" fmla="*/ 2147483647 w 569"/>
                <a:gd name="T31" fmla="*/ 2147483647 h 343"/>
                <a:gd name="T32" fmla="*/ 2147483647 w 569"/>
                <a:gd name="T33" fmla="*/ 2147483647 h 343"/>
                <a:gd name="T34" fmla="*/ 2147483647 w 569"/>
                <a:gd name="T35" fmla="*/ 2147483647 h 343"/>
                <a:gd name="T36" fmla="*/ 2147483647 w 569"/>
                <a:gd name="T37" fmla="*/ 2147483647 h 343"/>
                <a:gd name="T38" fmla="*/ 2147483647 w 569"/>
                <a:gd name="T39" fmla="*/ 2147483647 h 343"/>
                <a:gd name="T40" fmla="*/ 2147483647 w 569"/>
                <a:gd name="T41" fmla="*/ 2147483647 h 343"/>
                <a:gd name="T42" fmla="*/ 2147483647 w 569"/>
                <a:gd name="T43" fmla="*/ 2147483647 h 343"/>
                <a:gd name="T44" fmla="*/ 2147483647 w 569"/>
                <a:gd name="T45" fmla="*/ 2147483647 h 343"/>
                <a:gd name="T46" fmla="*/ 2147483647 w 569"/>
                <a:gd name="T47" fmla="*/ 2147483647 h 343"/>
                <a:gd name="T48" fmla="*/ 2147483647 w 569"/>
                <a:gd name="T49" fmla="*/ 2147483647 h 343"/>
                <a:gd name="T50" fmla="*/ 2147483647 w 569"/>
                <a:gd name="T51" fmla="*/ 2147483647 h 343"/>
                <a:gd name="T52" fmla="*/ 2147483647 w 569"/>
                <a:gd name="T53" fmla="*/ 2147483647 h 343"/>
                <a:gd name="T54" fmla="*/ 2147483647 w 569"/>
                <a:gd name="T55" fmla="*/ 2147483647 h 343"/>
                <a:gd name="T56" fmla="*/ 2147483647 w 569"/>
                <a:gd name="T57" fmla="*/ 2147483647 h 343"/>
                <a:gd name="T58" fmla="*/ 2147483647 w 569"/>
                <a:gd name="T59" fmla="*/ 2147483647 h 343"/>
                <a:gd name="T60" fmla="*/ 2147483647 w 569"/>
                <a:gd name="T61" fmla="*/ 2147483647 h 343"/>
                <a:gd name="T62" fmla="*/ 2147483647 w 569"/>
                <a:gd name="T63" fmla="*/ 2147483647 h 343"/>
                <a:gd name="T64" fmla="*/ 2147483647 w 569"/>
                <a:gd name="T65" fmla="*/ 2147483647 h 343"/>
                <a:gd name="T66" fmla="*/ 2147483647 w 569"/>
                <a:gd name="T67" fmla="*/ 2147483647 h 343"/>
                <a:gd name="T68" fmla="*/ 2147483647 w 569"/>
                <a:gd name="T69" fmla="*/ 2147483647 h 343"/>
                <a:gd name="T70" fmla="*/ 2147483647 w 569"/>
                <a:gd name="T71" fmla="*/ 2147483647 h 343"/>
                <a:gd name="T72" fmla="*/ 2147483647 w 569"/>
                <a:gd name="T73" fmla="*/ 2147483647 h 343"/>
                <a:gd name="T74" fmla="*/ 2147483647 w 569"/>
                <a:gd name="T75" fmla="*/ 2147483647 h 343"/>
                <a:gd name="T76" fmla="*/ 2147483647 w 569"/>
                <a:gd name="T77" fmla="*/ 2147483647 h 343"/>
                <a:gd name="T78" fmla="*/ 2147483647 w 569"/>
                <a:gd name="T79" fmla="*/ 2147483647 h 343"/>
                <a:gd name="T80" fmla="*/ 2147483647 w 569"/>
                <a:gd name="T81" fmla="*/ 2147483647 h 343"/>
                <a:gd name="T82" fmla="*/ 2147483647 w 569"/>
                <a:gd name="T83" fmla="*/ 2147483647 h 343"/>
                <a:gd name="T84" fmla="*/ 2147483647 w 569"/>
                <a:gd name="T85" fmla="*/ 2147483647 h 343"/>
                <a:gd name="T86" fmla="*/ 2147483647 w 569"/>
                <a:gd name="T87" fmla="*/ 2147483647 h 343"/>
                <a:gd name="T88" fmla="*/ 2147483647 w 569"/>
                <a:gd name="T89" fmla="*/ 2147483647 h 343"/>
                <a:gd name="T90" fmla="*/ 2147483647 w 569"/>
                <a:gd name="T91" fmla="*/ 2147483647 h 343"/>
                <a:gd name="T92" fmla="*/ 2147483647 w 569"/>
                <a:gd name="T93" fmla="*/ 2147483647 h 343"/>
                <a:gd name="T94" fmla="*/ 2147483647 w 569"/>
                <a:gd name="T95" fmla="*/ 2147483647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43"/>
                <a:gd name="T146" fmla="*/ 569 w 569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43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2" name="Oregon" descr="Oregon," title="Oregon"/>
            <p:cNvSpPr>
              <a:spLocks/>
            </p:cNvSpPr>
            <p:nvPr/>
          </p:nvSpPr>
          <p:spPr bwMode="auto">
            <a:xfrm>
              <a:off x="1074738" y="2063750"/>
              <a:ext cx="1077912" cy="828675"/>
            </a:xfrm>
            <a:custGeom>
              <a:avLst/>
              <a:gdLst>
                <a:gd name="T0" fmla="*/ 2147483647 w 683"/>
                <a:gd name="T1" fmla="*/ 2147483647 h 564"/>
                <a:gd name="T2" fmla="*/ 2147483647 w 683"/>
                <a:gd name="T3" fmla="*/ 2147483647 h 564"/>
                <a:gd name="T4" fmla="*/ 2147483647 w 683"/>
                <a:gd name="T5" fmla="*/ 2147483647 h 564"/>
                <a:gd name="T6" fmla="*/ 2147483647 w 683"/>
                <a:gd name="T7" fmla="*/ 2147483647 h 564"/>
                <a:gd name="T8" fmla="*/ 2147483647 w 683"/>
                <a:gd name="T9" fmla="*/ 2147483647 h 564"/>
                <a:gd name="T10" fmla="*/ 2147483647 w 683"/>
                <a:gd name="T11" fmla="*/ 2147483647 h 564"/>
                <a:gd name="T12" fmla="*/ 2147483647 w 683"/>
                <a:gd name="T13" fmla="*/ 2147483647 h 564"/>
                <a:gd name="T14" fmla="*/ 2147483647 w 683"/>
                <a:gd name="T15" fmla="*/ 2147483647 h 564"/>
                <a:gd name="T16" fmla="*/ 2147483647 w 683"/>
                <a:gd name="T17" fmla="*/ 2147483647 h 564"/>
                <a:gd name="T18" fmla="*/ 2147483647 w 683"/>
                <a:gd name="T19" fmla="*/ 2147483647 h 564"/>
                <a:gd name="T20" fmla="*/ 2147483647 w 683"/>
                <a:gd name="T21" fmla="*/ 2147483647 h 564"/>
                <a:gd name="T22" fmla="*/ 2147483647 w 683"/>
                <a:gd name="T23" fmla="*/ 2147483647 h 564"/>
                <a:gd name="T24" fmla="*/ 2147483647 w 683"/>
                <a:gd name="T25" fmla="*/ 2147483647 h 564"/>
                <a:gd name="T26" fmla="*/ 2147483647 w 683"/>
                <a:gd name="T27" fmla="*/ 2147483647 h 564"/>
                <a:gd name="T28" fmla="*/ 0 w 683"/>
                <a:gd name="T29" fmla="*/ 2147483647 h 564"/>
                <a:gd name="T30" fmla="*/ 2147483647 w 683"/>
                <a:gd name="T31" fmla="*/ 2147483647 h 564"/>
                <a:gd name="T32" fmla="*/ 2147483647 w 683"/>
                <a:gd name="T33" fmla="*/ 2147483647 h 564"/>
                <a:gd name="T34" fmla="*/ 2147483647 w 683"/>
                <a:gd name="T35" fmla="*/ 2147483647 h 564"/>
                <a:gd name="T36" fmla="*/ 2147483647 w 683"/>
                <a:gd name="T37" fmla="*/ 2147483647 h 564"/>
                <a:gd name="T38" fmla="*/ 2147483647 w 683"/>
                <a:gd name="T39" fmla="*/ 2147483647 h 564"/>
                <a:gd name="T40" fmla="*/ 2147483647 w 683"/>
                <a:gd name="T41" fmla="*/ 0 h 564"/>
                <a:gd name="T42" fmla="*/ 2147483647 w 683"/>
                <a:gd name="T43" fmla="*/ 2147483647 h 564"/>
                <a:gd name="T44" fmla="*/ 2147483647 w 683"/>
                <a:gd name="T45" fmla="*/ 2147483647 h 564"/>
                <a:gd name="T46" fmla="*/ 2147483647 w 683"/>
                <a:gd name="T47" fmla="*/ 2147483647 h 564"/>
                <a:gd name="T48" fmla="*/ 2147483647 w 683"/>
                <a:gd name="T49" fmla="*/ 2147483647 h 564"/>
                <a:gd name="T50" fmla="*/ 2147483647 w 683"/>
                <a:gd name="T51" fmla="*/ 2147483647 h 564"/>
                <a:gd name="T52" fmla="*/ 2147483647 w 683"/>
                <a:gd name="T53" fmla="*/ 2147483647 h 564"/>
                <a:gd name="T54" fmla="*/ 2147483647 w 683"/>
                <a:gd name="T55" fmla="*/ 2147483647 h 564"/>
                <a:gd name="T56" fmla="*/ 2147483647 w 683"/>
                <a:gd name="T57" fmla="*/ 2147483647 h 564"/>
                <a:gd name="T58" fmla="*/ 2147483647 w 683"/>
                <a:gd name="T59" fmla="*/ 2147483647 h 564"/>
                <a:gd name="T60" fmla="*/ 2147483647 w 683"/>
                <a:gd name="T61" fmla="*/ 2147483647 h 564"/>
                <a:gd name="T62" fmla="*/ 2147483647 w 683"/>
                <a:gd name="T63" fmla="*/ 2147483647 h 564"/>
                <a:gd name="T64" fmla="*/ 2147483647 w 683"/>
                <a:gd name="T65" fmla="*/ 2147483647 h 564"/>
                <a:gd name="T66" fmla="*/ 2147483647 w 683"/>
                <a:gd name="T67" fmla="*/ 2147483647 h 564"/>
                <a:gd name="T68" fmla="*/ 2147483647 w 683"/>
                <a:gd name="T69" fmla="*/ 2147483647 h 564"/>
                <a:gd name="T70" fmla="*/ 2147483647 w 683"/>
                <a:gd name="T71" fmla="*/ 2147483647 h 564"/>
                <a:gd name="T72" fmla="*/ 2147483647 w 683"/>
                <a:gd name="T73" fmla="*/ 2147483647 h 564"/>
                <a:gd name="T74" fmla="*/ 2147483647 w 683"/>
                <a:gd name="T75" fmla="*/ 2147483647 h 564"/>
                <a:gd name="T76" fmla="*/ 2147483647 w 683"/>
                <a:gd name="T77" fmla="*/ 2147483647 h 564"/>
                <a:gd name="T78" fmla="*/ 2147483647 w 683"/>
                <a:gd name="T79" fmla="*/ 2147483647 h 564"/>
                <a:gd name="T80" fmla="*/ 2147483647 w 683"/>
                <a:gd name="T81" fmla="*/ 2147483647 h 564"/>
                <a:gd name="T82" fmla="*/ 2147483647 w 683"/>
                <a:gd name="T83" fmla="*/ 2147483647 h 564"/>
                <a:gd name="T84" fmla="*/ 2147483647 w 683"/>
                <a:gd name="T85" fmla="*/ 2147483647 h 564"/>
                <a:gd name="T86" fmla="*/ 2147483647 w 683"/>
                <a:gd name="T87" fmla="*/ 2147483647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3"/>
                <a:gd name="T133" fmla="*/ 0 h 564"/>
                <a:gd name="T134" fmla="*/ 683 w 683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3" h="564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3" name="Rhode Island" descr="Rhode Island" title="Rhode Island"/>
            <p:cNvGrpSpPr/>
            <p:nvPr/>
          </p:nvGrpSpPr>
          <p:grpSpPr>
            <a:xfrm>
              <a:off x="7635875" y="2692400"/>
              <a:ext cx="190500" cy="127000"/>
              <a:chOff x="7407275" y="2616200"/>
              <a:chExt cx="190500" cy="127000"/>
            </a:xfrm>
            <a:solidFill>
              <a:schemeClr val="bg1"/>
            </a:solidFill>
          </p:grpSpPr>
          <p:sp>
            <p:nvSpPr>
              <p:cNvPr id="204" name="Rhode Island" descr="Rhode Island," title="Rhode Island"/>
              <p:cNvSpPr>
                <a:spLocks/>
              </p:cNvSpPr>
              <p:nvPr/>
            </p:nvSpPr>
            <p:spPr bwMode="auto">
              <a:xfrm>
                <a:off x="7407275" y="2616200"/>
                <a:ext cx="103188" cy="127000"/>
              </a:xfrm>
              <a:custGeom>
                <a:avLst/>
                <a:gdLst>
                  <a:gd name="T0" fmla="*/ 2147483647 w 66"/>
                  <a:gd name="T1" fmla="*/ 2147483647 h 86"/>
                  <a:gd name="T2" fmla="*/ 2147483647 w 66"/>
                  <a:gd name="T3" fmla="*/ 2147483647 h 86"/>
                  <a:gd name="T4" fmla="*/ 2147483647 w 66"/>
                  <a:gd name="T5" fmla="*/ 2147483647 h 86"/>
                  <a:gd name="T6" fmla="*/ 2147483647 w 66"/>
                  <a:gd name="T7" fmla="*/ 2147483647 h 86"/>
                  <a:gd name="T8" fmla="*/ 2147483647 w 66"/>
                  <a:gd name="T9" fmla="*/ 2147483647 h 86"/>
                  <a:gd name="T10" fmla="*/ 2147483647 w 66"/>
                  <a:gd name="T11" fmla="*/ 2147483647 h 86"/>
                  <a:gd name="T12" fmla="*/ 2147483647 w 66"/>
                  <a:gd name="T13" fmla="*/ 2147483647 h 86"/>
                  <a:gd name="T14" fmla="*/ 2147483647 w 66"/>
                  <a:gd name="T15" fmla="*/ 2147483647 h 86"/>
                  <a:gd name="T16" fmla="*/ 2147483647 w 66"/>
                  <a:gd name="T17" fmla="*/ 2147483647 h 86"/>
                  <a:gd name="T18" fmla="*/ 2147483647 w 66"/>
                  <a:gd name="T19" fmla="*/ 2147483647 h 86"/>
                  <a:gd name="T20" fmla="*/ 2147483647 w 66"/>
                  <a:gd name="T21" fmla="*/ 2147483647 h 86"/>
                  <a:gd name="T22" fmla="*/ 2147483647 w 66"/>
                  <a:gd name="T23" fmla="*/ 2147483647 h 86"/>
                  <a:gd name="T24" fmla="*/ 2147483647 w 66"/>
                  <a:gd name="T25" fmla="*/ 2147483647 h 86"/>
                  <a:gd name="T26" fmla="*/ 2147483647 w 66"/>
                  <a:gd name="T27" fmla="*/ 2147483647 h 86"/>
                  <a:gd name="T28" fmla="*/ 2147483647 w 66"/>
                  <a:gd name="T29" fmla="*/ 2147483647 h 86"/>
                  <a:gd name="T30" fmla="*/ 2147483647 w 66"/>
                  <a:gd name="T31" fmla="*/ 2147483647 h 86"/>
                  <a:gd name="T32" fmla="*/ 2147483647 w 66"/>
                  <a:gd name="T33" fmla="*/ 2147483647 h 86"/>
                  <a:gd name="T34" fmla="*/ 2147483647 w 66"/>
                  <a:gd name="T35" fmla="*/ 2147483647 h 86"/>
                  <a:gd name="T36" fmla="*/ 2147483647 w 66"/>
                  <a:gd name="T37" fmla="*/ 2147483647 h 86"/>
                  <a:gd name="T38" fmla="*/ 2147483647 w 66"/>
                  <a:gd name="T39" fmla="*/ 2147483647 h 86"/>
                  <a:gd name="T40" fmla="*/ 2147483647 w 66"/>
                  <a:gd name="T41" fmla="*/ 2147483647 h 86"/>
                  <a:gd name="T42" fmla="*/ 2147483647 w 66"/>
                  <a:gd name="T43" fmla="*/ 2147483647 h 86"/>
                  <a:gd name="T44" fmla="*/ 2147483647 w 66"/>
                  <a:gd name="T45" fmla="*/ 2147483647 h 86"/>
                  <a:gd name="T46" fmla="*/ 0 w 66"/>
                  <a:gd name="T47" fmla="*/ 2147483647 h 86"/>
                  <a:gd name="T48" fmla="*/ 2147483647 w 66"/>
                  <a:gd name="T49" fmla="*/ 2147483647 h 86"/>
                  <a:gd name="T50" fmla="*/ 2147483647 w 66"/>
                  <a:gd name="T51" fmla="*/ 2147483647 h 86"/>
                  <a:gd name="T52" fmla="*/ 2147483647 w 66"/>
                  <a:gd name="T53" fmla="*/ 2147483647 h 86"/>
                  <a:gd name="T54" fmla="*/ 2147483647 w 66"/>
                  <a:gd name="T55" fmla="*/ 2147483647 h 86"/>
                  <a:gd name="T56" fmla="*/ 2147483647 w 66"/>
                  <a:gd name="T57" fmla="*/ 0 h 86"/>
                  <a:gd name="T58" fmla="*/ 2147483647 w 66"/>
                  <a:gd name="T59" fmla="*/ 2147483647 h 86"/>
                  <a:gd name="T60" fmla="*/ 2147483647 w 66"/>
                  <a:gd name="T61" fmla="*/ 2147483647 h 86"/>
                  <a:gd name="T62" fmla="*/ 2147483647 w 66"/>
                  <a:gd name="T63" fmla="*/ 2147483647 h 86"/>
                  <a:gd name="T64" fmla="*/ 2147483647 w 66"/>
                  <a:gd name="T65" fmla="*/ 2147483647 h 86"/>
                  <a:gd name="T66" fmla="*/ 2147483647 w 66"/>
                  <a:gd name="T67" fmla="*/ 2147483647 h 86"/>
                  <a:gd name="T68" fmla="*/ 2147483647 w 66"/>
                  <a:gd name="T69" fmla="*/ 2147483647 h 86"/>
                  <a:gd name="T70" fmla="*/ 2147483647 w 66"/>
                  <a:gd name="T71" fmla="*/ 2147483647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86"/>
                  <a:gd name="T110" fmla="*/ 66 w 66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86">
                    <a:moveTo>
                      <a:pt x="54" y="30"/>
                    </a:moveTo>
                    <a:lnTo>
                      <a:pt x="60" y="31"/>
                    </a:lnTo>
                    <a:lnTo>
                      <a:pt x="62" y="38"/>
                    </a:lnTo>
                    <a:lnTo>
                      <a:pt x="65" y="47"/>
                    </a:lnTo>
                    <a:lnTo>
                      <a:pt x="60" y="53"/>
                    </a:lnTo>
                    <a:lnTo>
                      <a:pt x="58" y="49"/>
                    </a:lnTo>
                    <a:lnTo>
                      <a:pt x="55" y="49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69"/>
                    </a:lnTo>
                    <a:lnTo>
                      <a:pt x="31" y="72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6" y="6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41" y="23"/>
                    </a:lnTo>
                    <a:lnTo>
                      <a:pt x="47" y="24"/>
                    </a:lnTo>
                    <a:lnTo>
                      <a:pt x="48" y="26"/>
                    </a:lnTo>
                    <a:lnTo>
                      <a:pt x="54" y="3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" name="Rhode Island extra (no alt text)"/>
              <p:cNvSpPr>
                <a:spLocks/>
              </p:cNvSpPr>
              <p:nvPr/>
            </p:nvSpPr>
            <p:spPr bwMode="auto">
              <a:xfrm>
                <a:off x="7550150" y="2674938"/>
                <a:ext cx="47625" cy="34925"/>
              </a:xfrm>
              <a:custGeom>
                <a:avLst/>
                <a:gdLst>
                  <a:gd name="T0" fmla="*/ 0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2147483647 h 23"/>
                  <a:gd name="T8" fmla="*/ 2147483647 w 30"/>
                  <a:gd name="T9" fmla="*/ 2147483647 h 23"/>
                  <a:gd name="T10" fmla="*/ 2147483647 w 30"/>
                  <a:gd name="T11" fmla="*/ 0 h 23"/>
                  <a:gd name="T12" fmla="*/ 2147483647 w 30"/>
                  <a:gd name="T13" fmla="*/ 2147483647 h 23"/>
                  <a:gd name="T14" fmla="*/ 0 w 30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3"/>
                  <a:gd name="T26" fmla="*/ 30 w 30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3">
                    <a:moveTo>
                      <a:pt x="0" y="19"/>
                    </a:moveTo>
                    <a:lnTo>
                      <a:pt x="6" y="22"/>
                    </a:lnTo>
                    <a:lnTo>
                      <a:pt x="7" y="17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" name="South Carolina" descr="South Carolina," title="South Carolina"/>
            <p:cNvSpPr>
              <a:spLocks/>
            </p:cNvSpPr>
            <p:nvPr/>
          </p:nvSpPr>
          <p:spPr bwMode="auto">
            <a:xfrm>
              <a:off x="6386513" y="4022725"/>
              <a:ext cx="688975" cy="488950"/>
            </a:xfrm>
            <a:custGeom>
              <a:avLst/>
              <a:gdLst>
                <a:gd name="T0" fmla="*/ 2147483647 w 435"/>
                <a:gd name="T1" fmla="*/ 2147483647 h 332"/>
                <a:gd name="T2" fmla="*/ 2147483647 w 435"/>
                <a:gd name="T3" fmla="*/ 2147483647 h 332"/>
                <a:gd name="T4" fmla="*/ 2147483647 w 435"/>
                <a:gd name="T5" fmla="*/ 2147483647 h 332"/>
                <a:gd name="T6" fmla="*/ 2147483647 w 435"/>
                <a:gd name="T7" fmla="*/ 2147483647 h 332"/>
                <a:gd name="T8" fmla="*/ 2147483647 w 435"/>
                <a:gd name="T9" fmla="*/ 2147483647 h 332"/>
                <a:gd name="T10" fmla="*/ 2147483647 w 435"/>
                <a:gd name="T11" fmla="*/ 2147483647 h 332"/>
                <a:gd name="T12" fmla="*/ 2147483647 w 435"/>
                <a:gd name="T13" fmla="*/ 2147483647 h 332"/>
                <a:gd name="T14" fmla="*/ 2147483647 w 435"/>
                <a:gd name="T15" fmla="*/ 2147483647 h 332"/>
                <a:gd name="T16" fmla="*/ 2147483647 w 435"/>
                <a:gd name="T17" fmla="*/ 2147483647 h 332"/>
                <a:gd name="T18" fmla="*/ 2147483647 w 435"/>
                <a:gd name="T19" fmla="*/ 2147483647 h 332"/>
                <a:gd name="T20" fmla="*/ 2147483647 w 435"/>
                <a:gd name="T21" fmla="*/ 2147483647 h 332"/>
                <a:gd name="T22" fmla="*/ 2147483647 w 435"/>
                <a:gd name="T23" fmla="*/ 2147483647 h 332"/>
                <a:gd name="T24" fmla="*/ 2147483647 w 435"/>
                <a:gd name="T25" fmla="*/ 2147483647 h 332"/>
                <a:gd name="T26" fmla="*/ 2147483647 w 435"/>
                <a:gd name="T27" fmla="*/ 2147483647 h 332"/>
                <a:gd name="T28" fmla="*/ 2147483647 w 435"/>
                <a:gd name="T29" fmla="*/ 2147483647 h 332"/>
                <a:gd name="T30" fmla="*/ 2147483647 w 435"/>
                <a:gd name="T31" fmla="*/ 2147483647 h 332"/>
                <a:gd name="T32" fmla="*/ 2147483647 w 435"/>
                <a:gd name="T33" fmla="*/ 2147483647 h 332"/>
                <a:gd name="T34" fmla="*/ 2147483647 w 435"/>
                <a:gd name="T35" fmla="*/ 2147483647 h 332"/>
                <a:gd name="T36" fmla="*/ 2147483647 w 435"/>
                <a:gd name="T37" fmla="*/ 2147483647 h 332"/>
                <a:gd name="T38" fmla="*/ 2147483647 w 435"/>
                <a:gd name="T39" fmla="*/ 2147483647 h 332"/>
                <a:gd name="T40" fmla="*/ 2147483647 w 435"/>
                <a:gd name="T41" fmla="*/ 2147483647 h 332"/>
                <a:gd name="T42" fmla="*/ 2147483647 w 435"/>
                <a:gd name="T43" fmla="*/ 2147483647 h 332"/>
                <a:gd name="T44" fmla="*/ 2147483647 w 435"/>
                <a:gd name="T45" fmla="*/ 2147483647 h 332"/>
                <a:gd name="T46" fmla="*/ 2147483647 w 435"/>
                <a:gd name="T47" fmla="*/ 2147483647 h 332"/>
                <a:gd name="T48" fmla="*/ 2147483647 w 435"/>
                <a:gd name="T49" fmla="*/ 2147483647 h 332"/>
                <a:gd name="T50" fmla="*/ 2147483647 w 435"/>
                <a:gd name="T51" fmla="*/ 2147483647 h 332"/>
                <a:gd name="T52" fmla="*/ 2147483647 w 435"/>
                <a:gd name="T53" fmla="*/ 2147483647 h 332"/>
                <a:gd name="T54" fmla="*/ 2147483647 w 435"/>
                <a:gd name="T55" fmla="*/ 2147483647 h 332"/>
                <a:gd name="T56" fmla="*/ 2147483647 w 435"/>
                <a:gd name="T57" fmla="*/ 2147483647 h 332"/>
                <a:gd name="T58" fmla="*/ 2147483647 w 435"/>
                <a:gd name="T59" fmla="*/ 2147483647 h 332"/>
                <a:gd name="T60" fmla="*/ 2147483647 w 435"/>
                <a:gd name="T61" fmla="*/ 2147483647 h 332"/>
                <a:gd name="T62" fmla="*/ 2147483647 w 435"/>
                <a:gd name="T63" fmla="*/ 0 h 332"/>
                <a:gd name="T64" fmla="*/ 2147483647 w 435"/>
                <a:gd name="T65" fmla="*/ 2147483647 h 332"/>
                <a:gd name="T66" fmla="*/ 2147483647 w 435"/>
                <a:gd name="T67" fmla="*/ 2147483647 h 332"/>
                <a:gd name="T68" fmla="*/ 2147483647 w 435"/>
                <a:gd name="T69" fmla="*/ 2147483647 h 332"/>
                <a:gd name="T70" fmla="*/ 2147483647 w 435"/>
                <a:gd name="T71" fmla="*/ 2147483647 h 332"/>
                <a:gd name="T72" fmla="*/ 2147483647 w 435"/>
                <a:gd name="T73" fmla="*/ 2147483647 h 332"/>
                <a:gd name="T74" fmla="*/ 2147483647 w 435"/>
                <a:gd name="T75" fmla="*/ 2147483647 h 332"/>
                <a:gd name="T76" fmla="*/ 2147483647 w 435"/>
                <a:gd name="T77" fmla="*/ 2147483647 h 332"/>
                <a:gd name="T78" fmla="*/ 2147483647 w 435"/>
                <a:gd name="T79" fmla="*/ 2147483647 h 332"/>
                <a:gd name="T80" fmla="*/ 0 w 435"/>
                <a:gd name="T81" fmla="*/ 2147483647 h 332"/>
                <a:gd name="T82" fmla="*/ 2147483647 w 435"/>
                <a:gd name="T83" fmla="*/ 2147483647 h 332"/>
                <a:gd name="T84" fmla="*/ 2147483647 w 435"/>
                <a:gd name="T85" fmla="*/ 2147483647 h 332"/>
                <a:gd name="T86" fmla="*/ 2147483647 w 435"/>
                <a:gd name="T87" fmla="*/ 2147483647 h 332"/>
                <a:gd name="T88" fmla="*/ 2147483647 w 435"/>
                <a:gd name="T89" fmla="*/ 2147483647 h 332"/>
                <a:gd name="T90" fmla="*/ 2147483647 w 435"/>
                <a:gd name="T91" fmla="*/ 2147483647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5"/>
                <a:gd name="T139" fmla="*/ 0 h 332"/>
                <a:gd name="T140" fmla="*/ 435 w 435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5" h="332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" name="Utah" descr="Utah," title="Utah"/>
            <p:cNvSpPr>
              <a:spLocks/>
            </p:cNvSpPr>
            <p:nvPr/>
          </p:nvSpPr>
          <p:spPr bwMode="auto">
            <a:xfrm>
              <a:off x="2208213" y="2951163"/>
              <a:ext cx="741362" cy="881062"/>
            </a:xfrm>
            <a:custGeom>
              <a:avLst/>
              <a:gdLst>
                <a:gd name="T0" fmla="*/ 2147483647 w 470"/>
                <a:gd name="T1" fmla="*/ 2147483647 h 599"/>
                <a:gd name="T2" fmla="*/ 2147483647 w 470"/>
                <a:gd name="T3" fmla="*/ 2147483647 h 599"/>
                <a:gd name="T4" fmla="*/ 0 w 470"/>
                <a:gd name="T5" fmla="*/ 2147483647 h 599"/>
                <a:gd name="T6" fmla="*/ 2147483647 w 470"/>
                <a:gd name="T7" fmla="*/ 2147483647 h 599"/>
                <a:gd name="T8" fmla="*/ 2147483647 w 470"/>
                <a:gd name="T9" fmla="*/ 2147483647 h 599"/>
                <a:gd name="T10" fmla="*/ 2147483647 w 470"/>
                <a:gd name="T11" fmla="*/ 2147483647 h 599"/>
                <a:gd name="T12" fmla="*/ 2147483647 w 470"/>
                <a:gd name="T13" fmla="*/ 2147483647 h 599"/>
                <a:gd name="T14" fmla="*/ 2147483647 w 470"/>
                <a:gd name="T15" fmla="*/ 2147483647 h 599"/>
                <a:gd name="T16" fmla="*/ 2147483647 w 470"/>
                <a:gd name="T17" fmla="*/ 2147483647 h 599"/>
                <a:gd name="T18" fmla="*/ 2147483647 w 470"/>
                <a:gd name="T19" fmla="*/ 2147483647 h 599"/>
                <a:gd name="T20" fmla="*/ 2147483647 w 470"/>
                <a:gd name="T21" fmla="*/ 2147483647 h 599"/>
                <a:gd name="T22" fmla="*/ 2147483647 w 470"/>
                <a:gd name="T23" fmla="*/ 2147483647 h 599"/>
                <a:gd name="T24" fmla="*/ 2147483647 w 470"/>
                <a:gd name="T25" fmla="*/ 2147483647 h 599"/>
                <a:gd name="T26" fmla="*/ 2147483647 w 470"/>
                <a:gd name="T27" fmla="*/ 2147483647 h 599"/>
                <a:gd name="T28" fmla="*/ 2147483647 w 470"/>
                <a:gd name="T29" fmla="*/ 2147483647 h 599"/>
                <a:gd name="T30" fmla="*/ 2147483647 w 470"/>
                <a:gd name="T31" fmla="*/ 2147483647 h 599"/>
                <a:gd name="T32" fmla="*/ 2147483647 w 470"/>
                <a:gd name="T33" fmla="*/ 2147483647 h 599"/>
                <a:gd name="T34" fmla="*/ 2147483647 w 470"/>
                <a:gd name="T35" fmla="*/ 2147483647 h 599"/>
                <a:gd name="T36" fmla="*/ 2147483647 w 470"/>
                <a:gd name="T37" fmla="*/ 2147483647 h 599"/>
                <a:gd name="T38" fmla="*/ 2147483647 w 470"/>
                <a:gd name="T39" fmla="*/ 2147483647 h 599"/>
                <a:gd name="T40" fmla="*/ 2147483647 w 470"/>
                <a:gd name="T41" fmla="*/ 2147483647 h 599"/>
                <a:gd name="T42" fmla="*/ 2147483647 w 470"/>
                <a:gd name="T43" fmla="*/ 2147483647 h 599"/>
                <a:gd name="T44" fmla="*/ 2147483647 w 470"/>
                <a:gd name="T45" fmla="*/ 2147483647 h 599"/>
                <a:gd name="T46" fmla="*/ 2147483647 w 470"/>
                <a:gd name="T47" fmla="*/ 2147483647 h 599"/>
                <a:gd name="T48" fmla="*/ 2147483647 w 470"/>
                <a:gd name="T49" fmla="*/ 2147483647 h 599"/>
                <a:gd name="T50" fmla="*/ 2147483647 w 470"/>
                <a:gd name="T51" fmla="*/ 2147483647 h 599"/>
                <a:gd name="T52" fmla="*/ 2147483647 w 470"/>
                <a:gd name="T53" fmla="*/ 2147483647 h 599"/>
                <a:gd name="T54" fmla="*/ 2147483647 w 470"/>
                <a:gd name="T55" fmla="*/ 2147483647 h 599"/>
                <a:gd name="T56" fmla="*/ 2147483647 w 470"/>
                <a:gd name="T57" fmla="*/ 2147483647 h 599"/>
                <a:gd name="T58" fmla="*/ 2147483647 w 470"/>
                <a:gd name="T59" fmla="*/ 2147483647 h 599"/>
                <a:gd name="T60" fmla="*/ 2147483647 w 470"/>
                <a:gd name="T61" fmla="*/ 2147483647 h 599"/>
                <a:gd name="T62" fmla="*/ 2147483647 w 470"/>
                <a:gd name="T63" fmla="*/ 2147483647 h 599"/>
                <a:gd name="T64" fmla="*/ 2147483647 w 470"/>
                <a:gd name="T65" fmla="*/ 2147483647 h 599"/>
                <a:gd name="T66" fmla="*/ 2147483647 w 470"/>
                <a:gd name="T67" fmla="*/ 2147483647 h 599"/>
                <a:gd name="T68" fmla="*/ 2147483647 w 470"/>
                <a:gd name="T69" fmla="*/ 2147483647 h 599"/>
                <a:gd name="T70" fmla="*/ 2147483647 w 470"/>
                <a:gd name="T71" fmla="*/ 2147483647 h 599"/>
                <a:gd name="T72" fmla="*/ 2147483647 w 470"/>
                <a:gd name="T73" fmla="*/ 2147483647 h 599"/>
                <a:gd name="T74" fmla="*/ 2147483647 w 470"/>
                <a:gd name="T75" fmla="*/ 2147483647 h 599"/>
                <a:gd name="T76" fmla="*/ 2147483647 w 470"/>
                <a:gd name="T77" fmla="*/ 2147483647 h 599"/>
                <a:gd name="T78" fmla="*/ 2147483647 w 470"/>
                <a:gd name="T79" fmla="*/ 2147483647 h 599"/>
                <a:gd name="T80" fmla="*/ 2147483647 w 470"/>
                <a:gd name="T81" fmla="*/ 2147483647 h 599"/>
                <a:gd name="T82" fmla="*/ 2147483647 w 470"/>
                <a:gd name="T83" fmla="*/ 2147483647 h 599"/>
                <a:gd name="T84" fmla="*/ 2147483647 w 470"/>
                <a:gd name="T85" fmla="*/ 2147483647 h 599"/>
                <a:gd name="T86" fmla="*/ 2147483647 w 470"/>
                <a:gd name="T87" fmla="*/ 2147483647 h 599"/>
                <a:gd name="T88" fmla="*/ 2147483647 w 470"/>
                <a:gd name="T89" fmla="*/ 2147483647 h 599"/>
                <a:gd name="T90" fmla="*/ 2147483647 w 470"/>
                <a:gd name="T91" fmla="*/ 2147483647 h 599"/>
                <a:gd name="T92" fmla="*/ 2147483647 w 470"/>
                <a:gd name="T93" fmla="*/ 2147483647 h 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99"/>
                <a:gd name="T143" fmla="*/ 470 w 470"/>
                <a:gd name="T144" fmla="*/ 599 h 5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99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" name="Wisconsin" descr="Wisconsin." title="Wisconsin"/>
            <p:cNvSpPr>
              <a:spLocks/>
            </p:cNvSpPr>
            <p:nvPr/>
          </p:nvSpPr>
          <p:spPr bwMode="auto">
            <a:xfrm>
              <a:off x="4975225" y="2287588"/>
              <a:ext cx="717550" cy="706437"/>
            </a:xfrm>
            <a:custGeom>
              <a:avLst/>
              <a:gdLst>
                <a:gd name="T0" fmla="*/ 2147483647 w 454"/>
                <a:gd name="T1" fmla="*/ 2147483647 h 479"/>
                <a:gd name="T2" fmla="*/ 2147483647 w 454"/>
                <a:gd name="T3" fmla="*/ 2147483647 h 479"/>
                <a:gd name="T4" fmla="*/ 2147483647 w 454"/>
                <a:gd name="T5" fmla="*/ 2147483647 h 479"/>
                <a:gd name="T6" fmla="*/ 2147483647 w 454"/>
                <a:gd name="T7" fmla="*/ 2147483647 h 479"/>
                <a:gd name="T8" fmla="*/ 2147483647 w 454"/>
                <a:gd name="T9" fmla="*/ 2147483647 h 479"/>
                <a:gd name="T10" fmla="*/ 2147483647 w 454"/>
                <a:gd name="T11" fmla="*/ 2147483647 h 479"/>
                <a:gd name="T12" fmla="*/ 2147483647 w 454"/>
                <a:gd name="T13" fmla="*/ 2147483647 h 479"/>
                <a:gd name="T14" fmla="*/ 2147483647 w 454"/>
                <a:gd name="T15" fmla="*/ 2147483647 h 479"/>
                <a:gd name="T16" fmla="*/ 2147483647 w 454"/>
                <a:gd name="T17" fmla="*/ 2147483647 h 479"/>
                <a:gd name="T18" fmla="*/ 2147483647 w 454"/>
                <a:gd name="T19" fmla="*/ 2147483647 h 479"/>
                <a:gd name="T20" fmla="*/ 2147483647 w 454"/>
                <a:gd name="T21" fmla="*/ 2147483647 h 479"/>
                <a:gd name="T22" fmla="*/ 2147483647 w 454"/>
                <a:gd name="T23" fmla="*/ 2147483647 h 479"/>
                <a:gd name="T24" fmla="*/ 2147483647 w 454"/>
                <a:gd name="T25" fmla="*/ 2147483647 h 479"/>
                <a:gd name="T26" fmla="*/ 2147483647 w 454"/>
                <a:gd name="T27" fmla="*/ 2147483647 h 479"/>
                <a:gd name="T28" fmla="*/ 2147483647 w 454"/>
                <a:gd name="T29" fmla="*/ 2147483647 h 479"/>
                <a:gd name="T30" fmla="*/ 2147483647 w 454"/>
                <a:gd name="T31" fmla="*/ 2147483647 h 479"/>
                <a:gd name="T32" fmla="*/ 2147483647 w 454"/>
                <a:gd name="T33" fmla="*/ 2147483647 h 479"/>
                <a:gd name="T34" fmla="*/ 2147483647 w 454"/>
                <a:gd name="T35" fmla="*/ 2147483647 h 479"/>
                <a:gd name="T36" fmla="*/ 2147483647 w 454"/>
                <a:gd name="T37" fmla="*/ 2147483647 h 479"/>
                <a:gd name="T38" fmla="*/ 2147483647 w 454"/>
                <a:gd name="T39" fmla="*/ 2147483647 h 479"/>
                <a:gd name="T40" fmla="*/ 2147483647 w 454"/>
                <a:gd name="T41" fmla="*/ 2147483647 h 479"/>
                <a:gd name="T42" fmla="*/ 2147483647 w 454"/>
                <a:gd name="T43" fmla="*/ 2147483647 h 479"/>
                <a:gd name="T44" fmla="*/ 2147483647 w 454"/>
                <a:gd name="T45" fmla="*/ 2147483647 h 479"/>
                <a:gd name="T46" fmla="*/ 0 w 454"/>
                <a:gd name="T47" fmla="*/ 2147483647 h 479"/>
                <a:gd name="T48" fmla="*/ 2147483647 w 454"/>
                <a:gd name="T49" fmla="*/ 2147483647 h 479"/>
                <a:gd name="T50" fmla="*/ 2147483647 w 454"/>
                <a:gd name="T51" fmla="*/ 2147483647 h 479"/>
                <a:gd name="T52" fmla="*/ 2147483647 w 454"/>
                <a:gd name="T53" fmla="*/ 2147483647 h 479"/>
                <a:gd name="T54" fmla="*/ 2147483647 w 454"/>
                <a:gd name="T55" fmla="*/ 2147483647 h 479"/>
                <a:gd name="T56" fmla="*/ 2147483647 w 454"/>
                <a:gd name="T57" fmla="*/ 2147483647 h 479"/>
                <a:gd name="T58" fmla="*/ 2147483647 w 454"/>
                <a:gd name="T59" fmla="*/ 0 h 479"/>
                <a:gd name="T60" fmla="*/ 2147483647 w 454"/>
                <a:gd name="T61" fmla="*/ 2147483647 h 479"/>
                <a:gd name="T62" fmla="*/ 2147483647 w 454"/>
                <a:gd name="T63" fmla="*/ 2147483647 h 479"/>
                <a:gd name="T64" fmla="*/ 2147483647 w 454"/>
                <a:gd name="T65" fmla="*/ 2147483647 h 479"/>
                <a:gd name="T66" fmla="*/ 2147483647 w 454"/>
                <a:gd name="T67" fmla="*/ 2147483647 h 479"/>
                <a:gd name="T68" fmla="*/ 2147483647 w 454"/>
                <a:gd name="T69" fmla="*/ 2147483647 h 479"/>
                <a:gd name="T70" fmla="*/ 2147483647 w 454"/>
                <a:gd name="T71" fmla="*/ 2147483647 h 479"/>
                <a:gd name="T72" fmla="*/ 2147483647 w 454"/>
                <a:gd name="T73" fmla="*/ 2147483647 h 479"/>
                <a:gd name="T74" fmla="*/ 2147483647 w 454"/>
                <a:gd name="T75" fmla="*/ 2147483647 h 479"/>
                <a:gd name="T76" fmla="*/ 2147483647 w 454"/>
                <a:gd name="T77" fmla="*/ 2147483647 h 479"/>
                <a:gd name="T78" fmla="*/ 2147483647 w 454"/>
                <a:gd name="T79" fmla="*/ 2147483647 h 479"/>
                <a:gd name="T80" fmla="*/ 2147483647 w 454"/>
                <a:gd name="T81" fmla="*/ 2147483647 h 479"/>
                <a:gd name="T82" fmla="*/ 2147483647 w 454"/>
                <a:gd name="T83" fmla="*/ 2147483647 h 479"/>
                <a:gd name="T84" fmla="*/ 2147483647 w 454"/>
                <a:gd name="T85" fmla="*/ 2147483647 h 479"/>
                <a:gd name="T86" fmla="*/ 2147483647 w 454"/>
                <a:gd name="T87" fmla="*/ 2147483647 h 479"/>
                <a:gd name="T88" fmla="*/ 2147483647 w 454"/>
                <a:gd name="T89" fmla="*/ 2147483647 h 479"/>
                <a:gd name="T90" fmla="*/ 2147483647 w 454"/>
                <a:gd name="T91" fmla="*/ 2147483647 h 479"/>
                <a:gd name="T92" fmla="*/ 2147483647 w 454"/>
                <a:gd name="T93" fmla="*/ 2147483647 h 479"/>
                <a:gd name="T94" fmla="*/ 2147483647 w 454"/>
                <a:gd name="T95" fmla="*/ 2147483647 h 479"/>
                <a:gd name="T96" fmla="*/ 2147483647 w 454"/>
                <a:gd name="T97" fmla="*/ 2147483647 h 479"/>
                <a:gd name="T98" fmla="*/ 2147483647 w 454"/>
                <a:gd name="T99" fmla="*/ 2147483647 h 479"/>
                <a:gd name="T100" fmla="*/ 2147483647 w 454"/>
                <a:gd name="T101" fmla="*/ 2147483647 h 479"/>
                <a:gd name="T102" fmla="*/ 2147483647 w 454"/>
                <a:gd name="T103" fmla="*/ 2147483647 h 479"/>
                <a:gd name="T104" fmla="*/ 2147483647 w 454"/>
                <a:gd name="T105" fmla="*/ 2147483647 h 479"/>
                <a:gd name="T106" fmla="*/ 2147483647 w 454"/>
                <a:gd name="T107" fmla="*/ 2147483647 h 479"/>
                <a:gd name="T108" fmla="*/ 2147483647 w 454"/>
                <a:gd name="T109" fmla="*/ 2147483647 h 479"/>
                <a:gd name="T110" fmla="*/ 2147483647 w 454"/>
                <a:gd name="T111" fmla="*/ 2147483647 h 479"/>
                <a:gd name="T112" fmla="*/ 2147483647 w 454"/>
                <a:gd name="T113" fmla="*/ 2147483647 h 479"/>
                <a:gd name="T114" fmla="*/ 2147483647 w 454"/>
                <a:gd name="T115" fmla="*/ 2147483647 h 4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79"/>
                <a:gd name="T176" fmla="*/ 454 w 454"/>
                <a:gd name="T177" fmla="*/ 479 h 4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79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Alabama" title="Alabama"/>
            <p:cNvSpPr>
              <a:spLocks/>
            </p:cNvSpPr>
            <p:nvPr/>
          </p:nvSpPr>
          <p:spPr bwMode="auto">
            <a:xfrm>
              <a:off x="5710238" y="4130675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0" name="Alaska" title="Alaska"/>
            <p:cNvSpPr>
              <a:spLocks/>
            </p:cNvSpPr>
            <p:nvPr/>
          </p:nvSpPr>
          <p:spPr bwMode="auto">
            <a:xfrm>
              <a:off x="838200" y="4610100"/>
              <a:ext cx="1136650" cy="838200"/>
            </a:xfrm>
            <a:custGeom>
              <a:avLst/>
              <a:gdLst>
                <a:gd name="T0" fmla="*/ 2147483647 w 1184"/>
                <a:gd name="T1" fmla="*/ 2147483647 h 920"/>
                <a:gd name="T2" fmla="*/ 2147483647 w 1184"/>
                <a:gd name="T3" fmla="*/ 2147483647 h 920"/>
                <a:gd name="T4" fmla="*/ 2147483647 w 1184"/>
                <a:gd name="T5" fmla="*/ 2147483647 h 920"/>
                <a:gd name="T6" fmla="*/ 2147483647 w 1184"/>
                <a:gd name="T7" fmla="*/ 2147483647 h 920"/>
                <a:gd name="T8" fmla="*/ 2147483647 w 1184"/>
                <a:gd name="T9" fmla="*/ 2147483647 h 920"/>
                <a:gd name="T10" fmla="*/ 2147483647 w 1184"/>
                <a:gd name="T11" fmla="*/ 2147483647 h 920"/>
                <a:gd name="T12" fmla="*/ 2147483647 w 1184"/>
                <a:gd name="T13" fmla="*/ 2147483647 h 920"/>
                <a:gd name="T14" fmla="*/ 2147483647 w 1184"/>
                <a:gd name="T15" fmla="*/ 2147483647 h 920"/>
                <a:gd name="T16" fmla="*/ 2147483647 w 1184"/>
                <a:gd name="T17" fmla="*/ 2147483647 h 920"/>
                <a:gd name="T18" fmla="*/ 2147483647 w 1184"/>
                <a:gd name="T19" fmla="*/ 2147483647 h 920"/>
                <a:gd name="T20" fmla="*/ 2147483647 w 1184"/>
                <a:gd name="T21" fmla="*/ 2147483647 h 920"/>
                <a:gd name="T22" fmla="*/ 2147483647 w 1184"/>
                <a:gd name="T23" fmla="*/ 2147483647 h 920"/>
                <a:gd name="T24" fmla="*/ 2147483647 w 1184"/>
                <a:gd name="T25" fmla="*/ 2147483647 h 920"/>
                <a:gd name="T26" fmla="*/ 2147483647 w 1184"/>
                <a:gd name="T27" fmla="*/ 2147483647 h 920"/>
                <a:gd name="T28" fmla="*/ 2147483647 w 1184"/>
                <a:gd name="T29" fmla="*/ 2147483647 h 920"/>
                <a:gd name="T30" fmla="*/ 2147483647 w 1184"/>
                <a:gd name="T31" fmla="*/ 2147483647 h 920"/>
                <a:gd name="T32" fmla="*/ 2147483647 w 1184"/>
                <a:gd name="T33" fmla="*/ 2147483647 h 920"/>
                <a:gd name="T34" fmla="*/ 2147483647 w 1184"/>
                <a:gd name="T35" fmla="*/ 2147483647 h 920"/>
                <a:gd name="T36" fmla="*/ 2147483647 w 1184"/>
                <a:gd name="T37" fmla="*/ 2147483647 h 920"/>
                <a:gd name="T38" fmla="*/ 2147483647 w 1184"/>
                <a:gd name="T39" fmla="*/ 2147483647 h 920"/>
                <a:gd name="T40" fmla="*/ 2147483647 w 1184"/>
                <a:gd name="T41" fmla="*/ 2147483647 h 920"/>
                <a:gd name="T42" fmla="*/ 2147483647 w 1184"/>
                <a:gd name="T43" fmla="*/ 2147483647 h 920"/>
                <a:gd name="T44" fmla="*/ 2147483647 w 1184"/>
                <a:gd name="T45" fmla="*/ 2147483647 h 920"/>
                <a:gd name="T46" fmla="*/ 2147483647 w 1184"/>
                <a:gd name="T47" fmla="*/ 2147483647 h 920"/>
                <a:gd name="T48" fmla="*/ 2147483647 w 1184"/>
                <a:gd name="T49" fmla="*/ 2147483647 h 920"/>
                <a:gd name="T50" fmla="*/ 2147483647 w 1184"/>
                <a:gd name="T51" fmla="*/ 2147483647 h 920"/>
                <a:gd name="T52" fmla="*/ 2147483647 w 1184"/>
                <a:gd name="T53" fmla="*/ 2147483647 h 920"/>
                <a:gd name="T54" fmla="*/ 2147483647 w 1184"/>
                <a:gd name="T55" fmla="*/ 2147483647 h 920"/>
                <a:gd name="T56" fmla="*/ 2147483647 w 1184"/>
                <a:gd name="T57" fmla="*/ 2147483647 h 920"/>
                <a:gd name="T58" fmla="*/ 2147483647 w 1184"/>
                <a:gd name="T59" fmla="*/ 2147483647 h 920"/>
                <a:gd name="T60" fmla="*/ 2147483647 w 1184"/>
                <a:gd name="T61" fmla="*/ 2147483647 h 920"/>
                <a:gd name="T62" fmla="*/ 0 w 1184"/>
                <a:gd name="T63" fmla="*/ 2147483647 h 920"/>
                <a:gd name="T64" fmla="*/ 2147483647 w 1184"/>
                <a:gd name="T65" fmla="*/ 2147483647 h 920"/>
                <a:gd name="T66" fmla="*/ 2147483647 w 1184"/>
                <a:gd name="T67" fmla="*/ 2147483647 h 920"/>
                <a:gd name="T68" fmla="*/ 2147483647 w 1184"/>
                <a:gd name="T69" fmla="*/ 2147483647 h 920"/>
                <a:gd name="T70" fmla="*/ 2147483647 w 1184"/>
                <a:gd name="T71" fmla="*/ 2147483647 h 920"/>
                <a:gd name="T72" fmla="*/ 2147483647 w 1184"/>
                <a:gd name="T73" fmla="*/ 2147483647 h 920"/>
                <a:gd name="T74" fmla="*/ 2147483647 w 1184"/>
                <a:gd name="T75" fmla="*/ 2147483647 h 920"/>
                <a:gd name="T76" fmla="*/ 2147483647 w 1184"/>
                <a:gd name="T77" fmla="*/ 2147483647 h 920"/>
                <a:gd name="T78" fmla="*/ 2147483647 w 1184"/>
                <a:gd name="T79" fmla="*/ 2147483647 h 920"/>
                <a:gd name="T80" fmla="*/ 2147483647 w 1184"/>
                <a:gd name="T81" fmla="*/ 2147483647 h 920"/>
                <a:gd name="T82" fmla="*/ 2147483647 w 1184"/>
                <a:gd name="T83" fmla="*/ 2147483647 h 920"/>
                <a:gd name="T84" fmla="*/ 2147483647 w 1184"/>
                <a:gd name="T85" fmla="*/ 2147483647 h 920"/>
                <a:gd name="T86" fmla="*/ 2147483647 w 1184"/>
                <a:gd name="T87" fmla="*/ 2147483647 h 920"/>
                <a:gd name="T88" fmla="*/ 2147483647 w 1184"/>
                <a:gd name="T89" fmla="*/ 2147483647 h 920"/>
                <a:gd name="T90" fmla="*/ 2147483647 w 1184"/>
                <a:gd name="T91" fmla="*/ 2147483647 h 920"/>
                <a:gd name="T92" fmla="*/ 2147483647 w 1184"/>
                <a:gd name="T93" fmla="*/ 2147483647 h 920"/>
                <a:gd name="T94" fmla="*/ 2147483647 w 1184"/>
                <a:gd name="T95" fmla="*/ 2147483647 h 920"/>
                <a:gd name="T96" fmla="*/ 2147483647 w 1184"/>
                <a:gd name="T97" fmla="*/ 2147483647 h 920"/>
                <a:gd name="T98" fmla="*/ 2147483647 w 1184"/>
                <a:gd name="T99" fmla="*/ 2147483647 h 920"/>
                <a:gd name="T100" fmla="*/ 2147483647 w 1184"/>
                <a:gd name="T101" fmla="*/ 2147483647 h 920"/>
                <a:gd name="T102" fmla="*/ 2147483647 w 1184"/>
                <a:gd name="T103" fmla="*/ 2147483647 h 920"/>
                <a:gd name="T104" fmla="*/ 2147483647 w 1184"/>
                <a:gd name="T105" fmla="*/ 2147483647 h 920"/>
                <a:gd name="T106" fmla="*/ 2147483647 w 1184"/>
                <a:gd name="T107" fmla="*/ 2147483647 h 920"/>
                <a:gd name="T108" fmla="*/ 2147483647 w 1184"/>
                <a:gd name="T109" fmla="*/ 2147483647 h 920"/>
                <a:gd name="T110" fmla="*/ 2147483647 w 1184"/>
                <a:gd name="T111" fmla="*/ 2147483647 h 920"/>
                <a:gd name="T112" fmla="*/ 2147483647 w 1184"/>
                <a:gd name="T113" fmla="*/ 2147483647 h 9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920"/>
                <a:gd name="T173" fmla="*/ 1184 w 1184"/>
                <a:gd name="T174" fmla="*/ 920 h 9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920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1" name="Arkansas" title="Arkansas"/>
            <p:cNvSpPr>
              <a:spLocks/>
            </p:cNvSpPr>
            <p:nvPr/>
          </p:nvSpPr>
          <p:spPr bwMode="auto">
            <a:xfrm>
              <a:off x="4816475" y="3948113"/>
              <a:ext cx="685800" cy="590550"/>
            </a:xfrm>
            <a:custGeom>
              <a:avLst/>
              <a:gdLst>
                <a:gd name="T0" fmla="*/ 2147483647 w 434"/>
                <a:gd name="T1" fmla="*/ 2147483647 h 401"/>
                <a:gd name="T2" fmla="*/ 2147483647 w 434"/>
                <a:gd name="T3" fmla="*/ 2147483647 h 401"/>
                <a:gd name="T4" fmla="*/ 2147483647 w 434"/>
                <a:gd name="T5" fmla="*/ 2147483647 h 401"/>
                <a:gd name="T6" fmla="*/ 2147483647 w 434"/>
                <a:gd name="T7" fmla="*/ 2147483647 h 401"/>
                <a:gd name="T8" fmla="*/ 2147483647 w 434"/>
                <a:gd name="T9" fmla="*/ 2147483647 h 401"/>
                <a:gd name="T10" fmla="*/ 2147483647 w 434"/>
                <a:gd name="T11" fmla="*/ 2147483647 h 401"/>
                <a:gd name="T12" fmla="*/ 2147483647 w 434"/>
                <a:gd name="T13" fmla="*/ 2147483647 h 401"/>
                <a:gd name="T14" fmla="*/ 2147483647 w 434"/>
                <a:gd name="T15" fmla="*/ 2147483647 h 401"/>
                <a:gd name="T16" fmla="*/ 2147483647 w 434"/>
                <a:gd name="T17" fmla="*/ 2147483647 h 401"/>
                <a:gd name="T18" fmla="*/ 2147483647 w 434"/>
                <a:gd name="T19" fmla="*/ 2147483647 h 401"/>
                <a:gd name="T20" fmla="*/ 2147483647 w 434"/>
                <a:gd name="T21" fmla="*/ 2147483647 h 401"/>
                <a:gd name="T22" fmla="*/ 2147483647 w 434"/>
                <a:gd name="T23" fmla="*/ 2147483647 h 401"/>
                <a:gd name="T24" fmla="*/ 2147483647 w 434"/>
                <a:gd name="T25" fmla="*/ 2147483647 h 401"/>
                <a:gd name="T26" fmla="*/ 2147483647 w 434"/>
                <a:gd name="T27" fmla="*/ 2147483647 h 401"/>
                <a:gd name="T28" fmla="*/ 2147483647 w 434"/>
                <a:gd name="T29" fmla="*/ 2147483647 h 401"/>
                <a:gd name="T30" fmla="*/ 2147483647 w 434"/>
                <a:gd name="T31" fmla="*/ 2147483647 h 401"/>
                <a:gd name="T32" fmla="*/ 2147483647 w 434"/>
                <a:gd name="T33" fmla="*/ 2147483647 h 401"/>
                <a:gd name="T34" fmla="*/ 2147483647 w 434"/>
                <a:gd name="T35" fmla="*/ 2147483647 h 401"/>
                <a:gd name="T36" fmla="*/ 2147483647 w 434"/>
                <a:gd name="T37" fmla="*/ 2147483647 h 401"/>
                <a:gd name="T38" fmla="*/ 2147483647 w 434"/>
                <a:gd name="T39" fmla="*/ 2147483647 h 401"/>
                <a:gd name="T40" fmla="*/ 2147483647 w 434"/>
                <a:gd name="T41" fmla="*/ 2147483647 h 401"/>
                <a:gd name="T42" fmla="*/ 2147483647 w 434"/>
                <a:gd name="T43" fmla="*/ 2147483647 h 401"/>
                <a:gd name="T44" fmla="*/ 2147483647 w 434"/>
                <a:gd name="T45" fmla="*/ 2147483647 h 401"/>
                <a:gd name="T46" fmla="*/ 2147483647 w 434"/>
                <a:gd name="T47" fmla="*/ 2147483647 h 401"/>
                <a:gd name="T48" fmla="*/ 2147483647 w 434"/>
                <a:gd name="T49" fmla="*/ 2147483647 h 401"/>
                <a:gd name="T50" fmla="*/ 2147483647 w 434"/>
                <a:gd name="T51" fmla="*/ 2147483647 h 401"/>
                <a:gd name="T52" fmla="*/ 2147483647 w 434"/>
                <a:gd name="T53" fmla="*/ 2147483647 h 401"/>
                <a:gd name="T54" fmla="*/ 2147483647 w 434"/>
                <a:gd name="T55" fmla="*/ 2147483647 h 401"/>
                <a:gd name="T56" fmla="*/ 2147483647 w 434"/>
                <a:gd name="T57" fmla="*/ 2147483647 h 401"/>
                <a:gd name="T58" fmla="*/ 2147483647 w 434"/>
                <a:gd name="T59" fmla="*/ 2147483647 h 401"/>
                <a:gd name="T60" fmla="*/ 2147483647 w 434"/>
                <a:gd name="T61" fmla="*/ 2147483647 h 401"/>
                <a:gd name="T62" fmla="*/ 2147483647 w 434"/>
                <a:gd name="T63" fmla="*/ 2147483647 h 401"/>
                <a:gd name="T64" fmla="*/ 2147483647 w 434"/>
                <a:gd name="T65" fmla="*/ 2147483647 h 401"/>
                <a:gd name="T66" fmla="*/ 2147483647 w 434"/>
                <a:gd name="T67" fmla="*/ 2147483647 h 401"/>
                <a:gd name="T68" fmla="*/ 2147483647 w 434"/>
                <a:gd name="T69" fmla="*/ 2147483647 h 401"/>
                <a:gd name="T70" fmla="*/ 2147483647 w 434"/>
                <a:gd name="T71" fmla="*/ 2147483647 h 401"/>
                <a:gd name="T72" fmla="*/ 2147483647 w 434"/>
                <a:gd name="T73" fmla="*/ 2147483647 h 401"/>
                <a:gd name="T74" fmla="*/ 2147483647 w 434"/>
                <a:gd name="T75" fmla="*/ 2147483647 h 401"/>
                <a:gd name="T76" fmla="*/ 2147483647 w 434"/>
                <a:gd name="T77" fmla="*/ 2147483647 h 401"/>
                <a:gd name="T78" fmla="*/ 2147483647 w 434"/>
                <a:gd name="T79" fmla="*/ 2147483647 h 401"/>
                <a:gd name="T80" fmla="*/ 2147483647 w 434"/>
                <a:gd name="T81" fmla="*/ 2147483647 h 401"/>
                <a:gd name="T82" fmla="*/ 2147483647 w 434"/>
                <a:gd name="T83" fmla="*/ 2147483647 h 401"/>
                <a:gd name="T84" fmla="*/ 2147483647 w 434"/>
                <a:gd name="T85" fmla="*/ 2147483647 h 401"/>
                <a:gd name="T86" fmla="*/ 2147483647 w 434"/>
                <a:gd name="T87" fmla="*/ 2147483647 h 401"/>
                <a:gd name="T88" fmla="*/ 2147483647 w 434"/>
                <a:gd name="T89" fmla="*/ 2147483647 h 401"/>
                <a:gd name="T90" fmla="*/ 2147483647 w 434"/>
                <a:gd name="T91" fmla="*/ 2147483647 h 401"/>
                <a:gd name="T92" fmla="*/ 2147483647 w 434"/>
                <a:gd name="T93" fmla="*/ 2147483647 h 401"/>
                <a:gd name="T94" fmla="*/ 2147483647 w 434"/>
                <a:gd name="T95" fmla="*/ 2147483647 h 401"/>
                <a:gd name="T96" fmla="*/ 2147483647 w 434"/>
                <a:gd name="T97" fmla="*/ 2147483647 h 401"/>
                <a:gd name="T98" fmla="*/ 2147483647 w 434"/>
                <a:gd name="T99" fmla="*/ 2147483647 h 401"/>
                <a:gd name="T100" fmla="*/ 2147483647 w 434"/>
                <a:gd name="T101" fmla="*/ 2147483647 h 401"/>
                <a:gd name="T102" fmla="*/ 2147483647 w 434"/>
                <a:gd name="T103" fmla="*/ 2147483647 h 401"/>
                <a:gd name="T104" fmla="*/ 2147483647 w 434"/>
                <a:gd name="T105" fmla="*/ 2147483647 h 401"/>
                <a:gd name="T106" fmla="*/ 2147483647 w 434"/>
                <a:gd name="T107" fmla="*/ 2147483647 h 401"/>
                <a:gd name="T108" fmla="*/ 2147483647 w 434"/>
                <a:gd name="T109" fmla="*/ 2147483647 h 401"/>
                <a:gd name="T110" fmla="*/ 2147483647 w 434"/>
                <a:gd name="T111" fmla="*/ 2147483647 h 401"/>
                <a:gd name="T112" fmla="*/ 2147483647 w 434"/>
                <a:gd name="T113" fmla="*/ 2147483647 h 401"/>
                <a:gd name="T114" fmla="*/ 2147483647 w 434"/>
                <a:gd name="T115" fmla="*/ 2147483647 h 401"/>
                <a:gd name="T116" fmla="*/ 2147483647 w 434"/>
                <a:gd name="T117" fmla="*/ 2147483647 h 401"/>
                <a:gd name="T118" fmla="*/ 2147483647 w 434"/>
                <a:gd name="T119" fmla="*/ 2147483647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401"/>
                <a:gd name="T182" fmla="*/ 434 w 434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401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2" name="California" descr="California" title="California"/>
            <p:cNvGrpSpPr>
              <a:grpSpLocks/>
            </p:cNvGrpSpPr>
            <p:nvPr/>
          </p:nvGrpSpPr>
          <p:grpSpPr bwMode="auto">
            <a:xfrm>
              <a:off x="987425" y="2703513"/>
              <a:ext cx="1133475" cy="1711325"/>
              <a:chOff x="514" y="1479"/>
              <a:chExt cx="717" cy="1163"/>
            </a:xfrm>
            <a:solidFill>
              <a:schemeClr val="bg1"/>
            </a:solidFill>
          </p:grpSpPr>
          <p:sp>
            <p:nvSpPr>
              <p:cNvPr id="213" name="California" title="California"/>
              <p:cNvSpPr>
                <a:spLocks/>
              </p:cNvSpPr>
              <p:nvPr/>
            </p:nvSpPr>
            <p:spPr bwMode="auto">
              <a:xfrm>
                <a:off x="514" y="1479"/>
                <a:ext cx="717" cy="1163"/>
              </a:xfrm>
              <a:custGeom>
                <a:avLst/>
                <a:gdLst>
                  <a:gd name="T0" fmla="*/ 637 w 717"/>
                  <a:gd name="T1" fmla="*/ 1162 h 1163"/>
                  <a:gd name="T2" fmla="*/ 661 w 717"/>
                  <a:gd name="T3" fmla="*/ 1134 h 1163"/>
                  <a:gd name="T4" fmla="*/ 649 w 717"/>
                  <a:gd name="T5" fmla="*/ 1091 h 1163"/>
                  <a:gd name="T6" fmla="*/ 678 w 717"/>
                  <a:gd name="T7" fmla="*/ 1031 h 1163"/>
                  <a:gd name="T8" fmla="*/ 703 w 717"/>
                  <a:gd name="T9" fmla="*/ 1011 h 1163"/>
                  <a:gd name="T10" fmla="*/ 697 w 717"/>
                  <a:gd name="T11" fmla="*/ 979 h 1163"/>
                  <a:gd name="T12" fmla="*/ 684 w 717"/>
                  <a:gd name="T13" fmla="*/ 932 h 1163"/>
                  <a:gd name="T14" fmla="*/ 641 w 717"/>
                  <a:gd name="T15" fmla="*/ 854 h 1163"/>
                  <a:gd name="T16" fmla="*/ 596 w 717"/>
                  <a:gd name="T17" fmla="*/ 789 h 1163"/>
                  <a:gd name="T18" fmla="*/ 551 w 717"/>
                  <a:gd name="T19" fmla="*/ 725 h 1163"/>
                  <a:gd name="T20" fmla="*/ 477 w 717"/>
                  <a:gd name="T21" fmla="*/ 622 h 1163"/>
                  <a:gd name="T22" fmla="*/ 448 w 717"/>
                  <a:gd name="T23" fmla="*/ 581 h 1163"/>
                  <a:gd name="T24" fmla="*/ 390 w 717"/>
                  <a:gd name="T25" fmla="*/ 498 h 1163"/>
                  <a:gd name="T26" fmla="*/ 367 w 717"/>
                  <a:gd name="T27" fmla="*/ 465 h 1163"/>
                  <a:gd name="T28" fmla="*/ 346 w 717"/>
                  <a:gd name="T29" fmla="*/ 437 h 1163"/>
                  <a:gd name="T30" fmla="*/ 325 w 717"/>
                  <a:gd name="T31" fmla="*/ 408 h 1163"/>
                  <a:gd name="T32" fmla="*/ 321 w 717"/>
                  <a:gd name="T33" fmla="*/ 391 h 1163"/>
                  <a:gd name="T34" fmla="*/ 322 w 717"/>
                  <a:gd name="T35" fmla="*/ 382 h 1163"/>
                  <a:gd name="T36" fmla="*/ 328 w 717"/>
                  <a:gd name="T37" fmla="*/ 359 h 1163"/>
                  <a:gd name="T38" fmla="*/ 333 w 717"/>
                  <a:gd name="T39" fmla="*/ 332 h 1163"/>
                  <a:gd name="T40" fmla="*/ 354 w 717"/>
                  <a:gd name="T41" fmla="*/ 239 h 1163"/>
                  <a:gd name="T42" fmla="*/ 385 w 717"/>
                  <a:gd name="T43" fmla="*/ 104 h 1163"/>
                  <a:gd name="T44" fmla="*/ 369 w 717"/>
                  <a:gd name="T45" fmla="*/ 76 h 1163"/>
                  <a:gd name="T46" fmla="*/ 288 w 717"/>
                  <a:gd name="T47" fmla="*/ 56 h 1163"/>
                  <a:gd name="T48" fmla="*/ 221 w 717"/>
                  <a:gd name="T49" fmla="*/ 40 h 1163"/>
                  <a:gd name="T50" fmla="*/ 145 w 717"/>
                  <a:gd name="T51" fmla="*/ 20 h 1163"/>
                  <a:gd name="T52" fmla="*/ 123 w 717"/>
                  <a:gd name="T53" fmla="*/ 15 h 1163"/>
                  <a:gd name="T54" fmla="*/ 105 w 717"/>
                  <a:gd name="T55" fmla="*/ 11 h 1163"/>
                  <a:gd name="T56" fmla="*/ 69 w 717"/>
                  <a:gd name="T57" fmla="*/ 2 h 1163"/>
                  <a:gd name="T58" fmla="*/ 59 w 717"/>
                  <a:gd name="T59" fmla="*/ 33 h 1163"/>
                  <a:gd name="T60" fmla="*/ 44 w 717"/>
                  <a:gd name="T61" fmla="*/ 93 h 1163"/>
                  <a:gd name="T62" fmla="*/ 42 w 717"/>
                  <a:gd name="T63" fmla="*/ 101 h 1163"/>
                  <a:gd name="T64" fmla="*/ 6 w 717"/>
                  <a:gd name="T65" fmla="*/ 154 h 1163"/>
                  <a:gd name="T66" fmla="*/ 16 w 717"/>
                  <a:gd name="T67" fmla="*/ 201 h 1163"/>
                  <a:gd name="T68" fmla="*/ 30 w 717"/>
                  <a:gd name="T69" fmla="*/ 259 h 1163"/>
                  <a:gd name="T70" fmla="*/ 26 w 717"/>
                  <a:gd name="T71" fmla="*/ 355 h 1163"/>
                  <a:gd name="T72" fmla="*/ 52 w 717"/>
                  <a:gd name="T73" fmla="*/ 415 h 1163"/>
                  <a:gd name="T74" fmla="*/ 56 w 717"/>
                  <a:gd name="T75" fmla="*/ 422 h 1163"/>
                  <a:gd name="T76" fmla="*/ 56 w 717"/>
                  <a:gd name="T77" fmla="*/ 447 h 1163"/>
                  <a:gd name="T78" fmla="*/ 76 w 717"/>
                  <a:gd name="T79" fmla="*/ 467 h 1163"/>
                  <a:gd name="T80" fmla="*/ 85 w 717"/>
                  <a:gd name="T81" fmla="*/ 480 h 1163"/>
                  <a:gd name="T82" fmla="*/ 77 w 717"/>
                  <a:gd name="T83" fmla="*/ 512 h 1163"/>
                  <a:gd name="T84" fmla="*/ 77 w 717"/>
                  <a:gd name="T85" fmla="*/ 540 h 1163"/>
                  <a:gd name="T86" fmla="*/ 90 w 717"/>
                  <a:gd name="T87" fmla="*/ 571 h 1163"/>
                  <a:gd name="T88" fmla="*/ 117 w 717"/>
                  <a:gd name="T89" fmla="*/ 594 h 1163"/>
                  <a:gd name="T90" fmla="*/ 102 w 717"/>
                  <a:gd name="T91" fmla="*/ 615 h 1163"/>
                  <a:gd name="T92" fmla="*/ 106 w 717"/>
                  <a:gd name="T93" fmla="*/ 664 h 1163"/>
                  <a:gd name="T94" fmla="*/ 130 w 717"/>
                  <a:gd name="T95" fmla="*/ 717 h 1163"/>
                  <a:gd name="T96" fmla="*/ 148 w 717"/>
                  <a:gd name="T97" fmla="*/ 754 h 1163"/>
                  <a:gd name="T98" fmla="*/ 155 w 717"/>
                  <a:gd name="T99" fmla="*/ 783 h 1163"/>
                  <a:gd name="T100" fmla="*/ 168 w 717"/>
                  <a:gd name="T101" fmla="*/ 818 h 1163"/>
                  <a:gd name="T102" fmla="*/ 180 w 717"/>
                  <a:gd name="T103" fmla="*/ 878 h 1163"/>
                  <a:gd name="T104" fmla="*/ 243 w 717"/>
                  <a:gd name="T105" fmla="*/ 896 h 1163"/>
                  <a:gd name="T106" fmla="*/ 275 w 717"/>
                  <a:gd name="T107" fmla="*/ 936 h 1163"/>
                  <a:gd name="T108" fmla="*/ 330 w 717"/>
                  <a:gd name="T109" fmla="*/ 961 h 1163"/>
                  <a:gd name="T110" fmla="*/ 344 w 717"/>
                  <a:gd name="T111" fmla="*/ 999 h 1163"/>
                  <a:gd name="T112" fmla="*/ 376 w 717"/>
                  <a:gd name="T113" fmla="*/ 1017 h 1163"/>
                  <a:gd name="T114" fmla="*/ 414 w 717"/>
                  <a:gd name="T115" fmla="*/ 1077 h 1163"/>
                  <a:gd name="T116" fmla="*/ 421 w 717"/>
                  <a:gd name="T117" fmla="*/ 114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163"/>
                  <a:gd name="T179" fmla="*/ 717 w 717"/>
                  <a:gd name="T180" fmla="*/ 1163 h 11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163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4" name="California extra 1 (no alt text)"/>
              <p:cNvSpPr>
                <a:spLocks/>
              </p:cNvSpPr>
              <p:nvPr/>
            </p:nvSpPr>
            <p:spPr bwMode="auto">
              <a:xfrm>
                <a:off x="815" y="2544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10 w 23"/>
                  <a:gd name="T3" fmla="*/ 24 h 25"/>
                  <a:gd name="T4" fmla="*/ 22 w 23"/>
                  <a:gd name="T5" fmla="*/ 24 h 25"/>
                  <a:gd name="T6" fmla="*/ 0 w 2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" name="California extra 2 (no alt text)"/>
              <p:cNvSpPr>
                <a:spLocks/>
              </p:cNvSpPr>
              <p:nvPr/>
            </p:nvSpPr>
            <p:spPr bwMode="auto">
              <a:xfrm>
                <a:off x="826" y="2496"/>
                <a:ext cx="23" cy="23"/>
              </a:xfrm>
              <a:custGeom>
                <a:avLst/>
                <a:gdLst>
                  <a:gd name="T0" fmla="*/ 1 w 23"/>
                  <a:gd name="T1" fmla="*/ 0 h 23"/>
                  <a:gd name="T2" fmla="*/ 0 w 23"/>
                  <a:gd name="T3" fmla="*/ 6 h 23"/>
                  <a:gd name="T4" fmla="*/ 6 w 23"/>
                  <a:gd name="T5" fmla="*/ 7 h 23"/>
                  <a:gd name="T6" fmla="*/ 11 w 23"/>
                  <a:gd name="T7" fmla="*/ 22 h 23"/>
                  <a:gd name="T8" fmla="*/ 22 w 23"/>
                  <a:gd name="T9" fmla="*/ 20 h 23"/>
                  <a:gd name="T10" fmla="*/ 18 w 23"/>
                  <a:gd name="T11" fmla="*/ 12 h 23"/>
                  <a:gd name="T12" fmla="*/ 1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" name="California extra 3 (no alt text)"/>
              <p:cNvSpPr>
                <a:spLocks/>
              </p:cNvSpPr>
              <p:nvPr/>
            </p:nvSpPr>
            <p:spPr bwMode="auto">
              <a:xfrm>
                <a:off x="695" y="2409"/>
                <a:ext cx="24" cy="22"/>
              </a:xfrm>
              <a:custGeom>
                <a:avLst/>
                <a:gdLst>
                  <a:gd name="T0" fmla="*/ 0 w 24"/>
                  <a:gd name="T1" fmla="*/ 4 h 22"/>
                  <a:gd name="T2" fmla="*/ 3 w 24"/>
                  <a:gd name="T3" fmla="*/ 18 h 22"/>
                  <a:gd name="T4" fmla="*/ 23 w 24"/>
                  <a:gd name="T5" fmla="*/ 21 h 22"/>
                  <a:gd name="T6" fmla="*/ 16 w 24"/>
                  <a:gd name="T7" fmla="*/ 9 h 22"/>
                  <a:gd name="T8" fmla="*/ 18 w 24"/>
                  <a:gd name="T9" fmla="*/ 0 h 22"/>
                  <a:gd name="T10" fmla="*/ 0 w 24"/>
                  <a:gd name="T11" fmla="*/ 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California extra 4 (no alt text)"/>
              <p:cNvSpPr>
                <a:spLocks/>
              </p:cNvSpPr>
              <p:nvPr/>
            </p:nvSpPr>
            <p:spPr bwMode="auto">
              <a:xfrm>
                <a:off x="722" y="2406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22 w 32"/>
                  <a:gd name="T3" fmla="*/ 16 h 23"/>
                  <a:gd name="T4" fmla="*/ 28 w 32"/>
                  <a:gd name="T5" fmla="*/ 12 h 23"/>
                  <a:gd name="T6" fmla="*/ 31 w 32"/>
                  <a:gd name="T7" fmla="*/ 20 h 23"/>
                  <a:gd name="T8" fmla="*/ 28 w 32"/>
                  <a:gd name="T9" fmla="*/ 22 h 23"/>
                  <a:gd name="T10" fmla="*/ 4 w 32"/>
                  <a:gd name="T11" fmla="*/ 18 h 23"/>
                  <a:gd name="T12" fmla="*/ 0 w 3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18" name="Colorado" title="Colorado"/>
            <p:cNvSpPr>
              <a:spLocks/>
            </p:cNvSpPr>
            <p:nvPr/>
          </p:nvSpPr>
          <p:spPr bwMode="auto">
            <a:xfrm>
              <a:off x="2874963" y="3190875"/>
              <a:ext cx="968375" cy="709613"/>
            </a:xfrm>
            <a:custGeom>
              <a:avLst/>
              <a:gdLst>
                <a:gd name="T0" fmla="*/ 2147483647 w 613"/>
                <a:gd name="T1" fmla="*/ 2147483647 h 481"/>
                <a:gd name="T2" fmla="*/ 2147483647 w 613"/>
                <a:gd name="T3" fmla="*/ 2147483647 h 481"/>
                <a:gd name="T4" fmla="*/ 2147483647 w 613"/>
                <a:gd name="T5" fmla="*/ 2147483647 h 481"/>
                <a:gd name="T6" fmla="*/ 2147483647 w 613"/>
                <a:gd name="T7" fmla="*/ 2147483647 h 481"/>
                <a:gd name="T8" fmla="*/ 2147483647 w 613"/>
                <a:gd name="T9" fmla="*/ 2147483647 h 481"/>
                <a:gd name="T10" fmla="*/ 2147483647 w 613"/>
                <a:gd name="T11" fmla="*/ 2147483647 h 481"/>
                <a:gd name="T12" fmla="*/ 2147483647 w 613"/>
                <a:gd name="T13" fmla="*/ 2147483647 h 481"/>
                <a:gd name="T14" fmla="*/ 2147483647 w 613"/>
                <a:gd name="T15" fmla="*/ 2147483647 h 481"/>
                <a:gd name="T16" fmla="*/ 2147483647 w 613"/>
                <a:gd name="T17" fmla="*/ 2147483647 h 481"/>
                <a:gd name="T18" fmla="*/ 2147483647 w 613"/>
                <a:gd name="T19" fmla="*/ 2147483647 h 481"/>
                <a:gd name="T20" fmla="*/ 2147483647 w 613"/>
                <a:gd name="T21" fmla="*/ 2147483647 h 481"/>
                <a:gd name="T22" fmla="*/ 2147483647 w 613"/>
                <a:gd name="T23" fmla="*/ 2147483647 h 481"/>
                <a:gd name="T24" fmla="*/ 2147483647 w 613"/>
                <a:gd name="T25" fmla="*/ 2147483647 h 481"/>
                <a:gd name="T26" fmla="*/ 2147483647 w 613"/>
                <a:gd name="T27" fmla="*/ 2147483647 h 481"/>
                <a:gd name="T28" fmla="*/ 2147483647 w 613"/>
                <a:gd name="T29" fmla="*/ 2147483647 h 481"/>
                <a:gd name="T30" fmla="*/ 2147483647 w 613"/>
                <a:gd name="T31" fmla="*/ 2147483647 h 481"/>
                <a:gd name="T32" fmla="*/ 2147483647 w 613"/>
                <a:gd name="T33" fmla="*/ 2147483647 h 481"/>
                <a:gd name="T34" fmla="*/ 2147483647 w 613"/>
                <a:gd name="T35" fmla="*/ 2147483647 h 481"/>
                <a:gd name="T36" fmla="*/ 2147483647 w 613"/>
                <a:gd name="T37" fmla="*/ 2147483647 h 481"/>
                <a:gd name="T38" fmla="*/ 2147483647 w 613"/>
                <a:gd name="T39" fmla="*/ 2147483647 h 481"/>
                <a:gd name="T40" fmla="*/ 2147483647 w 613"/>
                <a:gd name="T41" fmla="*/ 2147483647 h 481"/>
                <a:gd name="T42" fmla="*/ 2147483647 w 613"/>
                <a:gd name="T43" fmla="*/ 2147483647 h 481"/>
                <a:gd name="T44" fmla="*/ 2147483647 w 613"/>
                <a:gd name="T45" fmla="*/ 2147483647 h 481"/>
                <a:gd name="T46" fmla="*/ 2147483647 w 613"/>
                <a:gd name="T47" fmla="*/ 2147483647 h 481"/>
                <a:gd name="T48" fmla="*/ 2147483647 w 613"/>
                <a:gd name="T49" fmla="*/ 2147483647 h 481"/>
                <a:gd name="T50" fmla="*/ 0 w 613"/>
                <a:gd name="T51" fmla="*/ 2147483647 h 481"/>
                <a:gd name="T52" fmla="*/ 2147483647 w 613"/>
                <a:gd name="T53" fmla="*/ 2147483647 h 481"/>
                <a:gd name="T54" fmla="*/ 2147483647 w 613"/>
                <a:gd name="T55" fmla="*/ 2147483647 h 481"/>
                <a:gd name="T56" fmla="*/ 2147483647 w 613"/>
                <a:gd name="T57" fmla="*/ 2147483647 h 481"/>
                <a:gd name="T58" fmla="*/ 2147483647 w 613"/>
                <a:gd name="T59" fmla="*/ 2147483647 h 481"/>
                <a:gd name="T60" fmla="*/ 2147483647 w 613"/>
                <a:gd name="T61" fmla="*/ 2147483647 h 481"/>
                <a:gd name="T62" fmla="*/ 2147483647 w 613"/>
                <a:gd name="T63" fmla="*/ 2147483647 h 481"/>
                <a:gd name="T64" fmla="*/ 2147483647 w 613"/>
                <a:gd name="T65" fmla="*/ 2147483647 h 481"/>
                <a:gd name="T66" fmla="*/ 2147483647 w 613"/>
                <a:gd name="T67" fmla="*/ 2147483647 h 481"/>
                <a:gd name="T68" fmla="*/ 2147483647 w 613"/>
                <a:gd name="T69" fmla="*/ 2147483647 h 481"/>
                <a:gd name="T70" fmla="*/ 2147483647 w 613"/>
                <a:gd name="T71" fmla="*/ 2147483647 h 481"/>
                <a:gd name="T72" fmla="*/ 2147483647 w 613"/>
                <a:gd name="T73" fmla="*/ 2147483647 h 481"/>
                <a:gd name="T74" fmla="*/ 2147483647 w 613"/>
                <a:gd name="T75" fmla="*/ 2147483647 h 481"/>
                <a:gd name="T76" fmla="*/ 2147483647 w 613"/>
                <a:gd name="T77" fmla="*/ 2147483647 h 481"/>
                <a:gd name="T78" fmla="*/ 2147483647 w 613"/>
                <a:gd name="T79" fmla="*/ 2147483647 h 481"/>
                <a:gd name="T80" fmla="*/ 2147483647 w 613"/>
                <a:gd name="T81" fmla="*/ 2147483647 h 481"/>
                <a:gd name="T82" fmla="*/ 2147483647 w 613"/>
                <a:gd name="T83" fmla="*/ 2147483647 h 481"/>
                <a:gd name="T84" fmla="*/ 2147483647 w 613"/>
                <a:gd name="T85" fmla="*/ 2147483647 h 481"/>
                <a:gd name="T86" fmla="*/ 2147483647 w 613"/>
                <a:gd name="T87" fmla="*/ 2147483647 h 481"/>
                <a:gd name="T88" fmla="*/ 2147483647 w 613"/>
                <a:gd name="T89" fmla="*/ 2147483647 h 481"/>
                <a:gd name="T90" fmla="*/ 2147483647 w 613"/>
                <a:gd name="T91" fmla="*/ 2147483647 h 481"/>
                <a:gd name="T92" fmla="*/ 2147483647 w 613"/>
                <a:gd name="T93" fmla="*/ 2147483647 h 481"/>
                <a:gd name="T94" fmla="*/ 2147483647 w 613"/>
                <a:gd name="T95" fmla="*/ 2147483647 h 481"/>
                <a:gd name="T96" fmla="*/ 2147483647 w 613"/>
                <a:gd name="T97" fmla="*/ 2147483647 h 481"/>
                <a:gd name="T98" fmla="*/ 2147483647 w 613"/>
                <a:gd name="T99" fmla="*/ 2147483647 h 481"/>
                <a:gd name="T100" fmla="*/ 2147483647 w 613"/>
                <a:gd name="T101" fmla="*/ 2147483647 h 481"/>
                <a:gd name="T102" fmla="*/ 2147483647 w 613"/>
                <a:gd name="T103" fmla="*/ 2147483647 h 481"/>
                <a:gd name="T104" fmla="*/ 2147483647 w 613"/>
                <a:gd name="T105" fmla="*/ 2147483647 h 481"/>
                <a:gd name="T106" fmla="*/ 2147483647 w 613"/>
                <a:gd name="T107" fmla="*/ 2147483647 h 481"/>
                <a:gd name="T108" fmla="*/ 2147483647 w 613"/>
                <a:gd name="T109" fmla="*/ 2147483647 h 481"/>
                <a:gd name="T110" fmla="*/ 2147483647 w 613"/>
                <a:gd name="T111" fmla="*/ 2147483647 h 481"/>
                <a:gd name="T112" fmla="*/ 2147483647 w 613"/>
                <a:gd name="T113" fmla="*/ 2147483647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3"/>
                <a:gd name="T172" fmla="*/ 0 h 481"/>
                <a:gd name="T173" fmla="*/ 613 w 613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3" h="481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9" name="Connecticut" title="Connecticut"/>
            <p:cNvSpPr>
              <a:spLocks/>
            </p:cNvSpPr>
            <p:nvPr/>
          </p:nvSpPr>
          <p:spPr bwMode="auto">
            <a:xfrm>
              <a:off x="7426325" y="2700338"/>
              <a:ext cx="236538" cy="217487"/>
            </a:xfrm>
            <a:custGeom>
              <a:avLst/>
              <a:gdLst>
                <a:gd name="T0" fmla="*/ 2147483647 w 149"/>
                <a:gd name="T1" fmla="*/ 2147483647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0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0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2147483647 w 149"/>
                <a:gd name="T81" fmla="*/ 2147483647 h 148"/>
                <a:gd name="T82" fmla="*/ 2147483647 w 149"/>
                <a:gd name="T83" fmla="*/ 2147483647 h 148"/>
                <a:gd name="T84" fmla="*/ 2147483647 w 149"/>
                <a:gd name="T85" fmla="*/ 2147483647 h 148"/>
                <a:gd name="T86" fmla="*/ 2147483647 w 149"/>
                <a:gd name="T87" fmla="*/ 2147483647 h 148"/>
                <a:gd name="T88" fmla="*/ 2147483647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148"/>
                <a:gd name="T158" fmla="*/ 149 w 149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148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0" name="Delaware" title="Delaware"/>
            <p:cNvSpPr>
              <a:spLocks/>
            </p:cNvSpPr>
            <p:nvPr/>
          </p:nvSpPr>
          <p:spPr bwMode="auto">
            <a:xfrm>
              <a:off x="7232650" y="3148013"/>
              <a:ext cx="144463" cy="222250"/>
            </a:xfrm>
            <a:custGeom>
              <a:avLst/>
              <a:gdLst>
                <a:gd name="T0" fmla="*/ 2147483647 w 91"/>
                <a:gd name="T1" fmla="*/ 2147483647 h 151"/>
                <a:gd name="T2" fmla="*/ 2147483647 w 91"/>
                <a:gd name="T3" fmla="*/ 2147483647 h 151"/>
                <a:gd name="T4" fmla="*/ 2147483647 w 91"/>
                <a:gd name="T5" fmla="*/ 2147483647 h 151"/>
                <a:gd name="T6" fmla="*/ 2147483647 w 91"/>
                <a:gd name="T7" fmla="*/ 2147483647 h 151"/>
                <a:gd name="T8" fmla="*/ 2147483647 w 91"/>
                <a:gd name="T9" fmla="*/ 2147483647 h 151"/>
                <a:gd name="T10" fmla="*/ 2147483647 w 91"/>
                <a:gd name="T11" fmla="*/ 2147483647 h 151"/>
                <a:gd name="T12" fmla="*/ 2147483647 w 91"/>
                <a:gd name="T13" fmla="*/ 2147483647 h 151"/>
                <a:gd name="T14" fmla="*/ 2147483647 w 91"/>
                <a:gd name="T15" fmla="*/ 2147483647 h 151"/>
                <a:gd name="T16" fmla="*/ 2147483647 w 91"/>
                <a:gd name="T17" fmla="*/ 0 h 151"/>
                <a:gd name="T18" fmla="*/ 2147483647 w 91"/>
                <a:gd name="T19" fmla="*/ 2147483647 h 151"/>
                <a:gd name="T20" fmla="*/ 2147483647 w 91"/>
                <a:gd name="T21" fmla="*/ 2147483647 h 151"/>
                <a:gd name="T22" fmla="*/ 2147483647 w 91"/>
                <a:gd name="T23" fmla="*/ 2147483647 h 151"/>
                <a:gd name="T24" fmla="*/ 0 w 91"/>
                <a:gd name="T25" fmla="*/ 2147483647 h 151"/>
                <a:gd name="T26" fmla="*/ 0 w 91"/>
                <a:gd name="T27" fmla="*/ 2147483647 h 151"/>
                <a:gd name="T28" fmla="*/ 0 w 91"/>
                <a:gd name="T29" fmla="*/ 2147483647 h 151"/>
                <a:gd name="T30" fmla="*/ 2147483647 w 91"/>
                <a:gd name="T31" fmla="*/ 2147483647 h 151"/>
                <a:gd name="T32" fmla="*/ 2147483647 w 91"/>
                <a:gd name="T33" fmla="*/ 2147483647 h 151"/>
                <a:gd name="T34" fmla="*/ 2147483647 w 91"/>
                <a:gd name="T35" fmla="*/ 2147483647 h 151"/>
                <a:gd name="T36" fmla="*/ 2147483647 w 91"/>
                <a:gd name="T37" fmla="*/ 2147483647 h 151"/>
                <a:gd name="T38" fmla="*/ 2147483647 w 91"/>
                <a:gd name="T39" fmla="*/ 2147483647 h 151"/>
                <a:gd name="T40" fmla="*/ 2147483647 w 91"/>
                <a:gd name="T41" fmla="*/ 2147483647 h 151"/>
                <a:gd name="T42" fmla="*/ 2147483647 w 91"/>
                <a:gd name="T43" fmla="*/ 2147483647 h 151"/>
                <a:gd name="T44" fmla="*/ 2147483647 w 91"/>
                <a:gd name="T45" fmla="*/ 2147483647 h 151"/>
                <a:gd name="T46" fmla="*/ 2147483647 w 91"/>
                <a:gd name="T47" fmla="*/ 2147483647 h 151"/>
                <a:gd name="T48" fmla="*/ 2147483647 w 91"/>
                <a:gd name="T49" fmla="*/ 2147483647 h 151"/>
                <a:gd name="T50" fmla="*/ 2147483647 w 91"/>
                <a:gd name="T51" fmla="*/ 2147483647 h 151"/>
                <a:gd name="T52" fmla="*/ 2147483647 w 91"/>
                <a:gd name="T53" fmla="*/ 2147483647 h 151"/>
                <a:gd name="T54" fmla="*/ 2147483647 w 91"/>
                <a:gd name="T55" fmla="*/ 2147483647 h 151"/>
                <a:gd name="T56" fmla="*/ 2147483647 w 91"/>
                <a:gd name="T57" fmla="*/ 2147483647 h 151"/>
                <a:gd name="T58" fmla="*/ 2147483647 w 91"/>
                <a:gd name="T59" fmla="*/ 2147483647 h 151"/>
                <a:gd name="T60" fmla="*/ 2147483647 w 91"/>
                <a:gd name="T61" fmla="*/ 2147483647 h 151"/>
                <a:gd name="T62" fmla="*/ 2147483647 w 91"/>
                <a:gd name="T63" fmla="*/ 2147483647 h 151"/>
                <a:gd name="T64" fmla="*/ 2147483647 w 91"/>
                <a:gd name="T65" fmla="*/ 2147483647 h 151"/>
                <a:gd name="T66" fmla="*/ 2147483647 w 91"/>
                <a:gd name="T67" fmla="*/ 2147483647 h 151"/>
                <a:gd name="T68" fmla="*/ 2147483647 w 91"/>
                <a:gd name="T69" fmla="*/ 2147483647 h 151"/>
                <a:gd name="T70" fmla="*/ 2147483647 w 91"/>
                <a:gd name="T71" fmla="*/ 2147483647 h 151"/>
                <a:gd name="T72" fmla="*/ 2147483647 w 91"/>
                <a:gd name="T73" fmla="*/ 2147483647 h 151"/>
                <a:gd name="T74" fmla="*/ 2147483647 w 91"/>
                <a:gd name="T75" fmla="*/ 2147483647 h 151"/>
                <a:gd name="T76" fmla="*/ 2147483647 w 91"/>
                <a:gd name="T77" fmla="*/ 2147483647 h 151"/>
                <a:gd name="T78" fmla="*/ 2147483647 w 91"/>
                <a:gd name="T79" fmla="*/ 2147483647 h 151"/>
                <a:gd name="T80" fmla="*/ 2147483647 w 91"/>
                <a:gd name="T81" fmla="*/ 2147483647 h 151"/>
                <a:gd name="T82" fmla="*/ 2147483647 w 91"/>
                <a:gd name="T83" fmla="*/ 2147483647 h 151"/>
                <a:gd name="T84" fmla="*/ 2147483647 w 91"/>
                <a:gd name="T85" fmla="*/ 2147483647 h 151"/>
                <a:gd name="T86" fmla="*/ 2147483647 w 91"/>
                <a:gd name="T87" fmla="*/ 2147483647 h 151"/>
                <a:gd name="T88" fmla="*/ 2147483647 w 91"/>
                <a:gd name="T89" fmla="*/ 2147483647 h 151"/>
                <a:gd name="T90" fmla="*/ 2147483647 w 91"/>
                <a:gd name="T91" fmla="*/ 2147483647 h 151"/>
                <a:gd name="T92" fmla="*/ 2147483647 w 91"/>
                <a:gd name="T93" fmla="*/ 2147483647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51"/>
                <a:gd name="T143" fmla="*/ 91 w 91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5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21" name="Florida" descr="Florida" title="Florida"/>
            <p:cNvGrpSpPr/>
            <p:nvPr/>
          </p:nvGrpSpPr>
          <p:grpSpPr>
            <a:xfrm>
              <a:off x="5867400" y="4727575"/>
              <a:ext cx="1235075" cy="987425"/>
              <a:chOff x="5638800" y="4651375"/>
              <a:chExt cx="1235075" cy="987425"/>
            </a:xfrm>
            <a:solidFill>
              <a:schemeClr val="bg1"/>
            </a:solidFill>
          </p:grpSpPr>
          <p:sp>
            <p:nvSpPr>
              <p:cNvPr id="222" name="Florida" title="Florida"/>
              <p:cNvSpPr>
                <a:spLocks/>
              </p:cNvSpPr>
              <p:nvPr/>
            </p:nvSpPr>
            <p:spPr bwMode="auto">
              <a:xfrm>
                <a:off x="5638800" y="4651375"/>
                <a:ext cx="1235075" cy="903288"/>
              </a:xfrm>
              <a:custGeom>
                <a:avLst/>
                <a:gdLst>
                  <a:gd name="T0" fmla="*/ 2147483647 w 783"/>
                  <a:gd name="T1" fmla="*/ 2147483647 h 614"/>
                  <a:gd name="T2" fmla="*/ 2147483647 w 783"/>
                  <a:gd name="T3" fmla="*/ 2147483647 h 614"/>
                  <a:gd name="T4" fmla="*/ 2147483647 w 783"/>
                  <a:gd name="T5" fmla="*/ 2147483647 h 614"/>
                  <a:gd name="T6" fmla="*/ 2147483647 w 783"/>
                  <a:gd name="T7" fmla="*/ 2147483647 h 614"/>
                  <a:gd name="T8" fmla="*/ 2147483647 w 783"/>
                  <a:gd name="T9" fmla="*/ 2147483647 h 614"/>
                  <a:gd name="T10" fmla="*/ 2147483647 w 783"/>
                  <a:gd name="T11" fmla="*/ 2147483647 h 614"/>
                  <a:gd name="T12" fmla="*/ 2147483647 w 783"/>
                  <a:gd name="T13" fmla="*/ 2147483647 h 614"/>
                  <a:gd name="T14" fmla="*/ 2147483647 w 783"/>
                  <a:gd name="T15" fmla="*/ 2147483647 h 614"/>
                  <a:gd name="T16" fmla="*/ 2147483647 w 783"/>
                  <a:gd name="T17" fmla="*/ 2147483647 h 614"/>
                  <a:gd name="T18" fmla="*/ 2147483647 w 783"/>
                  <a:gd name="T19" fmla="*/ 2147483647 h 614"/>
                  <a:gd name="T20" fmla="*/ 2147483647 w 783"/>
                  <a:gd name="T21" fmla="*/ 2147483647 h 614"/>
                  <a:gd name="T22" fmla="*/ 2147483647 w 783"/>
                  <a:gd name="T23" fmla="*/ 2147483647 h 614"/>
                  <a:gd name="T24" fmla="*/ 2147483647 w 783"/>
                  <a:gd name="T25" fmla="*/ 2147483647 h 614"/>
                  <a:gd name="T26" fmla="*/ 2147483647 w 783"/>
                  <a:gd name="T27" fmla="*/ 2147483647 h 614"/>
                  <a:gd name="T28" fmla="*/ 2147483647 w 783"/>
                  <a:gd name="T29" fmla="*/ 2147483647 h 614"/>
                  <a:gd name="T30" fmla="*/ 2147483647 w 783"/>
                  <a:gd name="T31" fmla="*/ 2147483647 h 614"/>
                  <a:gd name="T32" fmla="*/ 2147483647 w 783"/>
                  <a:gd name="T33" fmla="*/ 2147483647 h 614"/>
                  <a:gd name="T34" fmla="*/ 2147483647 w 783"/>
                  <a:gd name="T35" fmla="*/ 2147483647 h 614"/>
                  <a:gd name="T36" fmla="*/ 2147483647 w 783"/>
                  <a:gd name="T37" fmla="*/ 2147483647 h 614"/>
                  <a:gd name="T38" fmla="*/ 2147483647 w 783"/>
                  <a:gd name="T39" fmla="*/ 2147483647 h 614"/>
                  <a:gd name="T40" fmla="*/ 2147483647 w 783"/>
                  <a:gd name="T41" fmla="*/ 2147483647 h 614"/>
                  <a:gd name="T42" fmla="*/ 2147483647 w 783"/>
                  <a:gd name="T43" fmla="*/ 2147483647 h 614"/>
                  <a:gd name="T44" fmla="*/ 2147483647 w 783"/>
                  <a:gd name="T45" fmla="*/ 2147483647 h 614"/>
                  <a:gd name="T46" fmla="*/ 2147483647 w 783"/>
                  <a:gd name="T47" fmla="*/ 2147483647 h 614"/>
                  <a:gd name="T48" fmla="*/ 2147483647 w 783"/>
                  <a:gd name="T49" fmla="*/ 2147483647 h 614"/>
                  <a:gd name="T50" fmla="*/ 2147483647 w 783"/>
                  <a:gd name="T51" fmla="*/ 2147483647 h 614"/>
                  <a:gd name="T52" fmla="*/ 2147483647 w 783"/>
                  <a:gd name="T53" fmla="*/ 2147483647 h 614"/>
                  <a:gd name="T54" fmla="*/ 2147483647 w 783"/>
                  <a:gd name="T55" fmla="*/ 2147483647 h 614"/>
                  <a:gd name="T56" fmla="*/ 2147483647 w 783"/>
                  <a:gd name="T57" fmla="*/ 2147483647 h 614"/>
                  <a:gd name="T58" fmla="*/ 2147483647 w 783"/>
                  <a:gd name="T59" fmla="*/ 2147483647 h 614"/>
                  <a:gd name="T60" fmla="*/ 2147483647 w 783"/>
                  <a:gd name="T61" fmla="*/ 2147483647 h 614"/>
                  <a:gd name="T62" fmla="*/ 2147483647 w 783"/>
                  <a:gd name="T63" fmla="*/ 2147483647 h 614"/>
                  <a:gd name="T64" fmla="*/ 2147483647 w 783"/>
                  <a:gd name="T65" fmla="*/ 2147483647 h 614"/>
                  <a:gd name="T66" fmla="*/ 2147483647 w 783"/>
                  <a:gd name="T67" fmla="*/ 2147483647 h 614"/>
                  <a:gd name="T68" fmla="*/ 2147483647 w 783"/>
                  <a:gd name="T69" fmla="*/ 2147483647 h 614"/>
                  <a:gd name="T70" fmla="*/ 2147483647 w 783"/>
                  <a:gd name="T71" fmla="*/ 2147483647 h 614"/>
                  <a:gd name="T72" fmla="*/ 2147483647 w 783"/>
                  <a:gd name="T73" fmla="*/ 2147483647 h 614"/>
                  <a:gd name="T74" fmla="*/ 2147483647 w 783"/>
                  <a:gd name="T75" fmla="*/ 2147483647 h 614"/>
                  <a:gd name="T76" fmla="*/ 2147483647 w 783"/>
                  <a:gd name="T77" fmla="*/ 2147483647 h 614"/>
                  <a:gd name="T78" fmla="*/ 2147483647 w 783"/>
                  <a:gd name="T79" fmla="*/ 2147483647 h 614"/>
                  <a:gd name="T80" fmla="*/ 2147483647 w 783"/>
                  <a:gd name="T81" fmla="*/ 2147483647 h 614"/>
                  <a:gd name="T82" fmla="*/ 2147483647 w 783"/>
                  <a:gd name="T83" fmla="*/ 2147483647 h 614"/>
                  <a:gd name="T84" fmla="*/ 2147483647 w 783"/>
                  <a:gd name="T85" fmla="*/ 2147483647 h 614"/>
                  <a:gd name="T86" fmla="*/ 2147483647 w 783"/>
                  <a:gd name="T87" fmla="*/ 2147483647 h 614"/>
                  <a:gd name="T88" fmla="*/ 2147483647 w 783"/>
                  <a:gd name="T89" fmla="*/ 2147483647 h 614"/>
                  <a:gd name="T90" fmla="*/ 2147483647 w 783"/>
                  <a:gd name="T91" fmla="*/ 2147483647 h 614"/>
                  <a:gd name="T92" fmla="*/ 2147483647 w 783"/>
                  <a:gd name="T93" fmla="*/ 2147483647 h 614"/>
                  <a:gd name="T94" fmla="*/ 2147483647 w 783"/>
                  <a:gd name="T95" fmla="*/ 2147483647 h 614"/>
                  <a:gd name="T96" fmla="*/ 2147483647 w 783"/>
                  <a:gd name="T97" fmla="*/ 2147483647 h 614"/>
                  <a:gd name="T98" fmla="*/ 2147483647 w 783"/>
                  <a:gd name="T99" fmla="*/ 2147483647 h 614"/>
                  <a:gd name="T100" fmla="*/ 2147483647 w 783"/>
                  <a:gd name="T101" fmla="*/ 2147483647 h 614"/>
                  <a:gd name="T102" fmla="*/ 2147483647 w 783"/>
                  <a:gd name="T103" fmla="*/ 2147483647 h 614"/>
                  <a:gd name="T104" fmla="*/ 0 w 783"/>
                  <a:gd name="T105" fmla="*/ 2147483647 h 614"/>
                  <a:gd name="T106" fmla="*/ 2147483647 w 783"/>
                  <a:gd name="T107" fmla="*/ 2147483647 h 614"/>
                  <a:gd name="T108" fmla="*/ 2147483647 w 783"/>
                  <a:gd name="T109" fmla="*/ 2147483647 h 614"/>
                  <a:gd name="T110" fmla="*/ 2147483647 w 783"/>
                  <a:gd name="T111" fmla="*/ 2147483647 h 6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14"/>
                  <a:gd name="T170" fmla="*/ 783 w 783"/>
                  <a:gd name="T171" fmla="*/ 614 h 6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14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3" name="Florida extra 1 (no alt text)"/>
              <p:cNvSpPr>
                <a:spLocks/>
              </p:cNvSpPr>
              <p:nvPr/>
            </p:nvSpPr>
            <p:spPr bwMode="auto">
              <a:xfrm>
                <a:off x="6645275" y="5589588"/>
                <a:ext cx="79375" cy="49212"/>
              </a:xfrm>
              <a:custGeom>
                <a:avLst/>
                <a:gdLst>
                  <a:gd name="T0" fmla="*/ 0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0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0 w 49"/>
                  <a:gd name="T25" fmla="*/ 2147483647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Florida  extra 2 (no alt text)"/>
              <p:cNvSpPr>
                <a:spLocks/>
              </p:cNvSpPr>
              <p:nvPr/>
            </p:nvSpPr>
            <p:spPr bwMode="auto">
              <a:xfrm>
                <a:off x="6750050" y="5576888"/>
                <a:ext cx="36513" cy="33337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2147483647 h 23"/>
                  <a:gd name="T4" fmla="*/ 2147483647 w 23"/>
                  <a:gd name="T5" fmla="*/ 0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lorida  extra 3 (no alt text)"/>
              <p:cNvSpPr>
                <a:spLocks/>
              </p:cNvSpPr>
              <p:nvPr/>
            </p:nvSpPr>
            <p:spPr bwMode="auto">
              <a:xfrm>
                <a:off x="6788150" y="5565775"/>
                <a:ext cx="36513" cy="34925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0 w 23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Florida  extra 4 (no alt text)"/>
              <p:cNvSpPr>
                <a:spLocks/>
              </p:cNvSpPr>
              <p:nvPr/>
            </p:nvSpPr>
            <p:spPr bwMode="auto">
              <a:xfrm>
                <a:off x="6711950" y="5589588"/>
                <a:ext cx="38100" cy="36512"/>
              </a:xfrm>
              <a:custGeom>
                <a:avLst/>
                <a:gdLst>
                  <a:gd name="T0" fmla="*/ 0 w 24"/>
                  <a:gd name="T1" fmla="*/ 0 h 24"/>
                  <a:gd name="T2" fmla="*/ 2147483647 w 24"/>
                  <a:gd name="T3" fmla="*/ 2147483647 h 24"/>
                  <a:gd name="T4" fmla="*/ 2147483647 w 24"/>
                  <a:gd name="T5" fmla="*/ 0 h 24"/>
                  <a:gd name="T6" fmla="*/ 0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Florida  extra 5 (no alt text)"/>
              <p:cNvSpPr>
                <a:spLocks/>
              </p:cNvSpPr>
              <p:nvPr/>
            </p:nvSpPr>
            <p:spPr bwMode="auto">
              <a:xfrm>
                <a:off x="6802438" y="5556250"/>
                <a:ext cx="36512" cy="33338"/>
              </a:xfrm>
              <a:custGeom>
                <a:avLst/>
                <a:gdLst>
                  <a:gd name="T0" fmla="*/ 0 w 24"/>
                  <a:gd name="T1" fmla="*/ 2147483647 h 23"/>
                  <a:gd name="T2" fmla="*/ 2147483647 w 24"/>
                  <a:gd name="T3" fmla="*/ 0 h 23"/>
                  <a:gd name="T4" fmla="*/ 2147483647 w 24"/>
                  <a:gd name="T5" fmla="*/ 0 h 23"/>
                  <a:gd name="T6" fmla="*/ 0 w 2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8" name="Hawaii" descr="Hawaii" title="Hawaii"/>
            <p:cNvGrpSpPr>
              <a:grpSpLocks/>
            </p:cNvGrpSpPr>
            <p:nvPr/>
          </p:nvGrpSpPr>
          <p:grpSpPr bwMode="auto">
            <a:xfrm>
              <a:off x="1905000" y="4889500"/>
              <a:ext cx="885825" cy="579438"/>
              <a:chOff x="1710" y="3401"/>
              <a:chExt cx="498" cy="349"/>
            </a:xfrm>
            <a:solidFill>
              <a:schemeClr val="bg1"/>
            </a:solidFill>
          </p:grpSpPr>
          <p:sp>
            <p:nvSpPr>
              <p:cNvPr id="229" name="Hawaii" title="Hawaii"/>
              <p:cNvSpPr>
                <a:spLocks/>
              </p:cNvSpPr>
              <p:nvPr/>
            </p:nvSpPr>
            <p:spPr bwMode="auto">
              <a:xfrm>
                <a:off x="2101" y="3607"/>
                <a:ext cx="107" cy="143"/>
              </a:xfrm>
              <a:custGeom>
                <a:avLst/>
                <a:gdLst>
                  <a:gd name="T0" fmla="*/ 21 w 120"/>
                  <a:gd name="T1" fmla="*/ 102 h 160"/>
                  <a:gd name="T2" fmla="*/ 40 w 120"/>
                  <a:gd name="T3" fmla="*/ 77 h 160"/>
                  <a:gd name="T4" fmla="*/ 76 w 120"/>
                  <a:gd name="T5" fmla="*/ 62 h 160"/>
                  <a:gd name="T6" fmla="*/ 66 w 120"/>
                  <a:gd name="T7" fmla="*/ 46 h 160"/>
                  <a:gd name="T8" fmla="*/ 66 w 120"/>
                  <a:gd name="T9" fmla="*/ 41 h 160"/>
                  <a:gd name="T10" fmla="*/ 55 w 120"/>
                  <a:gd name="T11" fmla="*/ 41 h 160"/>
                  <a:gd name="T12" fmla="*/ 50 w 120"/>
                  <a:gd name="T13" fmla="*/ 30 h 160"/>
                  <a:gd name="T14" fmla="*/ 45 w 120"/>
                  <a:gd name="T15" fmla="*/ 21 h 160"/>
                  <a:gd name="T16" fmla="*/ 21 w 120"/>
                  <a:gd name="T17" fmla="*/ 4 h 160"/>
                  <a:gd name="T18" fmla="*/ 10 w 120"/>
                  <a:gd name="T19" fmla="*/ 0 h 160"/>
                  <a:gd name="T20" fmla="*/ 4 w 120"/>
                  <a:gd name="T21" fmla="*/ 4 h 160"/>
                  <a:gd name="T22" fmla="*/ 0 w 120"/>
                  <a:gd name="T23" fmla="*/ 41 h 160"/>
                  <a:gd name="T24" fmla="*/ 0 w 120"/>
                  <a:gd name="T25" fmla="*/ 66 h 160"/>
                  <a:gd name="T26" fmla="*/ 0 w 120"/>
                  <a:gd name="T27" fmla="*/ 77 h 160"/>
                  <a:gd name="T28" fmla="*/ 0 w 120"/>
                  <a:gd name="T29" fmla="*/ 87 h 160"/>
                  <a:gd name="T30" fmla="*/ 10 w 120"/>
                  <a:gd name="T31" fmla="*/ 92 h 160"/>
                  <a:gd name="T32" fmla="*/ 15 w 120"/>
                  <a:gd name="T33" fmla="*/ 102 h 160"/>
                  <a:gd name="T34" fmla="*/ 21 w 120"/>
                  <a:gd name="T35" fmla="*/ 102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0"/>
                  <a:gd name="T55" fmla="*/ 0 h 160"/>
                  <a:gd name="T56" fmla="*/ 120 w 120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0" h="16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Hawaii extra 1 (no alt text)"/>
              <p:cNvSpPr>
                <a:spLocks/>
              </p:cNvSpPr>
              <p:nvPr/>
            </p:nvSpPr>
            <p:spPr bwMode="auto">
              <a:xfrm>
                <a:off x="2037" y="3529"/>
                <a:ext cx="57" cy="43"/>
              </a:xfrm>
              <a:custGeom>
                <a:avLst/>
                <a:gdLst>
                  <a:gd name="T0" fmla="*/ 15 w 64"/>
                  <a:gd name="T1" fmla="*/ 11 h 48"/>
                  <a:gd name="T2" fmla="*/ 0 w 64"/>
                  <a:gd name="T3" fmla="*/ 0 h 48"/>
                  <a:gd name="T4" fmla="*/ 0 w 64"/>
                  <a:gd name="T5" fmla="*/ 16 h 48"/>
                  <a:gd name="T6" fmla="*/ 10 w 64"/>
                  <a:gd name="T7" fmla="*/ 21 h 48"/>
                  <a:gd name="T8" fmla="*/ 10 w 64"/>
                  <a:gd name="T9" fmla="*/ 26 h 48"/>
                  <a:gd name="T10" fmla="*/ 20 w 64"/>
                  <a:gd name="T11" fmla="*/ 31 h 48"/>
                  <a:gd name="T12" fmla="*/ 40 w 64"/>
                  <a:gd name="T13" fmla="*/ 26 h 48"/>
                  <a:gd name="T14" fmla="*/ 40 w 64"/>
                  <a:gd name="T15" fmla="*/ 16 h 48"/>
                  <a:gd name="T16" fmla="*/ 36 w 64"/>
                  <a:gd name="T17" fmla="*/ 16 h 48"/>
                  <a:gd name="T18" fmla="*/ 26 w 64"/>
                  <a:gd name="T19" fmla="*/ 11 h 48"/>
                  <a:gd name="T20" fmla="*/ 15 w 64"/>
                  <a:gd name="T21" fmla="*/ 11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48"/>
                  <a:gd name="T35" fmla="*/ 64 w 64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48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Hawaii extra 2 (no alt text)"/>
              <p:cNvSpPr>
                <a:spLocks/>
              </p:cNvSpPr>
              <p:nvPr/>
            </p:nvSpPr>
            <p:spPr bwMode="auto">
              <a:xfrm>
                <a:off x="2023" y="3579"/>
                <a:ext cx="21" cy="1"/>
              </a:xfrm>
              <a:custGeom>
                <a:avLst/>
                <a:gdLst>
                  <a:gd name="T0" fmla="*/ 14 w 24"/>
                  <a:gd name="T1" fmla="*/ 0 h 1"/>
                  <a:gd name="T2" fmla="*/ 0 w 24"/>
                  <a:gd name="T3" fmla="*/ 0 h 1"/>
                  <a:gd name="T4" fmla="*/ 14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Hawaii extra 3 (no alt text)"/>
              <p:cNvSpPr>
                <a:spLocks/>
              </p:cNvSpPr>
              <p:nvPr/>
            </p:nvSpPr>
            <p:spPr bwMode="auto">
              <a:xfrm>
                <a:off x="1973" y="3515"/>
                <a:ext cx="57" cy="14"/>
              </a:xfrm>
              <a:custGeom>
                <a:avLst/>
                <a:gdLst>
                  <a:gd name="T0" fmla="*/ 40 w 64"/>
                  <a:gd name="T1" fmla="*/ 0 h 16"/>
                  <a:gd name="T2" fmla="*/ 4 w 64"/>
                  <a:gd name="T3" fmla="*/ 0 h 16"/>
                  <a:gd name="T4" fmla="*/ 0 w 64"/>
                  <a:gd name="T5" fmla="*/ 4 h 16"/>
                  <a:gd name="T6" fmla="*/ 4 w 64"/>
                  <a:gd name="T7" fmla="*/ 9 h 16"/>
                  <a:gd name="T8" fmla="*/ 40 w 64"/>
                  <a:gd name="T9" fmla="*/ 4 h 16"/>
                  <a:gd name="T10" fmla="*/ 36 w 6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3" name="Hawaii extra 4 (no alt text)"/>
              <p:cNvSpPr>
                <a:spLocks/>
              </p:cNvSpPr>
              <p:nvPr/>
            </p:nvSpPr>
            <p:spPr bwMode="auto">
              <a:xfrm>
                <a:off x="1880" y="3465"/>
                <a:ext cx="64" cy="36"/>
              </a:xfrm>
              <a:custGeom>
                <a:avLst/>
                <a:gdLst>
                  <a:gd name="T0" fmla="*/ 4 w 72"/>
                  <a:gd name="T1" fmla="*/ 5 h 40"/>
                  <a:gd name="T2" fmla="*/ 10 w 72"/>
                  <a:gd name="T3" fmla="*/ 16 h 40"/>
                  <a:gd name="T4" fmla="*/ 25 w 72"/>
                  <a:gd name="T5" fmla="*/ 21 h 40"/>
                  <a:gd name="T6" fmla="*/ 30 w 72"/>
                  <a:gd name="T7" fmla="*/ 26 h 40"/>
                  <a:gd name="T8" fmla="*/ 40 w 72"/>
                  <a:gd name="T9" fmla="*/ 26 h 40"/>
                  <a:gd name="T10" fmla="*/ 45 w 72"/>
                  <a:gd name="T11" fmla="*/ 26 h 40"/>
                  <a:gd name="T12" fmla="*/ 40 w 72"/>
                  <a:gd name="T13" fmla="*/ 16 h 40"/>
                  <a:gd name="T14" fmla="*/ 30 w 72"/>
                  <a:gd name="T15" fmla="*/ 11 h 40"/>
                  <a:gd name="T16" fmla="*/ 25 w 72"/>
                  <a:gd name="T17" fmla="*/ 0 h 40"/>
                  <a:gd name="T18" fmla="*/ 15 w 72"/>
                  <a:gd name="T19" fmla="*/ 0 h 40"/>
                  <a:gd name="T20" fmla="*/ 0 w 72"/>
                  <a:gd name="T21" fmla="*/ 0 h 40"/>
                  <a:gd name="T22" fmla="*/ 4 w 72"/>
                  <a:gd name="T23" fmla="*/ 5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40"/>
                  <a:gd name="T38" fmla="*/ 72 w 7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40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" name="Hawaii extra 5 (no alt text)"/>
              <p:cNvSpPr>
                <a:spLocks/>
              </p:cNvSpPr>
              <p:nvPr/>
            </p:nvSpPr>
            <p:spPr bwMode="auto">
              <a:xfrm>
                <a:off x="2001" y="3543"/>
                <a:ext cx="22" cy="15"/>
              </a:xfrm>
              <a:custGeom>
                <a:avLst/>
                <a:gdLst>
                  <a:gd name="T0" fmla="*/ 0 w 24"/>
                  <a:gd name="T1" fmla="*/ 0 h 16"/>
                  <a:gd name="T2" fmla="*/ 17 w 24"/>
                  <a:gd name="T3" fmla="*/ 8 h 16"/>
                  <a:gd name="T4" fmla="*/ 6 w 24"/>
                  <a:gd name="T5" fmla="*/ 12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Hawaii extra 6 (no alt text)"/>
              <p:cNvSpPr>
                <a:spLocks/>
              </p:cNvSpPr>
              <p:nvPr/>
            </p:nvSpPr>
            <p:spPr bwMode="auto">
              <a:xfrm>
                <a:off x="1752" y="3401"/>
                <a:ext cx="50" cy="36"/>
              </a:xfrm>
              <a:custGeom>
                <a:avLst/>
                <a:gdLst>
                  <a:gd name="T0" fmla="*/ 30 w 56"/>
                  <a:gd name="T1" fmla="*/ 21 h 40"/>
                  <a:gd name="T2" fmla="*/ 30 w 56"/>
                  <a:gd name="T3" fmla="*/ 11 h 40"/>
                  <a:gd name="T4" fmla="*/ 36 w 56"/>
                  <a:gd name="T5" fmla="*/ 5 h 40"/>
                  <a:gd name="T6" fmla="*/ 30 w 56"/>
                  <a:gd name="T7" fmla="*/ 0 h 40"/>
                  <a:gd name="T8" fmla="*/ 4 w 56"/>
                  <a:gd name="T9" fmla="*/ 0 h 40"/>
                  <a:gd name="T10" fmla="*/ 0 w 56"/>
                  <a:gd name="T11" fmla="*/ 5 h 40"/>
                  <a:gd name="T12" fmla="*/ 4 w 56"/>
                  <a:gd name="T13" fmla="*/ 21 h 40"/>
                  <a:gd name="T14" fmla="*/ 15 w 56"/>
                  <a:gd name="T15" fmla="*/ 26 h 40"/>
                  <a:gd name="T16" fmla="*/ 30 w 56"/>
                  <a:gd name="T17" fmla="*/ 2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0"/>
                  <a:gd name="T29" fmla="*/ 56 w 5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0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Hawaii extra 7 (no alt text)"/>
              <p:cNvSpPr>
                <a:spLocks/>
              </p:cNvSpPr>
              <p:nvPr/>
            </p:nvSpPr>
            <p:spPr bwMode="auto">
              <a:xfrm>
                <a:off x="1710" y="3422"/>
                <a:ext cx="28" cy="22"/>
              </a:xfrm>
              <a:custGeom>
                <a:avLst/>
                <a:gdLst>
                  <a:gd name="T0" fmla="*/ 18 w 32"/>
                  <a:gd name="T1" fmla="*/ 6 h 24"/>
                  <a:gd name="T2" fmla="*/ 9 w 32"/>
                  <a:gd name="T3" fmla="*/ 0 h 24"/>
                  <a:gd name="T4" fmla="*/ 0 w 32"/>
                  <a:gd name="T5" fmla="*/ 12 h 24"/>
                  <a:gd name="T6" fmla="*/ 0 w 32"/>
                  <a:gd name="T7" fmla="*/ 17 h 24"/>
                  <a:gd name="T8" fmla="*/ 9 w 32"/>
                  <a:gd name="T9" fmla="*/ 17 h 24"/>
                  <a:gd name="T10" fmla="*/ 18 w 32"/>
                  <a:gd name="T11" fmla="*/ 12 h 24"/>
                  <a:gd name="T12" fmla="*/ 18 w 32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37" name="Idaho" title="Idaho"/>
            <p:cNvSpPr>
              <a:spLocks/>
            </p:cNvSpPr>
            <p:nvPr/>
          </p:nvSpPr>
          <p:spPr bwMode="auto">
            <a:xfrm>
              <a:off x="1973263" y="1806575"/>
              <a:ext cx="800100" cy="1198563"/>
            </a:xfrm>
            <a:custGeom>
              <a:avLst/>
              <a:gdLst>
                <a:gd name="T0" fmla="*/ 2147483647 w 507"/>
                <a:gd name="T1" fmla="*/ 2147483647 h 815"/>
                <a:gd name="T2" fmla="*/ 2147483647 w 507"/>
                <a:gd name="T3" fmla="*/ 2147483647 h 815"/>
                <a:gd name="T4" fmla="*/ 2147483647 w 507"/>
                <a:gd name="T5" fmla="*/ 2147483647 h 815"/>
                <a:gd name="T6" fmla="*/ 2147483647 w 507"/>
                <a:gd name="T7" fmla="*/ 2147483647 h 815"/>
                <a:gd name="T8" fmla="*/ 2147483647 w 507"/>
                <a:gd name="T9" fmla="*/ 2147483647 h 815"/>
                <a:gd name="T10" fmla="*/ 2147483647 w 507"/>
                <a:gd name="T11" fmla="*/ 2147483647 h 815"/>
                <a:gd name="T12" fmla="*/ 2147483647 w 507"/>
                <a:gd name="T13" fmla="*/ 2147483647 h 815"/>
                <a:gd name="T14" fmla="*/ 2147483647 w 507"/>
                <a:gd name="T15" fmla="*/ 2147483647 h 815"/>
                <a:gd name="T16" fmla="*/ 2147483647 w 507"/>
                <a:gd name="T17" fmla="*/ 2147483647 h 815"/>
                <a:gd name="T18" fmla="*/ 2147483647 w 507"/>
                <a:gd name="T19" fmla="*/ 2147483647 h 815"/>
                <a:gd name="T20" fmla="*/ 2147483647 w 507"/>
                <a:gd name="T21" fmla="*/ 2147483647 h 815"/>
                <a:gd name="T22" fmla="*/ 2147483647 w 507"/>
                <a:gd name="T23" fmla="*/ 2147483647 h 815"/>
                <a:gd name="T24" fmla="*/ 2147483647 w 507"/>
                <a:gd name="T25" fmla="*/ 2147483647 h 815"/>
                <a:gd name="T26" fmla="*/ 2147483647 w 507"/>
                <a:gd name="T27" fmla="*/ 2147483647 h 815"/>
                <a:gd name="T28" fmla="*/ 2147483647 w 507"/>
                <a:gd name="T29" fmla="*/ 2147483647 h 815"/>
                <a:gd name="T30" fmla="*/ 2147483647 w 507"/>
                <a:gd name="T31" fmla="*/ 2147483647 h 815"/>
                <a:gd name="T32" fmla="*/ 2147483647 w 507"/>
                <a:gd name="T33" fmla="*/ 2147483647 h 815"/>
                <a:gd name="T34" fmla="*/ 2147483647 w 507"/>
                <a:gd name="T35" fmla="*/ 2147483647 h 815"/>
                <a:gd name="T36" fmla="*/ 2147483647 w 507"/>
                <a:gd name="T37" fmla="*/ 2147483647 h 815"/>
                <a:gd name="T38" fmla="*/ 2147483647 w 507"/>
                <a:gd name="T39" fmla="*/ 2147483647 h 815"/>
                <a:gd name="T40" fmla="*/ 2147483647 w 507"/>
                <a:gd name="T41" fmla="*/ 2147483647 h 815"/>
                <a:gd name="T42" fmla="*/ 2147483647 w 507"/>
                <a:gd name="T43" fmla="*/ 2147483647 h 815"/>
                <a:gd name="T44" fmla="*/ 2147483647 w 507"/>
                <a:gd name="T45" fmla="*/ 2147483647 h 815"/>
                <a:gd name="T46" fmla="*/ 2147483647 w 507"/>
                <a:gd name="T47" fmla="*/ 2147483647 h 815"/>
                <a:gd name="T48" fmla="*/ 2147483647 w 507"/>
                <a:gd name="T49" fmla="*/ 2147483647 h 815"/>
                <a:gd name="T50" fmla="*/ 2147483647 w 507"/>
                <a:gd name="T51" fmla="*/ 2147483647 h 815"/>
                <a:gd name="T52" fmla="*/ 2147483647 w 507"/>
                <a:gd name="T53" fmla="*/ 2147483647 h 815"/>
                <a:gd name="T54" fmla="*/ 2147483647 w 507"/>
                <a:gd name="T55" fmla="*/ 2147483647 h 815"/>
                <a:gd name="T56" fmla="*/ 2147483647 w 507"/>
                <a:gd name="T57" fmla="*/ 2147483647 h 815"/>
                <a:gd name="T58" fmla="*/ 2147483647 w 507"/>
                <a:gd name="T59" fmla="*/ 2147483647 h 815"/>
                <a:gd name="T60" fmla="*/ 2147483647 w 507"/>
                <a:gd name="T61" fmla="*/ 2147483647 h 815"/>
                <a:gd name="T62" fmla="*/ 2147483647 w 507"/>
                <a:gd name="T63" fmla="*/ 2147483647 h 815"/>
                <a:gd name="T64" fmla="*/ 2147483647 w 507"/>
                <a:gd name="T65" fmla="*/ 2147483647 h 815"/>
                <a:gd name="T66" fmla="*/ 2147483647 w 507"/>
                <a:gd name="T67" fmla="*/ 2147483647 h 815"/>
                <a:gd name="T68" fmla="*/ 2147483647 w 507"/>
                <a:gd name="T69" fmla="*/ 2147483647 h 815"/>
                <a:gd name="T70" fmla="*/ 2147483647 w 507"/>
                <a:gd name="T71" fmla="*/ 0 h 815"/>
                <a:gd name="T72" fmla="*/ 2147483647 w 507"/>
                <a:gd name="T73" fmla="*/ 2147483647 h 815"/>
                <a:gd name="T74" fmla="*/ 2147483647 w 507"/>
                <a:gd name="T75" fmla="*/ 2147483647 h 815"/>
                <a:gd name="T76" fmla="*/ 2147483647 w 507"/>
                <a:gd name="T77" fmla="*/ 2147483647 h 815"/>
                <a:gd name="T78" fmla="*/ 2147483647 w 507"/>
                <a:gd name="T79" fmla="*/ 2147483647 h 815"/>
                <a:gd name="T80" fmla="*/ 2147483647 w 507"/>
                <a:gd name="T81" fmla="*/ 2147483647 h 815"/>
                <a:gd name="T82" fmla="*/ 2147483647 w 507"/>
                <a:gd name="T83" fmla="*/ 2147483647 h 815"/>
                <a:gd name="T84" fmla="*/ 2147483647 w 507"/>
                <a:gd name="T85" fmla="*/ 2147483647 h 815"/>
                <a:gd name="T86" fmla="*/ 2147483647 w 507"/>
                <a:gd name="T87" fmla="*/ 2147483647 h 815"/>
                <a:gd name="T88" fmla="*/ 2147483647 w 507"/>
                <a:gd name="T89" fmla="*/ 2147483647 h 815"/>
                <a:gd name="T90" fmla="*/ 2147483647 w 507"/>
                <a:gd name="T91" fmla="*/ 2147483647 h 815"/>
                <a:gd name="T92" fmla="*/ 2147483647 w 507"/>
                <a:gd name="T93" fmla="*/ 2147483647 h 815"/>
                <a:gd name="T94" fmla="*/ 2147483647 w 507"/>
                <a:gd name="T95" fmla="*/ 2147483647 h 815"/>
                <a:gd name="T96" fmla="*/ 2147483647 w 507"/>
                <a:gd name="T97" fmla="*/ 2147483647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7"/>
                <a:gd name="T148" fmla="*/ 0 h 815"/>
                <a:gd name="T149" fmla="*/ 507 w 507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7" h="815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8" name="Illinois" title="Illinois"/>
            <p:cNvSpPr>
              <a:spLocks/>
            </p:cNvSpPr>
            <p:nvPr/>
          </p:nvSpPr>
          <p:spPr bwMode="auto">
            <a:xfrm>
              <a:off x="5199063" y="2965450"/>
              <a:ext cx="546100" cy="896938"/>
            </a:xfrm>
            <a:custGeom>
              <a:avLst/>
              <a:gdLst>
                <a:gd name="T0" fmla="*/ 2147483647 w 346"/>
                <a:gd name="T1" fmla="*/ 2147483647 h 609"/>
                <a:gd name="T2" fmla="*/ 2147483647 w 346"/>
                <a:gd name="T3" fmla="*/ 2147483647 h 609"/>
                <a:gd name="T4" fmla="*/ 2147483647 w 346"/>
                <a:gd name="T5" fmla="*/ 2147483647 h 609"/>
                <a:gd name="T6" fmla="*/ 2147483647 w 346"/>
                <a:gd name="T7" fmla="*/ 2147483647 h 609"/>
                <a:gd name="T8" fmla="*/ 2147483647 w 346"/>
                <a:gd name="T9" fmla="*/ 2147483647 h 609"/>
                <a:gd name="T10" fmla="*/ 2147483647 w 346"/>
                <a:gd name="T11" fmla="*/ 2147483647 h 609"/>
                <a:gd name="T12" fmla="*/ 2147483647 w 346"/>
                <a:gd name="T13" fmla="*/ 2147483647 h 609"/>
                <a:gd name="T14" fmla="*/ 2147483647 w 346"/>
                <a:gd name="T15" fmla="*/ 2147483647 h 609"/>
                <a:gd name="T16" fmla="*/ 2147483647 w 346"/>
                <a:gd name="T17" fmla="*/ 2147483647 h 609"/>
                <a:gd name="T18" fmla="*/ 2147483647 w 346"/>
                <a:gd name="T19" fmla="*/ 2147483647 h 609"/>
                <a:gd name="T20" fmla="*/ 2147483647 w 346"/>
                <a:gd name="T21" fmla="*/ 2147483647 h 609"/>
                <a:gd name="T22" fmla="*/ 2147483647 w 346"/>
                <a:gd name="T23" fmla="*/ 2147483647 h 609"/>
                <a:gd name="T24" fmla="*/ 2147483647 w 346"/>
                <a:gd name="T25" fmla="*/ 2147483647 h 609"/>
                <a:gd name="T26" fmla="*/ 2147483647 w 346"/>
                <a:gd name="T27" fmla="*/ 2147483647 h 609"/>
                <a:gd name="T28" fmla="*/ 2147483647 w 346"/>
                <a:gd name="T29" fmla="*/ 2147483647 h 609"/>
                <a:gd name="T30" fmla="*/ 2147483647 w 346"/>
                <a:gd name="T31" fmla="*/ 2147483647 h 609"/>
                <a:gd name="T32" fmla="*/ 2147483647 w 346"/>
                <a:gd name="T33" fmla="*/ 2147483647 h 609"/>
                <a:gd name="T34" fmla="*/ 2147483647 w 346"/>
                <a:gd name="T35" fmla="*/ 2147483647 h 609"/>
                <a:gd name="T36" fmla="*/ 2147483647 w 346"/>
                <a:gd name="T37" fmla="*/ 2147483647 h 609"/>
                <a:gd name="T38" fmla="*/ 2147483647 w 346"/>
                <a:gd name="T39" fmla="*/ 2147483647 h 609"/>
                <a:gd name="T40" fmla="*/ 2147483647 w 346"/>
                <a:gd name="T41" fmla="*/ 2147483647 h 609"/>
                <a:gd name="T42" fmla="*/ 2147483647 w 346"/>
                <a:gd name="T43" fmla="*/ 2147483647 h 609"/>
                <a:gd name="T44" fmla="*/ 2147483647 w 346"/>
                <a:gd name="T45" fmla="*/ 2147483647 h 609"/>
                <a:gd name="T46" fmla="*/ 2147483647 w 346"/>
                <a:gd name="T47" fmla="*/ 2147483647 h 609"/>
                <a:gd name="T48" fmla="*/ 2147483647 w 346"/>
                <a:gd name="T49" fmla="*/ 2147483647 h 609"/>
                <a:gd name="T50" fmla="*/ 2147483647 w 346"/>
                <a:gd name="T51" fmla="*/ 2147483647 h 609"/>
                <a:gd name="T52" fmla="*/ 2147483647 w 346"/>
                <a:gd name="T53" fmla="*/ 2147483647 h 609"/>
                <a:gd name="T54" fmla="*/ 2147483647 w 346"/>
                <a:gd name="T55" fmla="*/ 2147483647 h 609"/>
                <a:gd name="T56" fmla="*/ 2147483647 w 346"/>
                <a:gd name="T57" fmla="*/ 2147483647 h 609"/>
                <a:gd name="T58" fmla="*/ 2147483647 w 346"/>
                <a:gd name="T59" fmla="*/ 2147483647 h 609"/>
                <a:gd name="T60" fmla="*/ 2147483647 w 346"/>
                <a:gd name="T61" fmla="*/ 2147483647 h 609"/>
                <a:gd name="T62" fmla="*/ 2147483647 w 346"/>
                <a:gd name="T63" fmla="*/ 2147483647 h 609"/>
                <a:gd name="T64" fmla="*/ 2147483647 w 346"/>
                <a:gd name="T65" fmla="*/ 2147483647 h 609"/>
                <a:gd name="T66" fmla="*/ 2147483647 w 346"/>
                <a:gd name="T67" fmla="*/ 2147483647 h 609"/>
                <a:gd name="T68" fmla="*/ 2147483647 w 346"/>
                <a:gd name="T69" fmla="*/ 2147483647 h 609"/>
                <a:gd name="T70" fmla="*/ 2147483647 w 346"/>
                <a:gd name="T71" fmla="*/ 2147483647 h 609"/>
                <a:gd name="T72" fmla="*/ 2147483647 w 346"/>
                <a:gd name="T73" fmla="*/ 2147483647 h 609"/>
                <a:gd name="T74" fmla="*/ 2147483647 w 346"/>
                <a:gd name="T75" fmla="*/ 2147483647 h 609"/>
                <a:gd name="T76" fmla="*/ 2147483647 w 346"/>
                <a:gd name="T77" fmla="*/ 2147483647 h 609"/>
                <a:gd name="T78" fmla="*/ 2147483647 w 346"/>
                <a:gd name="T79" fmla="*/ 2147483647 h 609"/>
                <a:gd name="T80" fmla="*/ 2147483647 w 346"/>
                <a:gd name="T81" fmla="*/ 2147483647 h 609"/>
                <a:gd name="T82" fmla="*/ 2147483647 w 346"/>
                <a:gd name="T83" fmla="*/ 2147483647 h 609"/>
                <a:gd name="T84" fmla="*/ 2147483647 w 346"/>
                <a:gd name="T85" fmla="*/ 2147483647 h 609"/>
                <a:gd name="T86" fmla="*/ 2147483647 w 346"/>
                <a:gd name="T87" fmla="*/ 2147483647 h 609"/>
                <a:gd name="T88" fmla="*/ 2147483647 w 346"/>
                <a:gd name="T89" fmla="*/ 2147483647 h 609"/>
                <a:gd name="T90" fmla="*/ 2147483647 w 346"/>
                <a:gd name="T91" fmla="*/ 2147483647 h 609"/>
                <a:gd name="T92" fmla="*/ 2147483647 w 346"/>
                <a:gd name="T93" fmla="*/ 2147483647 h 609"/>
                <a:gd name="T94" fmla="*/ 2147483647 w 346"/>
                <a:gd name="T95" fmla="*/ 2147483647 h 609"/>
                <a:gd name="T96" fmla="*/ 2147483647 w 346"/>
                <a:gd name="T97" fmla="*/ 2147483647 h 609"/>
                <a:gd name="T98" fmla="*/ 2147483647 w 346"/>
                <a:gd name="T99" fmla="*/ 2147483647 h 609"/>
                <a:gd name="T100" fmla="*/ 2147483647 w 346"/>
                <a:gd name="T101" fmla="*/ 2147483647 h 609"/>
                <a:gd name="T102" fmla="*/ 2147483647 w 346"/>
                <a:gd name="T103" fmla="*/ 2147483647 h 609"/>
                <a:gd name="T104" fmla="*/ 2147483647 w 346"/>
                <a:gd name="T105" fmla="*/ 2147483647 h 609"/>
                <a:gd name="T106" fmla="*/ 2147483647 w 346"/>
                <a:gd name="T107" fmla="*/ 2147483647 h 609"/>
                <a:gd name="T108" fmla="*/ 2147483647 w 346"/>
                <a:gd name="T109" fmla="*/ 2147483647 h 609"/>
                <a:gd name="T110" fmla="*/ 2147483647 w 346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609"/>
                <a:gd name="T170" fmla="*/ 346 w 346"/>
                <a:gd name="T171" fmla="*/ 609 h 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609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9" name="Indiana" title="Indiana"/>
            <p:cNvSpPr>
              <a:spLocks/>
            </p:cNvSpPr>
            <p:nvPr/>
          </p:nvSpPr>
          <p:spPr bwMode="auto">
            <a:xfrm>
              <a:off x="5676900" y="3040063"/>
              <a:ext cx="419100" cy="676275"/>
            </a:xfrm>
            <a:custGeom>
              <a:avLst/>
              <a:gdLst>
                <a:gd name="T0" fmla="*/ 2147483647 w 264"/>
                <a:gd name="T1" fmla="*/ 2147483647 h 461"/>
                <a:gd name="T2" fmla="*/ 2147483647 w 264"/>
                <a:gd name="T3" fmla="*/ 2147483647 h 461"/>
                <a:gd name="T4" fmla="*/ 2147483647 w 264"/>
                <a:gd name="T5" fmla="*/ 2147483647 h 461"/>
                <a:gd name="T6" fmla="*/ 2147483647 w 264"/>
                <a:gd name="T7" fmla="*/ 2147483647 h 461"/>
                <a:gd name="T8" fmla="*/ 2147483647 w 264"/>
                <a:gd name="T9" fmla="*/ 2147483647 h 461"/>
                <a:gd name="T10" fmla="*/ 2147483647 w 264"/>
                <a:gd name="T11" fmla="*/ 2147483647 h 461"/>
                <a:gd name="T12" fmla="*/ 2147483647 w 264"/>
                <a:gd name="T13" fmla="*/ 2147483647 h 461"/>
                <a:gd name="T14" fmla="*/ 2147483647 w 264"/>
                <a:gd name="T15" fmla="*/ 2147483647 h 461"/>
                <a:gd name="T16" fmla="*/ 2147483647 w 264"/>
                <a:gd name="T17" fmla="*/ 2147483647 h 461"/>
                <a:gd name="T18" fmla="*/ 2147483647 w 264"/>
                <a:gd name="T19" fmla="*/ 2147483647 h 461"/>
                <a:gd name="T20" fmla="*/ 2147483647 w 264"/>
                <a:gd name="T21" fmla="*/ 2147483647 h 461"/>
                <a:gd name="T22" fmla="*/ 2147483647 w 264"/>
                <a:gd name="T23" fmla="*/ 2147483647 h 461"/>
                <a:gd name="T24" fmla="*/ 2147483647 w 264"/>
                <a:gd name="T25" fmla="*/ 2147483647 h 461"/>
                <a:gd name="T26" fmla="*/ 2147483647 w 264"/>
                <a:gd name="T27" fmla="*/ 2147483647 h 461"/>
                <a:gd name="T28" fmla="*/ 2147483647 w 264"/>
                <a:gd name="T29" fmla="*/ 2147483647 h 461"/>
                <a:gd name="T30" fmla="*/ 2147483647 w 264"/>
                <a:gd name="T31" fmla="*/ 2147483647 h 461"/>
                <a:gd name="T32" fmla="*/ 2147483647 w 264"/>
                <a:gd name="T33" fmla="*/ 2147483647 h 461"/>
                <a:gd name="T34" fmla="*/ 2147483647 w 264"/>
                <a:gd name="T35" fmla="*/ 2147483647 h 461"/>
                <a:gd name="T36" fmla="*/ 2147483647 w 264"/>
                <a:gd name="T37" fmla="*/ 2147483647 h 461"/>
                <a:gd name="T38" fmla="*/ 2147483647 w 264"/>
                <a:gd name="T39" fmla="*/ 2147483647 h 461"/>
                <a:gd name="T40" fmla="*/ 2147483647 w 264"/>
                <a:gd name="T41" fmla="*/ 2147483647 h 461"/>
                <a:gd name="T42" fmla="*/ 2147483647 w 264"/>
                <a:gd name="T43" fmla="*/ 2147483647 h 461"/>
                <a:gd name="T44" fmla="*/ 2147483647 w 264"/>
                <a:gd name="T45" fmla="*/ 2147483647 h 461"/>
                <a:gd name="T46" fmla="*/ 2147483647 w 264"/>
                <a:gd name="T47" fmla="*/ 2147483647 h 461"/>
                <a:gd name="T48" fmla="*/ 2147483647 w 264"/>
                <a:gd name="T49" fmla="*/ 2147483647 h 461"/>
                <a:gd name="T50" fmla="*/ 2147483647 w 264"/>
                <a:gd name="T51" fmla="*/ 2147483647 h 461"/>
                <a:gd name="T52" fmla="*/ 2147483647 w 264"/>
                <a:gd name="T53" fmla="*/ 2147483647 h 461"/>
                <a:gd name="T54" fmla="*/ 2147483647 w 264"/>
                <a:gd name="T55" fmla="*/ 2147483647 h 461"/>
                <a:gd name="T56" fmla="*/ 2147483647 w 264"/>
                <a:gd name="T57" fmla="*/ 2147483647 h 461"/>
                <a:gd name="T58" fmla="*/ 2147483647 w 264"/>
                <a:gd name="T59" fmla="*/ 2147483647 h 461"/>
                <a:gd name="T60" fmla="*/ 2147483647 w 264"/>
                <a:gd name="T61" fmla="*/ 2147483647 h 461"/>
                <a:gd name="T62" fmla="*/ 2147483647 w 264"/>
                <a:gd name="T63" fmla="*/ 2147483647 h 461"/>
                <a:gd name="T64" fmla="*/ 2147483647 w 264"/>
                <a:gd name="T65" fmla="*/ 2147483647 h 461"/>
                <a:gd name="T66" fmla="*/ 2147483647 w 264"/>
                <a:gd name="T67" fmla="*/ 2147483647 h 461"/>
                <a:gd name="T68" fmla="*/ 2147483647 w 264"/>
                <a:gd name="T69" fmla="*/ 2147483647 h 461"/>
                <a:gd name="T70" fmla="*/ 2147483647 w 264"/>
                <a:gd name="T71" fmla="*/ 2147483647 h 461"/>
                <a:gd name="T72" fmla="*/ 2147483647 w 264"/>
                <a:gd name="T73" fmla="*/ 2147483647 h 461"/>
                <a:gd name="T74" fmla="*/ 2147483647 w 264"/>
                <a:gd name="T75" fmla="*/ 2147483647 h 461"/>
                <a:gd name="T76" fmla="*/ 2147483647 w 264"/>
                <a:gd name="T77" fmla="*/ 2147483647 h 461"/>
                <a:gd name="T78" fmla="*/ 2147483647 w 264"/>
                <a:gd name="T79" fmla="*/ 2147483647 h 461"/>
                <a:gd name="T80" fmla="*/ 2147483647 w 264"/>
                <a:gd name="T81" fmla="*/ 2147483647 h 461"/>
                <a:gd name="T82" fmla="*/ 2147483647 w 264"/>
                <a:gd name="T83" fmla="*/ 2147483647 h 461"/>
                <a:gd name="T84" fmla="*/ 2147483647 w 264"/>
                <a:gd name="T85" fmla="*/ 2147483647 h 461"/>
                <a:gd name="T86" fmla="*/ 2147483647 w 264"/>
                <a:gd name="T87" fmla="*/ 2147483647 h 461"/>
                <a:gd name="T88" fmla="*/ 2147483647 w 264"/>
                <a:gd name="T89" fmla="*/ 2147483647 h 461"/>
                <a:gd name="T90" fmla="*/ 2147483647 w 264"/>
                <a:gd name="T91" fmla="*/ 2147483647 h 461"/>
                <a:gd name="T92" fmla="*/ 2147483647 w 264"/>
                <a:gd name="T93" fmla="*/ 2147483647 h 461"/>
                <a:gd name="T94" fmla="*/ 2147483647 w 264"/>
                <a:gd name="T95" fmla="*/ 2147483647 h 461"/>
                <a:gd name="T96" fmla="*/ 2147483647 w 264"/>
                <a:gd name="T97" fmla="*/ 2147483647 h 461"/>
                <a:gd name="T98" fmla="*/ 2147483647 w 264"/>
                <a:gd name="T99" fmla="*/ 2147483647 h 461"/>
                <a:gd name="T100" fmla="*/ 2147483647 w 264"/>
                <a:gd name="T101" fmla="*/ 2147483647 h 461"/>
                <a:gd name="T102" fmla="*/ 2147483647 w 264"/>
                <a:gd name="T103" fmla="*/ 2147483647 h 461"/>
                <a:gd name="T104" fmla="*/ 2147483647 w 264"/>
                <a:gd name="T105" fmla="*/ 2147483647 h 461"/>
                <a:gd name="T106" fmla="*/ 2147483647 w 264"/>
                <a:gd name="T107" fmla="*/ 2147483647 h 461"/>
                <a:gd name="T108" fmla="*/ 2147483647 w 264"/>
                <a:gd name="T109" fmla="*/ 2147483647 h 461"/>
                <a:gd name="T110" fmla="*/ 2147483647 w 264"/>
                <a:gd name="T111" fmla="*/ 2147483647 h 461"/>
                <a:gd name="T112" fmla="*/ 2147483647 w 264"/>
                <a:gd name="T113" fmla="*/ 2147483647 h 461"/>
                <a:gd name="T114" fmla="*/ 2147483647 w 264"/>
                <a:gd name="T115" fmla="*/ 2147483647 h 461"/>
                <a:gd name="T116" fmla="*/ 2147483647 w 264"/>
                <a:gd name="T117" fmla="*/ 2147483647 h 461"/>
                <a:gd name="T118" fmla="*/ 2147483647 w 264"/>
                <a:gd name="T119" fmla="*/ 2147483647 h 461"/>
                <a:gd name="T120" fmla="*/ 2147483647 w 264"/>
                <a:gd name="T121" fmla="*/ 2147483647 h 461"/>
                <a:gd name="T122" fmla="*/ 2147483647 w 264"/>
                <a:gd name="T123" fmla="*/ 2147483647 h 461"/>
                <a:gd name="T124" fmla="*/ 2147483647 w 264"/>
                <a:gd name="T125" fmla="*/ 2147483647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461"/>
                <a:gd name="T191" fmla="*/ 264 w 264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461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0" name="Maine" title="Maine"/>
            <p:cNvSpPr>
              <a:spLocks/>
            </p:cNvSpPr>
            <p:nvPr/>
          </p:nvSpPr>
          <p:spPr bwMode="auto">
            <a:xfrm>
              <a:off x="7577138" y="1778000"/>
              <a:ext cx="500062" cy="733425"/>
            </a:xfrm>
            <a:custGeom>
              <a:avLst/>
              <a:gdLst>
                <a:gd name="T0" fmla="*/ 2147483647 w 317"/>
                <a:gd name="T1" fmla="*/ 2147483647 h 499"/>
                <a:gd name="T2" fmla="*/ 2147483647 w 317"/>
                <a:gd name="T3" fmla="*/ 2147483647 h 499"/>
                <a:gd name="T4" fmla="*/ 0 w 317"/>
                <a:gd name="T5" fmla="*/ 2147483647 h 499"/>
                <a:gd name="T6" fmla="*/ 2147483647 w 317"/>
                <a:gd name="T7" fmla="*/ 2147483647 h 499"/>
                <a:gd name="T8" fmla="*/ 2147483647 w 317"/>
                <a:gd name="T9" fmla="*/ 2147483647 h 499"/>
                <a:gd name="T10" fmla="*/ 2147483647 w 317"/>
                <a:gd name="T11" fmla="*/ 2147483647 h 499"/>
                <a:gd name="T12" fmla="*/ 2147483647 w 317"/>
                <a:gd name="T13" fmla="*/ 2147483647 h 499"/>
                <a:gd name="T14" fmla="*/ 2147483647 w 317"/>
                <a:gd name="T15" fmla="*/ 2147483647 h 499"/>
                <a:gd name="T16" fmla="*/ 2147483647 w 317"/>
                <a:gd name="T17" fmla="*/ 2147483647 h 499"/>
                <a:gd name="T18" fmla="*/ 2147483647 w 317"/>
                <a:gd name="T19" fmla="*/ 2147483647 h 499"/>
                <a:gd name="T20" fmla="*/ 2147483647 w 317"/>
                <a:gd name="T21" fmla="*/ 2147483647 h 499"/>
                <a:gd name="T22" fmla="*/ 2147483647 w 317"/>
                <a:gd name="T23" fmla="*/ 2147483647 h 499"/>
                <a:gd name="T24" fmla="*/ 2147483647 w 317"/>
                <a:gd name="T25" fmla="*/ 2147483647 h 499"/>
                <a:gd name="T26" fmla="*/ 2147483647 w 317"/>
                <a:gd name="T27" fmla="*/ 0 h 499"/>
                <a:gd name="T28" fmla="*/ 2147483647 w 317"/>
                <a:gd name="T29" fmla="*/ 2147483647 h 499"/>
                <a:gd name="T30" fmla="*/ 2147483647 w 317"/>
                <a:gd name="T31" fmla="*/ 2147483647 h 499"/>
                <a:gd name="T32" fmla="*/ 2147483647 w 317"/>
                <a:gd name="T33" fmla="*/ 2147483647 h 499"/>
                <a:gd name="T34" fmla="*/ 2147483647 w 317"/>
                <a:gd name="T35" fmla="*/ 2147483647 h 499"/>
                <a:gd name="T36" fmla="*/ 2147483647 w 317"/>
                <a:gd name="T37" fmla="*/ 2147483647 h 499"/>
                <a:gd name="T38" fmla="*/ 2147483647 w 317"/>
                <a:gd name="T39" fmla="*/ 2147483647 h 499"/>
                <a:gd name="T40" fmla="*/ 2147483647 w 317"/>
                <a:gd name="T41" fmla="*/ 2147483647 h 499"/>
                <a:gd name="T42" fmla="*/ 2147483647 w 317"/>
                <a:gd name="T43" fmla="*/ 2147483647 h 499"/>
                <a:gd name="T44" fmla="*/ 2147483647 w 317"/>
                <a:gd name="T45" fmla="*/ 2147483647 h 499"/>
                <a:gd name="T46" fmla="*/ 2147483647 w 317"/>
                <a:gd name="T47" fmla="*/ 2147483647 h 499"/>
                <a:gd name="T48" fmla="*/ 2147483647 w 317"/>
                <a:gd name="T49" fmla="*/ 2147483647 h 499"/>
                <a:gd name="T50" fmla="*/ 2147483647 w 317"/>
                <a:gd name="T51" fmla="*/ 2147483647 h 499"/>
                <a:gd name="T52" fmla="*/ 2147483647 w 317"/>
                <a:gd name="T53" fmla="*/ 2147483647 h 499"/>
                <a:gd name="T54" fmla="*/ 2147483647 w 317"/>
                <a:gd name="T55" fmla="*/ 2147483647 h 499"/>
                <a:gd name="T56" fmla="*/ 2147483647 w 317"/>
                <a:gd name="T57" fmla="*/ 2147483647 h 499"/>
                <a:gd name="T58" fmla="*/ 2147483647 w 317"/>
                <a:gd name="T59" fmla="*/ 2147483647 h 499"/>
                <a:gd name="T60" fmla="*/ 2147483647 w 317"/>
                <a:gd name="T61" fmla="*/ 2147483647 h 499"/>
                <a:gd name="T62" fmla="*/ 2147483647 w 317"/>
                <a:gd name="T63" fmla="*/ 2147483647 h 499"/>
                <a:gd name="T64" fmla="*/ 2147483647 w 317"/>
                <a:gd name="T65" fmla="*/ 2147483647 h 499"/>
                <a:gd name="T66" fmla="*/ 2147483647 w 317"/>
                <a:gd name="T67" fmla="*/ 2147483647 h 499"/>
                <a:gd name="T68" fmla="*/ 2147483647 w 317"/>
                <a:gd name="T69" fmla="*/ 2147483647 h 499"/>
                <a:gd name="T70" fmla="*/ 2147483647 w 317"/>
                <a:gd name="T71" fmla="*/ 2147483647 h 499"/>
                <a:gd name="T72" fmla="*/ 2147483647 w 317"/>
                <a:gd name="T73" fmla="*/ 2147483647 h 499"/>
                <a:gd name="T74" fmla="*/ 2147483647 w 317"/>
                <a:gd name="T75" fmla="*/ 2147483647 h 499"/>
                <a:gd name="T76" fmla="*/ 2147483647 w 317"/>
                <a:gd name="T77" fmla="*/ 2147483647 h 499"/>
                <a:gd name="T78" fmla="*/ 2147483647 w 317"/>
                <a:gd name="T79" fmla="*/ 2147483647 h 499"/>
                <a:gd name="T80" fmla="*/ 2147483647 w 317"/>
                <a:gd name="T81" fmla="*/ 2147483647 h 499"/>
                <a:gd name="T82" fmla="*/ 2147483647 w 317"/>
                <a:gd name="T83" fmla="*/ 2147483647 h 499"/>
                <a:gd name="T84" fmla="*/ 2147483647 w 317"/>
                <a:gd name="T85" fmla="*/ 2147483647 h 499"/>
                <a:gd name="T86" fmla="*/ 2147483647 w 317"/>
                <a:gd name="T87" fmla="*/ 2147483647 h 499"/>
                <a:gd name="T88" fmla="*/ 2147483647 w 317"/>
                <a:gd name="T89" fmla="*/ 2147483647 h 499"/>
                <a:gd name="T90" fmla="*/ 2147483647 w 317"/>
                <a:gd name="T91" fmla="*/ 2147483647 h 499"/>
                <a:gd name="T92" fmla="*/ 2147483647 w 317"/>
                <a:gd name="T93" fmla="*/ 2147483647 h 499"/>
                <a:gd name="T94" fmla="*/ 2147483647 w 317"/>
                <a:gd name="T95" fmla="*/ 2147483647 h 499"/>
                <a:gd name="T96" fmla="*/ 2147483647 w 317"/>
                <a:gd name="T97" fmla="*/ 2147483647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499"/>
                <a:gd name="T149" fmla="*/ 317 w 317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499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41" name="Michigan" descr="Michigan" title="Michigan"/>
            <p:cNvGrpSpPr/>
            <p:nvPr/>
          </p:nvGrpSpPr>
          <p:grpSpPr>
            <a:xfrm>
              <a:off x="5262563" y="2105025"/>
              <a:ext cx="1035050" cy="965200"/>
              <a:chOff x="5033963" y="2028825"/>
              <a:chExt cx="1035050" cy="965200"/>
            </a:xfrm>
            <a:solidFill>
              <a:schemeClr val="bg1"/>
            </a:solidFill>
          </p:grpSpPr>
          <p:sp>
            <p:nvSpPr>
              <p:cNvPr id="242" name="Michigan" title="Michigan"/>
              <p:cNvSpPr>
                <a:spLocks/>
              </p:cNvSpPr>
              <p:nvPr/>
            </p:nvSpPr>
            <p:spPr bwMode="auto">
              <a:xfrm>
                <a:off x="5540375" y="2324100"/>
                <a:ext cx="528638" cy="669925"/>
              </a:xfrm>
              <a:custGeom>
                <a:avLst/>
                <a:gdLst>
                  <a:gd name="T0" fmla="*/ 2147483647 w 335"/>
                  <a:gd name="T1" fmla="*/ 2147483647 h 455"/>
                  <a:gd name="T2" fmla="*/ 2147483647 w 335"/>
                  <a:gd name="T3" fmla="*/ 2147483647 h 455"/>
                  <a:gd name="T4" fmla="*/ 2147483647 w 335"/>
                  <a:gd name="T5" fmla="*/ 2147483647 h 455"/>
                  <a:gd name="T6" fmla="*/ 2147483647 w 335"/>
                  <a:gd name="T7" fmla="*/ 2147483647 h 455"/>
                  <a:gd name="T8" fmla="*/ 2147483647 w 335"/>
                  <a:gd name="T9" fmla="*/ 2147483647 h 455"/>
                  <a:gd name="T10" fmla="*/ 2147483647 w 335"/>
                  <a:gd name="T11" fmla="*/ 2147483647 h 455"/>
                  <a:gd name="T12" fmla="*/ 2147483647 w 335"/>
                  <a:gd name="T13" fmla="*/ 2147483647 h 455"/>
                  <a:gd name="T14" fmla="*/ 2147483647 w 335"/>
                  <a:gd name="T15" fmla="*/ 2147483647 h 455"/>
                  <a:gd name="T16" fmla="*/ 2147483647 w 335"/>
                  <a:gd name="T17" fmla="*/ 2147483647 h 455"/>
                  <a:gd name="T18" fmla="*/ 2147483647 w 335"/>
                  <a:gd name="T19" fmla="*/ 2147483647 h 455"/>
                  <a:gd name="T20" fmla="*/ 2147483647 w 335"/>
                  <a:gd name="T21" fmla="*/ 2147483647 h 455"/>
                  <a:gd name="T22" fmla="*/ 2147483647 w 335"/>
                  <a:gd name="T23" fmla="*/ 2147483647 h 455"/>
                  <a:gd name="T24" fmla="*/ 2147483647 w 335"/>
                  <a:gd name="T25" fmla="*/ 2147483647 h 455"/>
                  <a:gd name="T26" fmla="*/ 2147483647 w 335"/>
                  <a:gd name="T27" fmla="*/ 2147483647 h 455"/>
                  <a:gd name="T28" fmla="*/ 2147483647 w 335"/>
                  <a:gd name="T29" fmla="*/ 2147483647 h 455"/>
                  <a:gd name="T30" fmla="*/ 2147483647 w 335"/>
                  <a:gd name="T31" fmla="*/ 2147483647 h 455"/>
                  <a:gd name="T32" fmla="*/ 2147483647 w 335"/>
                  <a:gd name="T33" fmla="*/ 2147483647 h 455"/>
                  <a:gd name="T34" fmla="*/ 2147483647 w 335"/>
                  <a:gd name="T35" fmla="*/ 2147483647 h 455"/>
                  <a:gd name="T36" fmla="*/ 2147483647 w 335"/>
                  <a:gd name="T37" fmla="*/ 2147483647 h 455"/>
                  <a:gd name="T38" fmla="*/ 2147483647 w 335"/>
                  <a:gd name="T39" fmla="*/ 2147483647 h 455"/>
                  <a:gd name="T40" fmla="*/ 2147483647 w 335"/>
                  <a:gd name="T41" fmla="*/ 2147483647 h 455"/>
                  <a:gd name="T42" fmla="*/ 2147483647 w 335"/>
                  <a:gd name="T43" fmla="*/ 2147483647 h 455"/>
                  <a:gd name="T44" fmla="*/ 2147483647 w 335"/>
                  <a:gd name="T45" fmla="*/ 2147483647 h 455"/>
                  <a:gd name="T46" fmla="*/ 2147483647 w 335"/>
                  <a:gd name="T47" fmla="*/ 2147483647 h 455"/>
                  <a:gd name="T48" fmla="*/ 2147483647 w 335"/>
                  <a:gd name="T49" fmla="*/ 2147483647 h 455"/>
                  <a:gd name="T50" fmla="*/ 2147483647 w 335"/>
                  <a:gd name="T51" fmla="*/ 2147483647 h 455"/>
                  <a:gd name="T52" fmla="*/ 2147483647 w 335"/>
                  <a:gd name="T53" fmla="*/ 2147483647 h 455"/>
                  <a:gd name="T54" fmla="*/ 2147483647 w 335"/>
                  <a:gd name="T55" fmla="*/ 2147483647 h 455"/>
                  <a:gd name="T56" fmla="*/ 2147483647 w 335"/>
                  <a:gd name="T57" fmla="*/ 2147483647 h 455"/>
                  <a:gd name="T58" fmla="*/ 2147483647 w 335"/>
                  <a:gd name="T59" fmla="*/ 2147483647 h 455"/>
                  <a:gd name="T60" fmla="*/ 2147483647 w 335"/>
                  <a:gd name="T61" fmla="*/ 2147483647 h 455"/>
                  <a:gd name="T62" fmla="*/ 2147483647 w 335"/>
                  <a:gd name="T63" fmla="*/ 2147483647 h 455"/>
                  <a:gd name="T64" fmla="*/ 2147483647 w 335"/>
                  <a:gd name="T65" fmla="*/ 2147483647 h 455"/>
                  <a:gd name="T66" fmla="*/ 2147483647 w 335"/>
                  <a:gd name="T67" fmla="*/ 2147483647 h 455"/>
                  <a:gd name="T68" fmla="*/ 2147483647 w 335"/>
                  <a:gd name="T69" fmla="*/ 2147483647 h 455"/>
                  <a:gd name="T70" fmla="*/ 2147483647 w 335"/>
                  <a:gd name="T71" fmla="*/ 2147483647 h 455"/>
                  <a:gd name="T72" fmla="*/ 2147483647 w 335"/>
                  <a:gd name="T73" fmla="*/ 2147483647 h 455"/>
                  <a:gd name="T74" fmla="*/ 2147483647 w 335"/>
                  <a:gd name="T75" fmla="*/ 2147483647 h 455"/>
                  <a:gd name="T76" fmla="*/ 2147483647 w 335"/>
                  <a:gd name="T77" fmla="*/ 2147483647 h 455"/>
                  <a:gd name="T78" fmla="*/ 2147483647 w 335"/>
                  <a:gd name="T79" fmla="*/ 2147483647 h 455"/>
                  <a:gd name="T80" fmla="*/ 2147483647 w 335"/>
                  <a:gd name="T81" fmla="*/ 0 h 455"/>
                  <a:gd name="T82" fmla="*/ 2147483647 w 335"/>
                  <a:gd name="T83" fmla="*/ 2147483647 h 455"/>
                  <a:gd name="T84" fmla="*/ 2147483647 w 335"/>
                  <a:gd name="T85" fmla="*/ 2147483647 h 455"/>
                  <a:gd name="T86" fmla="*/ 2147483647 w 335"/>
                  <a:gd name="T87" fmla="*/ 2147483647 h 455"/>
                  <a:gd name="T88" fmla="*/ 2147483647 w 335"/>
                  <a:gd name="T89" fmla="*/ 2147483647 h 455"/>
                  <a:gd name="T90" fmla="*/ 2147483647 w 335"/>
                  <a:gd name="T91" fmla="*/ 2147483647 h 4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5"/>
                  <a:gd name="T139" fmla="*/ 0 h 455"/>
                  <a:gd name="T140" fmla="*/ 335 w 335"/>
                  <a:gd name="T141" fmla="*/ 455 h 4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5" h="455">
                    <a:moveTo>
                      <a:pt x="238" y="121"/>
                    </a:moveTo>
                    <a:lnTo>
                      <a:pt x="228" y="149"/>
                    </a:lnTo>
                    <a:lnTo>
                      <a:pt x="225" y="153"/>
                    </a:lnTo>
                    <a:lnTo>
                      <a:pt x="224" y="161"/>
                    </a:lnTo>
                    <a:lnTo>
                      <a:pt x="225" y="167"/>
                    </a:lnTo>
                    <a:lnTo>
                      <a:pt x="221" y="174"/>
                    </a:lnTo>
                    <a:lnTo>
                      <a:pt x="212" y="183"/>
                    </a:lnTo>
                    <a:lnTo>
                      <a:pt x="203" y="188"/>
                    </a:lnTo>
                    <a:lnTo>
                      <a:pt x="202" y="193"/>
                    </a:lnTo>
                    <a:lnTo>
                      <a:pt x="202" y="211"/>
                    </a:lnTo>
                    <a:lnTo>
                      <a:pt x="209" y="220"/>
                    </a:lnTo>
                    <a:lnTo>
                      <a:pt x="223" y="224"/>
                    </a:lnTo>
                    <a:lnTo>
                      <a:pt x="228" y="221"/>
                    </a:lnTo>
                    <a:lnTo>
                      <a:pt x="236" y="210"/>
                    </a:lnTo>
                    <a:lnTo>
                      <a:pt x="238" y="207"/>
                    </a:lnTo>
                    <a:lnTo>
                      <a:pt x="243" y="193"/>
                    </a:lnTo>
                    <a:lnTo>
                      <a:pt x="248" y="190"/>
                    </a:lnTo>
                    <a:lnTo>
                      <a:pt x="242" y="186"/>
                    </a:lnTo>
                    <a:lnTo>
                      <a:pt x="249" y="183"/>
                    </a:lnTo>
                    <a:lnTo>
                      <a:pt x="252" y="178"/>
                    </a:lnTo>
                    <a:lnTo>
                      <a:pt x="261" y="174"/>
                    </a:lnTo>
                    <a:lnTo>
                      <a:pt x="271" y="164"/>
                    </a:lnTo>
                    <a:lnTo>
                      <a:pt x="275" y="164"/>
                    </a:lnTo>
                    <a:lnTo>
                      <a:pt x="289" y="169"/>
                    </a:lnTo>
                    <a:lnTo>
                      <a:pt x="297" y="182"/>
                    </a:lnTo>
                    <a:lnTo>
                      <a:pt x="306" y="201"/>
                    </a:lnTo>
                    <a:lnTo>
                      <a:pt x="317" y="235"/>
                    </a:lnTo>
                    <a:lnTo>
                      <a:pt x="320" y="247"/>
                    </a:lnTo>
                    <a:lnTo>
                      <a:pt x="322" y="257"/>
                    </a:lnTo>
                    <a:lnTo>
                      <a:pt x="334" y="275"/>
                    </a:lnTo>
                    <a:lnTo>
                      <a:pt x="331" y="314"/>
                    </a:lnTo>
                    <a:lnTo>
                      <a:pt x="318" y="328"/>
                    </a:lnTo>
                    <a:lnTo>
                      <a:pt x="317" y="317"/>
                    </a:lnTo>
                    <a:lnTo>
                      <a:pt x="321" y="311"/>
                    </a:lnTo>
                    <a:lnTo>
                      <a:pt x="313" y="311"/>
                    </a:lnTo>
                    <a:lnTo>
                      <a:pt x="307" y="318"/>
                    </a:lnTo>
                    <a:lnTo>
                      <a:pt x="304" y="332"/>
                    </a:lnTo>
                    <a:lnTo>
                      <a:pt x="306" y="338"/>
                    </a:lnTo>
                    <a:lnTo>
                      <a:pt x="303" y="349"/>
                    </a:lnTo>
                    <a:lnTo>
                      <a:pt x="297" y="352"/>
                    </a:lnTo>
                    <a:lnTo>
                      <a:pt x="289" y="364"/>
                    </a:lnTo>
                    <a:lnTo>
                      <a:pt x="288" y="388"/>
                    </a:lnTo>
                    <a:lnTo>
                      <a:pt x="275" y="406"/>
                    </a:lnTo>
                    <a:lnTo>
                      <a:pt x="274" y="421"/>
                    </a:lnTo>
                    <a:lnTo>
                      <a:pt x="271" y="423"/>
                    </a:lnTo>
                    <a:lnTo>
                      <a:pt x="263" y="424"/>
                    </a:lnTo>
                    <a:lnTo>
                      <a:pt x="259" y="424"/>
                    </a:lnTo>
                    <a:lnTo>
                      <a:pt x="246" y="427"/>
                    </a:lnTo>
                    <a:lnTo>
                      <a:pt x="238" y="428"/>
                    </a:lnTo>
                    <a:lnTo>
                      <a:pt x="213" y="433"/>
                    </a:lnTo>
                    <a:lnTo>
                      <a:pt x="199" y="435"/>
                    </a:lnTo>
                    <a:lnTo>
                      <a:pt x="196" y="435"/>
                    </a:lnTo>
                    <a:lnTo>
                      <a:pt x="189" y="437"/>
                    </a:lnTo>
                    <a:lnTo>
                      <a:pt x="169" y="440"/>
                    </a:lnTo>
                    <a:lnTo>
                      <a:pt x="164" y="441"/>
                    </a:lnTo>
                    <a:lnTo>
                      <a:pt x="163" y="434"/>
                    </a:lnTo>
                    <a:lnTo>
                      <a:pt x="162" y="435"/>
                    </a:lnTo>
                    <a:lnTo>
                      <a:pt x="148" y="437"/>
                    </a:lnTo>
                    <a:lnTo>
                      <a:pt x="138" y="438"/>
                    </a:lnTo>
                    <a:lnTo>
                      <a:pt x="133" y="438"/>
                    </a:lnTo>
                    <a:lnTo>
                      <a:pt x="130" y="438"/>
                    </a:lnTo>
                    <a:lnTo>
                      <a:pt x="128" y="440"/>
                    </a:lnTo>
                    <a:lnTo>
                      <a:pt x="124" y="440"/>
                    </a:lnTo>
                    <a:lnTo>
                      <a:pt x="119" y="440"/>
                    </a:lnTo>
                    <a:lnTo>
                      <a:pt x="108" y="442"/>
                    </a:lnTo>
                    <a:lnTo>
                      <a:pt x="95" y="442"/>
                    </a:lnTo>
                    <a:lnTo>
                      <a:pt x="88" y="444"/>
                    </a:lnTo>
                    <a:lnTo>
                      <a:pt x="69" y="447"/>
                    </a:lnTo>
                    <a:lnTo>
                      <a:pt x="63" y="447"/>
                    </a:lnTo>
                    <a:lnTo>
                      <a:pt x="49" y="448"/>
                    </a:lnTo>
                    <a:lnTo>
                      <a:pt x="48" y="449"/>
                    </a:lnTo>
                    <a:lnTo>
                      <a:pt x="38" y="449"/>
                    </a:lnTo>
                    <a:lnTo>
                      <a:pt x="26" y="452"/>
                    </a:lnTo>
                    <a:lnTo>
                      <a:pt x="19" y="452"/>
                    </a:lnTo>
                    <a:lnTo>
                      <a:pt x="9" y="454"/>
                    </a:lnTo>
                    <a:lnTo>
                      <a:pt x="2" y="454"/>
                    </a:lnTo>
                    <a:lnTo>
                      <a:pt x="13" y="442"/>
                    </a:lnTo>
                    <a:lnTo>
                      <a:pt x="24" y="416"/>
                    </a:lnTo>
                    <a:lnTo>
                      <a:pt x="33" y="396"/>
                    </a:lnTo>
                    <a:lnTo>
                      <a:pt x="37" y="377"/>
                    </a:lnTo>
                    <a:lnTo>
                      <a:pt x="40" y="341"/>
                    </a:lnTo>
                    <a:lnTo>
                      <a:pt x="38" y="339"/>
                    </a:lnTo>
                    <a:lnTo>
                      <a:pt x="34" y="314"/>
                    </a:lnTo>
                    <a:lnTo>
                      <a:pt x="29" y="302"/>
                    </a:lnTo>
                    <a:lnTo>
                      <a:pt x="11" y="267"/>
                    </a:lnTo>
                    <a:lnTo>
                      <a:pt x="11" y="265"/>
                    </a:lnTo>
                    <a:lnTo>
                      <a:pt x="4" y="239"/>
                    </a:lnTo>
                    <a:lnTo>
                      <a:pt x="6" y="238"/>
                    </a:lnTo>
                    <a:lnTo>
                      <a:pt x="8" y="228"/>
                    </a:lnTo>
                    <a:lnTo>
                      <a:pt x="2" y="208"/>
                    </a:lnTo>
                    <a:lnTo>
                      <a:pt x="0" y="204"/>
                    </a:lnTo>
                    <a:lnTo>
                      <a:pt x="6" y="188"/>
                    </a:lnTo>
                    <a:lnTo>
                      <a:pt x="15" y="167"/>
                    </a:lnTo>
                    <a:lnTo>
                      <a:pt x="15" y="158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1" y="13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07"/>
                    </a:lnTo>
                    <a:lnTo>
                      <a:pt x="29" y="107"/>
                    </a:lnTo>
                    <a:lnTo>
                      <a:pt x="44" y="94"/>
                    </a:lnTo>
                    <a:lnTo>
                      <a:pt x="59" y="76"/>
                    </a:lnTo>
                    <a:lnTo>
                      <a:pt x="54" y="93"/>
                    </a:lnTo>
                    <a:lnTo>
                      <a:pt x="56" y="116"/>
                    </a:lnTo>
                    <a:lnTo>
                      <a:pt x="63" y="94"/>
                    </a:lnTo>
                    <a:lnTo>
                      <a:pt x="66" y="107"/>
                    </a:lnTo>
                    <a:lnTo>
                      <a:pt x="63" y="119"/>
                    </a:lnTo>
                    <a:lnTo>
                      <a:pt x="66" y="119"/>
                    </a:lnTo>
                    <a:lnTo>
                      <a:pt x="70" y="105"/>
                    </a:lnTo>
                    <a:lnTo>
                      <a:pt x="73" y="90"/>
                    </a:lnTo>
                    <a:lnTo>
                      <a:pt x="70" y="68"/>
                    </a:lnTo>
                    <a:lnTo>
                      <a:pt x="70" y="64"/>
                    </a:lnTo>
                    <a:lnTo>
                      <a:pt x="78" y="52"/>
                    </a:lnTo>
                    <a:lnTo>
                      <a:pt x="90" y="48"/>
                    </a:lnTo>
                    <a:lnTo>
                      <a:pt x="97" y="47"/>
                    </a:lnTo>
                    <a:lnTo>
                      <a:pt x="97" y="40"/>
                    </a:lnTo>
                    <a:lnTo>
                      <a:pt x="88" y="33"/>
                    </a:lnTo>
                    <a:lnTo>
                      <a:pt x="88" y="19"/>
                    </a:lnTo>
                    <a:lnTo>
                      <a:pt x="92" y="16"/>
                    </a:lnTo>
                    <a:lnTo>
                      <a:pt x="92" y="5"/>
                    </a:lnTo>
                    <a:lnTo>
                      <a:pt x="108" y="4"/>
                    </a:lnTo>
                    <a:lnTo>
                      <a:pt x="112" y="0"/>
                    </a:lnTo>
                    <a:lnTo>
                      <a:pt x="116" y="2"/>
                    </a:lnTo>
                    <a:lnTo>
                      <a:pt x="131" y="9"/>
                    </a:lnTo>
                    <a:lnTo>
                      <a:pt x="155" y="12"/>
                    </a:lnTo>
                    <a:lnTo>
                      <a:pt x="163" y="23"/>
                    </a:lnTo>
                    <a:lnTo>
                      <a:pt x="181" y="26"/>
                    </a:lnTo>
                    <a:lnTo>
                      <a:pt x="199" y="33"/>
                    </a:lnTo>
                    <a:lnTo>
                      <a:pt x="212" y="33"/>
                    </a:lnTo>
                    <a:lnTo>
                      <a:pt x="221" y="48"/>
                    </a:lnTo>
                    <a:lnTo>
                      <a:pt x="232" y="64"/>
                    </a:lnTo>
                    <a:lnTo>
                      <a:pt x="224" y="62"/>
                    </a:lnTo>
                    <a:lnTo>
                      <a:pt x="221" y="71"/>
                    </a:lnTo>
                    <a:lnTo>
                      <a:pt x="228" y="80"/>
                    </a:lnTo>
                    <a:lnTo>
                      <a:pt x="232" y="82"/>
                    </a:lnTo>
                    <a:lnTo>
                      <a:pt x="232" y="84"/>
                    </a:lnTo>
                    <a:lnTo>
                      <a:pt x="235" y="96"/>
                    </a:lnTo>
                    <a:lnTo>
                      <a:pt x="238" y="121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3" name="Michigan extra 1 (no alt text)"/>
              <p:cNvSpPr>
                <a:spLocks/>
              </p:cNvSpPr>
              <p:nvPr/>
            </p:nvSpPr>
            <p:spPr bwMode="auto">
              <a:xfrm>
                <a:off x="5033963" y="2098675"/>
                <a:ext cx="830262" cy="374650"/>
              </a:xfrm>
              <a:custGeom>
                <a:avLst/>
                <a:gdLst>
                  <a:gd name="T0" fmla="*/ 2147483647 w 525"/>
                  <a:gd name="T1" fmla="*/ 2147483647 h 254"/>
                  <a:gd name="T2" fmla="*/ 2147483647 w 525"/>
                  <a:gd name="T3" fmla="*/ 2147483647 h 254"/>
                  <a:gd name="T4" fmla="*/ 2147483647 w 525"/>
                  <a:gd name="T5" fmla="*/ 2147483647 h 254"/>
                  <a:gd name="T6" fmla="*/ 2147483647 w 525"/>
                  <a:gd name="T7" fmla="*/ 2147483647 h 254"/>
                  <a:gd name="T8" fmla="*/ 2147483647 w 525"/>
                  <a:gd name="T9" fmla="*/ 2147483647 h 254"/>
                  <a:gd name="T10" fmla="*/ 2147483647 w 525"/>
                  <a:gd name="T11" fmla="*/ 2147483647 h 254"/>
                  <a:gd name="T12" fmla="*/ 2147483647 w 525"/>
                  <a:gd name="T13" fmla="*/ 2147483647 h 254"/>
                  <a:gd name="T14" fmla="*/ 2147483647 w 525"/>
                  <a:gd name="T15" fmla="*/ 2147483647 h 254"/>
                  <a:gd name="T16" fmla="*/ 2147483647 w 525"/>
                  <a:gd name="T17" fmla="*/ 2147483647 h 254"/>
                  <a:gd name="T18" fmla="*/ 2147483647 w 525"/>
                  <a:gd name="T19" fmla="*/ 2147483647 h 254"/>
                  <a:gd name="T20" fmla="*/ 2147483647 w 525"/>
                  <a:gd name="T21" fmla="*/ 2147483647 h 254"/>
                  <a:gd name="T22" fmla="*/ 2147483647 w 525"/>
                  <a:gd name="T23" fmla="*/ 2147483647 h 254"/>
                  <a:gd name="T24" fmla="*/ 2147483647 w 525"/>
                  <a:gd name="T25" fmla="*/ 2147483647 h 254"/>
                  <a:gd name="T26" fmla="*/ 2147483647 w 525"/>
                  <a:gd name="T27" fmla="*/ 2147483647 h 254"/>
                  <a:gd name="T28" fmla="*/ 2147483647 w 525"/>
                  <a:gd name="T29" fmla="*/ 2147483647 h 254"/>
                  <a:gd name="T30" fmla="*/ 2147483647 w 525"/>
                  <a:gd name="T31" fmla="*/ 2147483647 h 254"/>
                  <a:gd name="T32" fmla="*/ 2147483647 w 525"/>
                  <a:gd name="T33" fmla="*/ 2147483647 h 254"/>
                  <a:gd name="T34" fmla="*/ 2147483647 w 525"/>
                  <a:gd name="T35" fmla="*/ 2147483647 h 254"/>
                  <a:gd name="T36" fmla="*/ 2147483647 w 525"/>
                  <a:gd name="T37" fmla="*/ 2147483647 h 254"/>
                  <a:gd name="T38" fmla="*/ 2147483647 w 525"/>
                  <a:gd name="T39" fmla="*/ 2147483647 h 254"/>
                  <a:gd name="T40" fmla="*/ 2147483647 w 525"/>
                  <a:gd name="T41" fmla="*/ 2147483647 h 254"/>
                  <a:gd name="T42" fmla="*/ 2147483647 w 525"/>
                  <a:gd name="T43" fmla="*/ 2147483647 h 254"/>
                  <a:gd name="T44" fmla="*/ 2147483647 w 525"/>
                  <a:gd name="T45" fmla="*/ 0 h 254"/>
                  <a:gd name="T46" fmla="*/ 2147483647 w 525"/>
                  <a:gd name="T47" fmla="*/ 2147483647 h 254"/>
                  <a:gd name="T48" fmla="*/ 2147483647 w 525"/>
                  <a:gd name="T49" fmla="*/ 2147483647 h 254"/>
                  <a:gd name="T50" fmla="*/ 2147483647 w 525"/>
                  <a:gd name="T51" fmla="*/ 2147483647 h 254"/>
                  <a:gd name="T52" fmla="*/ 2147483647 w 525"/>
                  <a:gd name="T53" fmla="*/ 2147483647 h 254"/>
                  <a:gd name="T54" fmla="*/ 2147483647 w 525"/>
                  <a:gd name="T55" fmla="*/ 2147483647 h 254"/>
                  <a:gd name="T56" fmla="*/ 2147483647 w 525"/>
                  <a:gd name="T57" fmla="*/ 2147483647 h 254"/>
                  <a:gd name="T58" fmla="*/ 2147483647 w 525"/>
                  <a:gd name="T59" fmla="*/ 2147483647 h 254"/>
                  <a:gd name="T60" fmla="*/ 2147483647 w 525"/>
                  <a:gd name="T61" fmla="*/ 2147483647 h 254"/>
                  <a:gd name="T62" fmla="*/ 2147483647 w 525"/>
                  <a:gd name="T63" fmla="*/ 2147483647 h 254"/>
                  <a:gd name="T64" fmla="*/ 2147483647 w 525"/>
                  <a:gd name="T65" fmla="*/ 2147483647 h 254"/>
                  <a:gd name="T66" fmla="*/ 2147483647 w 525"/>
                  <a:gd name="T67" fmla="*/ 2147483647 h 254"/>
                  <a:gd name="T68" fmla="*/ 2147483647 w 525"/>
                  <a:gd name="T69" fmla="*/ 2147483647 h 254"/>
                  <a:gd name="T70" fmla="*/ 2147483647 w 525"/>
                  <a:gd name="T71" fmla="*/ 2147483647 h 254"/>
                  <a:gd name="T72" fmla="*/ 2147483647 w 525"/>
                  <a:gd name="T73" fmla="*/ 2147483647 h 254"/>
                  <a:gd name="T74" fmla="*/ 2147483647 w 525"/>
                  <a:gd name="T75" fmla="*/ 2147483647 h 254"/>
                  <a:gd name="T76" fmla="*/ 2147483647 w 525"/>
                  <a:gd name="T77" fmla="*/ 2147483647 h 254"/>
                  <a:gd name="T78" fmla="*/ 2147483647 w 525"/>
                  <a:gd name="T79" fmla="*/ 2147483647 h 254"/>
                  <a:gd name="T80" fmla="*/ 2147483647 w 525"/>
                  <a:gd name="T81" fmla="*/ 2147483647 h 254"/>
                  <a:gd name="T82" fmla="*/ 2147483647 w 525"/>
                  <a:gd name="T83" fmla="*/ 2147483647 h 254"/>
                  <a:gd name="T84" fmla="*/ 2147483647 w 525"/>
                  <a:gd name="T85" fmla="*/ 2147483647 h 254"/>
                  <a:gd name="T86" fmla="*/ 2147483647 w 525"/>
                  <a:gd name="T87" fmla="*/ 2147483647 h 254"/>
                  <a:gd name="T88" fmla="*/ 2147483647 w 525"/>
                  <a:gd name="T89" fmla="*/ 2147483647 h 254"/>
                  <a:gd name="T90" fmla="*/ 2147483647 w 525"/>
                  <a:gd name="T91" fmla="*/ 2147483647 h 254"/>
                  <a:gd name="T92" fmla="*/ 2147483647 w 525"/>
                  <a:gd name="T93" fmla="*/ 2147483647 h 254"/>
                  <a:gd name="T94" fmla="*/ 2147483647 w 525"/>
                  <a:gd name="T95" fmla="*/ 2147483647 h 254"/>
                  <a:gd name="T96" fmla="*/ 2147483647 w 525"/>
                  <a:gd name="T97" fmla="*/ 2147483647 h 254"/>
                  <a:gd name="T98" fmla="*/ 2147483647 w 525"/>
                  <a:gd name="T99" fmla="*/ 2147483647 h 254"/>
                  <a:gd name="T100" fmla="*/ 2147483647 w 525"/>
                  <a:gd name="T101" fmla="*/ 2147483647 h 254"/>
                  <a:gd name="T102" fmla="*/ 2147483647 w 525"/>
                  <a:gd name="T103" fmla="*/ 2147483647 h 254"/>
                  <a:gd name="T104" fmla="*/ 2147483647 w 525"/>
                  <a:gd name="T105" fmla="*/ 2147483647 h 254"/>
                  <a:gd name="T106" fmla="*/ 2147483647 w 525"/>
                  <a:gd name="T107" fmla="*/ 2147483647 h 2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5"/>
                  <a:gd name="T163" fmla="*/ 0 h 254"/>
                  <a:gd name="T164" fmla="*/ 525 w 525"/>
                  <a:gd name="T165" fmla="*/ 254 h 2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5" h="254">
                    <a:moveTo>
                      <a:pt x="305" y="172"/>
                    </a:moveTo>
                    <a:lnTo>
                      <a:pt x="291" y="175"/>
                    </a:lnTo>
                    <a:lnTo>
                      <a:pt x="282" y="162"/>
                    </a:lnTo>
                    <a:lnTo>
                      <a:pt x="276" y="176"/>
                    </a:lnTo>
                    <a:lnTo>
                      <a:pt x="265" y="176"/>
                    </a:lnTo>
                    <a:lnTo>
                      <a:pt x="262" y="169"/>
                    </a:lnTo>
                    <a:lnTo>
                      <a:pt x="246" y="201"/>
                    </a:lnTo>
                    <a:lnTo>
                      <a:pt x="232" y="236"/>
                    </a:lnTo>
                    <a:lnTo>
                      <a:pt x="225" y="250"/>
                    </a:lnTo>
                    <a:lnTo>
                      <a:pt x="226" y="253"/>
                    </a:lnTo>
                    <a:lnTo>
                      <a:pt x="219" y="250"/>
                    </a:lnTo>
                    <a:lnTo>
                      <a:pt x="200" y="186"/>
                    </a:lnTo>
                    <a:lnTo>
                      <a:pt x="197" y="184"/>
                    </a:lnTo>
                    <a:lnTo>
                      <a:pt x="189" y="182"/>
                    </a:lnTo>
                    <a:lnTo>
                      <a:pt x="189" y="180"/>
                    </a:lnTo>
                    <a:lnTo>
                      <a:pt x="183" y="182"/>
                    </a:lnTo>
                    <a:lnTo>
                      <a:pt x="179" y="179"/>
                    </a:lnTo>
                    <a:lnTo>
                      <a:pt x="181" y="172"/>
                    </a:lnTo>
                    <a:lnTo>
                      <a:pt x="178" y="168"/>
                    </a:lnTo>
                    <a:lnTo>
                      <a:pt x="167" y="164"/>
                    </a:lnTo>
                    <a:lnTo>
                      <a:pt x="147" y="162"/>
                    </a:lnTo>
                    <a:lnTo>
                      <a:pt x="139" y="164"/>
                    </a:lnTo>
                    <a:lnTo>
                      <a:pt x="134" y="161"/>
                    </a:lnTo>
                    <a:lnTo>
                      <a:pt x="129" y="161"/>
                    </a:lnTo>
                    <a:lnTo>
                      <a:pt x="121" y="161"/>
                    </a:lnTo>
                    <a:lnTo>
                      <a:pt x="114" y="157"/>
                    </a:lnTo>
                    <a:lnTo>
                      <a:pt x="110" y="155"/>
                    </a:lnTo>
                    <a:lnTo>
                      <a:pt x="103" y="151"/>
                    </a:lnTo>
                    <a:lnTo>
                      <a:pt x="44" y="140"/>
                    </a:lnTo>
                    <a:lnTo>
                      <a:pt x="38" y="139"/>
                    </a:lnTo>
                    <a:lnTo>
                      <a:pt x="23" y="133"/>
                    </a:lnTo>
                    <a:lnTo>
                      <a:pt x="15" y="119"/>
                    </a:lnTo>
                    <a:lnTo>
                      <a:pt x="0" y="112"/>
                    </a:lnTo>
                    <a:lnTo>
                      <a:pt x="12" y="105"/>
                    </a:lnTo>
                    <a:lnTo>
                      <a:pt x="29" y="97"/>
                    </a:lnTo>
                    <a:lnTo>
                      <a:pt x="37" y="88"/>
                    </a:lnTo>
                    <a:lnTo>
                      <a:pt x="47" y="82"/>
                    </a:lnTo>
                    <a:lnTo>
                      <a:pt x="55" y="82"/>
                    </a:lnTo>
                    <a:lnTo>
                      <a:pt x="84" y="70"/>
                    </a:lnTo>
                    <a:lnTo>
                      <a:pt x="106" y="54"/>
                    </a:lnTo>
                    <a:lnTo>
                      <a:pt x="110" y="45"/>
                    </a:lnTo>
                    <a:lnTo>
                      <a:pt x="127" y="30"/>
                    </a:lnTo>
                    <a:lnTo>
                      <a:pt x="134" y="25"/>
                    </a:lnTo>
                    <a:lnTo>
                      <a:pt x="141" y="13"/>
                    </a:lnTo>
                    <a:lnTo>
                      <a:pt x="161" y="2"/>
                    </a:lnTo>
                    <a:lnTo>
                      <a:pt x="170" y="0"/>
                    </a:lnTo>
                    <a:lnTo>
                      <a:pt x="189" y="1"/>
                    </a:lnTo>
                    <a:lnTo>
                      <a:pt x="190" y="4"/>
                    </a:lnTo>
                    <a:lnTo>
                      <a:pt x="172" y="18"/>
                    </a:lnTo>
                    <a:lnTo>
                      <a:pt x="156" y="31"/>
                    </a:lnTo>
                    <a:lnTo>
                      <a:pt x="154" y="37"/>
                    </a:lnTo>
                    <a:lnTo>
                      <a:pt x="147" y="45"/>
                    </a:lnTo>
                    <a:lnTo>
                      <a:pt x="147" y="52"/>
                    </a:lnTo>
                    <a:lnTo>
                      <a:pt x="142" y="61"/>
                    </a:lnTo>
                    <a:lnTo>
                      <a:pt x="157" y="61"/>
                    </a:lnTo>
                    <a:lnTo>
                      <a:pt x="172" y="61"/>
                    </a:lnTo>
                    <a:lnTo>
                      <a:pt x="196" y="63"/>
                    </a:lnTo>
                    <a:lnTo>
                      <a:pt x="208" y="75"/>
                    </a:lnTo>
                    <a:lnTo>
                      <a:pt x="229" y="100"/>
                    </a:lnTo>
                    <a:lnTo>
                      <a:pt x="246" y="98"/>
                    </a:lnTo>
                    <a:lnTo>
                      <a:pt x="273" y="97"/>
                    </a:lnTo>
                    <a:lnTo>
                      <a:pt x="279" y="94"/>
                    </a:lnTo>
                    <a:lnTo>
                      <a:pt x="276" y="90"/>
                    </a:lnTo>
                    <a:lnTo>
                      <a:pt x="282" y="94"/>
                    </a:lnTo>
                    <a:lnTo>
                      <a:pt x="290" y="93"/>
                    </a:lnTo>
                    <a:lnTo>
                      <a:pt x="319" y="72"/>
                    </a:lnTo>
                    <a:lnTo>
                      <a:pt x="337" y="66"/>
                    </a:lnTo>
                    <a:lnTo>
                      <a:pt x="345" y="68"/>
                    </a:lnTo>
                    <a:lnTo>
                      <a:pt x="365" y="65"/>
                    </a:lnTo>
                    <a:lnTo>
                      <a:pt x="382" y="54"/>
                    </a:lnTo>
                    <a:lnTo>
                      <a:pt x="400" y="50"/>
                    </a:lnTo>
                    <a:lnTo>
                      <a:pt x="400" y="79"/>
                    </a:lnTo>
                    <a:lnTo>
                      <a:pt x="405" y="82"/>
                    </a:lnTo>
                    <a:lnTo>
                      <a:pt x="424" y="80"/>
                    </a:lnTo>
                    <a:lnTo>
                      <a:pt x="432" y="77"/>
                    </a:lnTo>
                    <a:lnTo>
                      <a:pt x="438" y="84"/>
                    </a:lnTo>
                    <a:lnTo>
                      <a:pt x="447" y="73"/>
                    </a:lnTo>
                    <a:lnTo>
                      <a:pt x="459" y="72"/>
                    </a:lnTo>
                    <a:lnTo>
                      <a:pt x="463" y="66"/>
                    </a:lnTo>
                    <a:lnTo>
                      <a:pt x="468" y="68"/>
                    </a:lnTo>
                    <a:lnTo>
                      <a:pt x="470" y="70"/>
                    </a:lnTo>
                    <a:lnTo>
                      <a:pt x="470" y="84"/>
                    </a:lnTo>
                    <a:lnTo>
                      <a:pt x="476" y="104"/>
                    </a:lnTo>
                    <a:lnTo>
                      <a:pt x="483" y="107"/>
                    </a:lnTo>
                    <a:lnTo>
                      <a:pt x="488" y="115"/>
                    </a:lnTo>
                    <a:lnTo>
                      <a:pt x="492" y="115"/>
                    </a:lnTo>
                    <a:lnTo>
                      <a:pt x="497" y="108"/>
                    </a:lnTo>
                    <a:lnTo>
                      <a:pt x="503" y="111"/>
                    </a:lnTo>
                    <a:lnTo>
                      <a:pt x="511" y="108"/>
                    </a:lnTo>
                    <a:lnTo>
                      <a:pt x="524" y="118"/>
                    </a:lnTo>
                    <a:lnTo>
                      <a:pt x="514" y="126"/>
                    </a:lnTo>
                    <a:lnTo>
                      <a:pt x="504" y="127"/>
                    </a:lnTo>
                    <a:lnTo>
                      <a:pt x="494" y="125"/>
                    </a:lnTo>
                    <a:lnTo>
                      <a:pt x="486" y="127"/>
                    </a:lnTo>
                    <a:lnTo>
                      <a:pt x="478" y="125"/>
                    </a:lnTo>
                    <a:lnTo>
                      <a:pt x="459" y="133"/>
                    </a:lnTo>
                    <a:lnTo>
                      <a:pt x="438" y="125"/>
                    </a:lnTo>
                    <a:lnTo>
                      <a:pt x="434" y="129"/>
                    </a:lnTo>
                    <a:lnTo>
                      <a:pt x="432" y="148"/>
                    </a:lnTo>
                    <a:lnTo>
                      <a:pt x="410" y="132"/>
                    </a:lnTo>
                    <a:lnTo>
                      <a:pt x="400" y="129"/>
                    </a:lnTo>
                    <a:lnTo>
                      <a:pt x="371" y="127"/>
                    </a:lnTo>
                    <a:lnTo>
                      <a:pt x="365" y="139"/>
                    </a:lnTo>
                    <a:lnTo>
                      <a:pt x="355" y="143"/>
                    </a:lnTo>
                    <a:lnTo>
                      <a:pt x="347" y="144"/>
                    </a:lnTo>
                    <a:lnTo>
                      <a:pt x="341" y="148"/>
                    </a:lnTo>
                    <a:lnTo>
                      <a:pt x="327" y="145"/>
                    </a:lnTo>
                    <a:lnTo>
                      <a:pt x="317" y="150"/>
                    </a:lnTo>
                    <a:lnTo>
                      <a:pt x="305" y="172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4" name="Michigan extra 2 (no alt text)"/>
              <p:cNvSpPr>
                <a:spLocks/>
              </p:cNvSpPr>
              <p:nvPr/>
            </p:nvSpPr>
            <p:spPr bwMode="auto">
              <a:xfrm>
                <a:off x="5727700" y="2309813"/>
                <a:ext cx="38100" cy="34925"/>
              </a:xfrm>
              <a:custGeom>
                <a:avLst/>
                <a:gdLst>
                  <a:gd name="T0" fmla="*/ 0 w 24"/>
                  <a:gd name="T1" fmla="*/ 2147483647 h 23"/>
                  <a:gd name="T2" fmla="*/ 0 w 24"/>
                  <a:gd name="T3" fmla="*/ 0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0 w 24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13" y="22"/>
                    </a:lnTo>
                    <a:lnTo>
                      <a:pt x="0" y="6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" name="Michigan extra 3 (no alt text)"/>
              <p:cNvSpPr>
                <a:spLocks/>
              </p:cNvSpPr>
              <p:nvPr/>
            </p:nvSpPr>
            <p:spPr bwMode="auto">
              <a:xfrm>
                <a:off x="5175250" y="2028825"/>
                <a:ext cx="36513" cy="33338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6" name="Minnesota" title="Minnesota"/>
            <p:cNvSpPr>
              <a:spLocks/>
            </p:cNvSpPr>
            <p:nvPr/>
          </p:nvSpPr>
          <p:spPr bwMode="auto">
            <a:xfrm>
              <a:off x="4449763" y="1930400"/>
              <a:ext cx="896937" cy="935038"/>
            </a:xfrm>
            <a:custGeom>
              <a:avLst/>
              <a:gdLst>
                <a:gd name="T0" fmla="*/ 2147483647 w 568"/>
                <a:gd name="T1" fmla="*/ 2147483647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2147483647 w 568"/>
                <a:gd name="T77" fmla="*/ 2147483647 h 635"/>
                <a:gd name="T78" fmla="*/ 2147483647 w 568"/>
                <a:gd name="T79" fmla="*/ 2147483647 h 635"/>
                <a:gd name="T80" fmla="*/ 2147483647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2147483647 h 635"/>
                <a:gd name="T88" fmla="*/ 2147483647 w 568"/>
                <a:gd name="T89" fmla="*/ 2147483647 h 635"/>
                <a:gd name="T90" fmla="*/ 2147483647 w 568"/>
                <a:gd name="T91" fmla="*/ 2147483647 h 635"/>
                <a:gd name="T92" fmla="*/ 2147483647 w 568"/>
                <a:gd name="T93" fmla="*/ 2147483647 h 635"/>
                <a:gd name="T94" fmla="*/ 2147483647 w 568"/>
                <a:gd name="T95" fmla="*/ 2147483647 h 6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8"/>
                <a:gd name="T145" fmla="*/ 0 h 635"/>
                <a:gd name="T146" fmla="*/ 568 w 568"/>
                <a:gd name="T147" fmla="*/ 635 h 6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8" h="635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7" name="Mississippi" title="Mississippi"/>
            <p:cNvSpPr>
              <a:spLocks/>
            </p:cNvSpPr>
            <p:nvPr/>
          </p:nvSpPr>
          <p:spPr bwMode="auto">
            <a:xfrm>
              <a:off x="5283200" y="4168775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8" name="Nevada" title="Nevada"/>
            <p:cNvSpPr>
              <a:spLocks/>
            </p:cNvSpPr>
            <p:nvPr/>
          </p:nvSpPr>
          <p:spPr bwMode="auto">
            <a:xfrm>
              <a:off x="1490663" y="2824163"/>
              <a:ext cx="852487" cy="1228725"/>
            </a:xfrm>
            <a:custGeom>
              <a:avLst/>
              <a:gdLst>
                <a:gd name="T0" fmla="*/ 2147483647 w 540"/>
                <a:gd name="T1" fmla="*/ 2147483647 h 834"/>
                <a:gd name="T2" fmla="*/ 2147483647 w 540"/>
                <a:gd name="T3" fmla="*/ 2147483647 h 834"/>
                <a:gd name="T4" fmla="*/ 2147483647 w 540"/>
                <a:gd name="T5" fmla="*/ 2147483647 h 834"/>
                <a:gd name="T6" fmla="*/ 2147483647 w 540"/>
                <a:gd name="T7" fmla="*/ 2147483647 h 834"/>
                <a:gd name="T8" fmla="*/ 2147483647 w 540"/>
                <a:gd name="T9" fmla="*/ 2147483647 h 834"/>
                <a:gd name="T10" fmla="*/ 2147483647 w 540"/>
                <a:gd name="T11" fmla="*/ 2147483647 h 834"/>
                <a:gd name="T12" fmla="*/ 2147483647 w 540"/>
                <a:gd name="T13" fmla="*/ 2147483647 h 834"/>
                <a:gd name="T14" fmla="*/ 2147483647 w 540"/>
                <a:gd name="T15" fmla="*/ 2147483647 h 834"/>
                <a:gd name="T16" fmla="*/ 2147483647 w 540"/>
                <a:gd name="T17" fmla="*/ 2147483647 h 834"/>
                <a:gd name="T18" fmla="*/ 2147483647 w 540"/>
                <a:gd name="T19" fmla="*/ 2147483647 h 834"/>
                <a:gd name="T20" fmla="*/ 2147483647 w 540"/>
                <a:gd name="T21" fmla="*/ 2147483647 h 834"/>
                <a:gd name="T22" fmla="*/ 2147483647 w 540"/>
                <a:gd name="T23" fmla="*/ 2147483647 h 834"/>
                <a:gd name="T24" fmla="*/ 2147483647 w 540"/>
                <a:gd name="T25" fmla="*/ 2147483647 h 834"/>
                <a:gd name="T26" fmla="*/ 2147483647 w 540"/>
                <a:gd name="T27" fmla="*/ 2147483647 h 834"/>
                <a:gd name="T28" fmla="*/ 2147483647 w 540"/>
                <a:gd name="T29" fmla="*/ 2147483647 h 834"/>
                <a:gd name="T30" fmla="*/ 2147483647 w 540"/>
                <a:gd name="T31" fmla="*/ 2147483647 h 834"/>
                <a:gd name="T32" fmla="*/ 2147483647 w 540"/>
                <a:gd name="T33" fmla="*/ 2147483647 h 834"/>
                <a:gd name="T34" fmla="*/ 2147483647 w 540"/>
                <a:gd name="T35" fmla="*/ 2147483647 h 834"/>
                <a:gd name="T36" fmla="*/ 2147483647 w 540"/>
                <a:gd name="T37" fmla="*/ 2147483647 h 834"/>
                <a:gd name="T38" fmla="*/ 2147483647 w 540"/>
                <a:gd name="T39" fmla="*/ 2147483647 h 834"/>
                <a:gd name="T40" fmla="*/ 2147483647 w 540"/>
                <a:gd name="T41" fmla="*/ 2147483647 h 834"/>
                <a:gd name="T42" fmla="*/ 2147483647 w 540"/>
                <a:gd name="T43" fmla="*/ 2147483647 h 834"/>
                <a:gd name="T44" fmla="*/ 2147483647 w 540"/>
                <a:gd name="T45" fmla="*/ 2147483647 h 834"/>
                <a:gd name="T46" fmla="*/ 2147483647 w 540"/>
                <a:gd name="T47" fmla="*/ 2147483647 h 834"/>
                <a:gd name="T48" fmla="*/ 2147483647 w 540"/>
                <a:gd name="T49" fmla="*/ 2147483647 h 834"/>
                <a:gd name="T50" fmla="*/ 2147483647 w 540"/>
                <a:gd name="T51" fmla="*/ 2147483647 h 834"/>
                <a:gd name="T52" fmla="*/ 2147483647 w 540"/>
                <a:gd name="T53" fmla="*/ 2147483647 h 834"/>
                <a:gd name="T54" fmla="*/ 2147483647 w 540"/>
                <a:gd name="T55" fmla="*/ 2147483647 h 834"/>
                <a:gd name="T56" fmla="*/ 2147483647 w 540"/>
                <a:gd name="T57" fmla="*/ 2147483647 h 834"/>
                <a:gd name="T58" fmla="*/ 2147483647 w 540"/>
                <a:gd name="T59" fmla="*/ 2147483647 h 834"/>
                <a:gd name="T60" fmla="*/ 2147483647 w 540"/>
                <a:gd name="T61" fmla="*/ 2147483647 h 834"/>
                <a:gd name="T62" fmla="*/ 2147483647 w 540"/>
                <a:gd name="T63" fmla="*/ 2147483647 h 834"/>
                <a:gd name="T64" fmla="*/ 2147483647 w 540"/>
                <a:gd name="T65" fmla="*/ 2147483647 h 834"/>
                <a:gd name="T66" fmla="*/ 2147483647 w 540"/>
                <a:gd name="T67" fmla="*/ 2147483647 h 834"/>
                <a:gd name="T68" fmla="*/ 2147483647 w 540"/>
                <a:gd name="T69" fmla="*/ 2147483647 h 834"/>
                <a:gd name="T70" fmla="*/ 2147483647 w 540"/>
                <a:gd name="T71" fmla="*/ 2147483647 h 834"/>
                <a:gd name="T72" fmla="*/ 2147483647 w 540"/>
                <a:gd name="T73" fmla="*/ 2147483647 h 834"/>
                <a:gd name="T74" fmla="*/ 2147483647 w 540"/>
                <a:gd name="T75" fmla="*/ 2147483647 h 834"/>
                <a:gd name="T76" fmla="*/ 2147483647 w 540"/>
                <a:gd name="T77" fmla="*/ 2147483647 h 834"/>
                <a:gd name="T78" fmla="*/ 2147483647 w 540"/>
                <a:gd name="T79" fmla="*/ 2147483647 h 834"/>
                <a:gd name="T80" fmla="*/ 2147483647 w 540"/>
                <a:gd name="T81" fmla="*/ 2147483647 h 834"/>
                <a:gd name="T82" fmla="*/ 2147483647 w 540"/>
                <a:gd name="T83" fmla="*/ 2147483647 h 834"/>
                <a:gd name="T84" fmla="*/ 2147483647 w 540"/>
                <a:gd name="T85" fmla="*/ 2147483647 h 834"/>
                <a:gd name="T86" fmla="*/ 2147483647 w 540"/>
                <a:gd name="T87" fmla="*/ 2147483647 h 834"/>
                <a:gd name="T88" fmla="*/ 2147483647 w 540"/>
                <a:gd name="T89" fmla="*/ 2147483647 h 834"/>
                <a:gd name="T90" fmla="*/ 2147483647 w 540"/>
                <a:gd name="T91" fmla="*/ 2147483647 h 834"/>
                <a:gd name="T92" fmla="*/ 2147483647 w 540"/>
                <a:gd name="T93" fmla="*/ 2147483647 h 834"/>
                <a:gd name="T94" fmla="*/ 2147483647 w 540"/>
                <a:gd name="T95" fmla="*/ 2147483647 h 834"/>
                <a:gd name="T96" fmla="*/ 2147483647 w 540"/>
                <a:gd name="T97" fmla="*/ 2147483647 h 8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834"/>
                <a:gd name="T149" fmla="*/ 540 w 540"/>
                <a:gd name="T150" fmla="*/ 834 h 8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834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9" name="New Hampshire" title="New Hampshire"/>
            <p:cNvSpPr>
              <a:spLocks/>
            </p:cNvSpPr>
            <p:nvPr/>
          </p:nvSpPr>
          <p:spPr bwMode="auto">
            <a:xfrm>
              <a:off x="7493000" y="2174875"/>
              <a:ext cx="223838" cy="439738"/>
            </a:xfrm>
            <a:custGeom>
              <a:avLst/>
              <a:gdLst>
                <a:gd name="T0" fmla="*/ 2147483647 w 142"/>
                <a:gd name="T1" fmla="*/ 2147483647 h 299"/>
                <a:gd name="T2" fmla="*/ 2147483647 w 142"/>
                <a:gd name="T3" fmla="*/ 2147483647 h 299"/>
                <a:gd name="T4" fmla="*/ 2147483647 w 142"/>
                <a:gd name="T5" fmla="*/ 2147483647 h 299"/>
                <a:gd name="T6" fmla="*/ 2147483647 w 142"/>
                <a:gd name="T7" fmla="*/ 2147483647 h 299"/>
                <a:gd name="T8" fmla="*/ 2147483647 w 142"/>
                <a:gd name="T9" fmla="*/ 2147483647 h 299"/>
                <a:gd name="T10" fmla="*/ 2147483647 w 142"/>
                <a:gd name="T11" fmla="*/ 2147483647 h 299"/>
                <a:gd name="T12" fmla="*/ 2147483647 w 142"/>
                <a:gd name="T13" fmla="*/ 2147483647 h 299"/>
                <a:gd name="T14" fmla="*/ 2147483647 w 142"/>
                <a:gd name="T15" fmla="*/ 2147483647 h 299"/>
                <a:gd name="T16" fmla="*/ 2147483647 w 142"/>
                <a:gd name="T17" fmla="*/ 2147483647 h 299"/>
                <a:gd name="T18" fmla="*/ 2147483647 w 142"/>
                <a:gd name="T19" fmla="*/ 2147483647 h 299"/>
                <a:gd name="T20" fmla="*/ 2147483647 w 142"/>
                <a:gd name="T21" fmla="*/ 2147483647 h 299"/>
                <a:gd name="T22" fmla="*/ 2147483647 w 142"/>
                <a:gd name="T23" fmla="*/ 2147483647 h 299"/>
                <a:gd name="T24" fmla="*/ 2147483647 w 142"/>
                <a:gd name="T25" fmla="*/ 2147483647 h 299"/>
                <a:gd name="T26" fmla="*/ 2147483647 w 142"/>
                <a:gd name="T27" fmla="*/ 2147483647 h 299"/>
                <a:gd name="T28" fmla="*/ 2147483647 w 142"/>
                <a:gd name="T29" fmla="*/ 2147483647 h 299"/>
                <a:gd name="T30" fmla="*/ 2147483647 w 142"/>
                <a:gd name="T31" fmla="*/ 2147483647 h 299"/>
                <a:gd name="T32" fmla="*/ 2147483647 w 142"/>
                <a:gd name="T33" fmla="*/ 2147483647 h 299"/>
                <a:gd name="T34" fmla="*/ 2147483647 w 142"/>
                <a:gd name="T35" fmla="*/ 2147483647 h 299"/>
                <a:gd name="T36" fmla="*/ 2147483647 w 142"/>
                <a:gd name="T37" fmla="*/ 2147483647 h 299"/>
                <a:gd name="T38" fmla="*/ 2147483647 w 142"/>
                <a:gd name="T39" fmla="*/ 2147483647 h 299"/>
                <a:gd name="T40" fmla="*/ 2147483647 w 142"/>
                <a:gd name="T41" fmla="*/ 0 h 299"/>
                <a:gd name="T42" fmla="*/ 2147483647 w 142"/>
                <a:gd name="T43" fmla="*/ 2147483647 h 299"/>
                <a:gd name="T44" fmla="*/ 2147483647 w 142"/>
                <a:gd name="T45" fmla="*/ 2147483647 h 299"/>
                <a:gd name="T46" fmla="*/ 2147483647 w 142"/>
                <a:gd name="T47" fmla="*/ 2147483647 h 299"/>
                <a:gd name="T48" fmla="*/ 2147483647 w 142"/>
                <a:gd name="T49" fmla="*/ 2147483647 h 299"/>
                <a:gd name="T50" fmla="*/ 2147483647 w 142"/>
                <a:gd name="T51" fmla="*/ 2147483647 h 299"/>
                <a:gd name="T52" fmla="*/ 2147483647 w 142"/>
                <a:gd name="T53" fmla="*/ 2147483647 h 299"/>
                <a:gd name="T54" fmla="*/ 2147483647 w 142"/>
                <a:gd name="T55" fmla="*/ 2147483647 h 299"/>
                <a:gd name="T56" fmla="*/ 2147483647 w 142"/>
                <a:gd name="T57" fmla="*/ 2147483647 h 299"/>
                <a:gd name="T58" fmla="*/ 2147483647 w 142"/>
                <a:gd name="T59" fmla="*/ 2147483647 h 299"/>
                <a:gd name="T60" fmla="*/ 2147483647 w 142"/>
                <a:gd name="T61" fmla="*/ 2147483647 h 299"/>
                <a:gd name="T62" fmla="*/ 2147483647 w 142"/>
                <a:gd name="T63" fmla="*/ 2147483647 h 299"/>
                <a:gd name="T64" fmla="*/ 2147483647 w 142"/>
                <a:gd name="T65" fmla="*/ 2147483647 h 299"/>
                <a:gd name="T66" fmla="*/ 2147483647 w 142"/>
                <a:gd name="T67" fmla="*/ 2147483647 h 299"/>
                <a:gd name="T68" fmla="*/ 2147483647 w 142"/>
                <a:gd name="T69" fmla="*/ 2147483647 h 299"/>
                <a:gd name="T70" fmla="*/ 2147483647 w 142"/>
                <a:gd name="T71" fmla="*/ 2147483647 h 299"/>
                <a:gd name="T72" fmla="*/ 2147483647 w 142"/>
                <a:gd name="T73" fmla="*/ 2147483647 h 299"/>
                <a:gd name="T74" fmla="*/ 2147483647 w 142"/>
                <a:gd name="T75" fmla="*/ 2147483647 h 299"/>
                <a:gd name="T76" fmla="*/ 2147483647 w 142"/>
                <a:gd name="T77" fmla="*/ 2147483647 h 299"/>
                <a:gd name="T78" fmla="*/ 2147483647 w 142"/>
                <a:gd name="T79" fmla="*/ 2147483647 h 299"/>
                <a:gd name="T80" fmla="*/ 2147483647 w 142"/>
                <a:gd name="T81" fmla="*/ 2147483647 h 299"/>
                <a:gd name="T82" fmla="*/ 2147483647 w 142"/>
                <a:gd name="T83" fmla="*/ 2147483647 h 299"/>
                <a:gd name="T84" fmla="*/ 2147483647 w 142"/>
                <a:gd name="T85" fmla="*/ 2147483647 h 299"/>
                <a:gd name="T86" fmla="*/ 2147483647 w 142"/>
                <a:gd name="T87" fmla="*/ 2147483647 h 299"/>
                <a:gd name="T88" fmla="*/ 2147483647 w 142"/>
                <a:gd name="T89" fmla="*/ 2147483647 h 299"/>
                <a:gd name="T90" fmla="*/ 2147483647 w 142"/>
                <a:gd name="T91" fmla="*/ 2147483647 h 299"/>
                <a:gd name="T92" fmla="*/ 2147483647 w 142"/>
                <a:gd name="T93" fmla="*/ 2147483647 h 299"/>
                <a:gd name="T94" fmla="*/ 2147483647 w 142"/>
                <a:gd name="T95" fmla="*/ 2147483647 h 299"/>
                <a:gd name="T96" fmla="*/ 2147483647 w 142"/>
                <a:gd name="T97" fmla="*/ 2147483647 h 299"/>
                <a:gd name="T98" fmla="*/ 2147483647 w 142"/>
                <a:gd name="T99" fmla="*/ 2147483647 h 299"/>
                <a:gd name="T100" fmla="*/ 2147483647 w 142"/>
                <a:gd name="T101" fmla="*/ 2147483647 h 299"/>
                <a:gd name="T102" fmla="*/ 2147483647 w 142"/>
                <a:gd name="T103" fmla="*/ 2147483647 h 299"/>
                <a:gd name="T104" fmla="*/ 2147483647 w 142"/>
                <a:gd name="T105" fmla="*/ 2147483647 h 299"/>
                <a:gd name="T106" fmla="*/ 2147483647 w 142"/>
                <a:gd name="T107" fmla="*/ 2147483647 h 299"/>
                <a:gd name="T108" fmla="*/ 2147483647 w 142"/>
                <a:gd name="T109" fmla="*/ 2147483647 h 299"/>
                <a:gd name="T110" fmla="*/ 2147483647 w 142"/>
                <a:gd name="T111" fmla="*/ 2147483647 h 299"/>
                <a:gd name="T112" fmla="*/ 2147483647 w 142"/>
                <a:gd name="T113" fmla="*/ 2147483647 h 299"/>
                <a:gd name="T114" fmla="*/ 0 w 142"/>
                <a:gd name="T115" fmla="*/ 2147483647 h 299"/>
                <a:gd name="T116" fmla="*/ 2147483647 w 142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299"/>
                <a:gd name="T179" fmla="*/ 142 w 142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299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0" name="New Jersey" title="New Jersey"/>
            <p:cNvSpPr>
              <a:spLocks/>
            </p:cNvSpPr>
            <p:nvPr/>
          </p:nvSpPr>
          <p:spPr bwMode="auto">
            <a:xfrm>
              <a:off x="7259638" y="2890838"/>
              <a:ext cx="182562" cy="388937"/>
            </a:xfrm>
            <a:custGeom>
              <a:avLst/>
              <a:gdLst>
                <a:gd name="T0" fmla="*/ 2147483647 w 115"/>
                <a:gd name="T1" fmla="*/ 2147483647 h 265"/>
                <a:gd name="T2" fmla="*/ 2147483647 w 115"/>
                <a:gd name="T3" fmla="*/ 2147483647 h 265"/>
                <a:gd name="T4" fmla="*/ 2147483647 w 115"/>
                <a:gd name="T5" fmla="*/ 2147483647 h 265"/>
                <a:gd name="T6" fmla="*/ 2147483647 w 115"/>
                <a:gd name="T7" fmla="*/ 2147483647 h 265"/>
                <a:gd name="T8" fmla="*/ 2147483647 w 115"/>
                <a:gd name="T9" fmla="*/ 2147483647 h 265"/>
                <a:gd name="T10" fmla="*/ 2147483647 w 115"/>
                <a:gd name="T11" fmla="*/ 2147483647 h 265"/>
                <a:gd name="T12" fmla="*/ 2147483647 w 115"/>
                <a:gd name="T13" fmla="*/ 2147483647 h 265"/>
                <a:gd name="T14" fmla="*/ 2147483647 w 115"/>
                <a:gd name="T15" fmla="*/ 2147483647 h 265"/>
                <a:gd name="T16" fmla="*/ 2147483647 w 115"/>
                <a:gd name="T17" fmla="*/ 2147483647 h 265"/>
                <a:gd name="T18" fmla="*/ 2147483647 w 115"/>
                <a:gd name="T19" fmla="*/ 2147483647 h 265"/>
                <a:gd name="T20" fmla="*/ 2147483647 w 115"/>
                <a:gd name="T21" fmla="*/ 2147483647 h 265"/>
                <a:gd name="T22" fmla="*/ 2147483647 w 115"/>
                <a:gd name="T23" fmla="*/ 2147483647 h 265"/>
                <a:gd name="T24" fmla="*/ 2147483647 w 115"/>
                <a:gd name="T25" fmla="*/ 2147483647 h 265"/>
                <a:gd name="T26" fmla="*/ 2147483647 w 115"/>
                <a:gd name="T27" fmla="*/ 2147483647 h 265"/>
                <a:gd name="T28" fmla="*/ 2147483647 w 115"/>
                <a:gd name="T29" fmla="*/ 2147483647 h 265"/>
                <a:gd name="T30" fmla="*/ 2147483647 w 115"/>
                <a:gd name="T31" fmla="*/ 2147483647 h 265"/>
                <a:gd name="T32" fmla="*/ 2147483647 w 115"/>
                <a:gd name="T33" fmla="*/ 2147483647 h 265"/>
                <a:gd name="T34" fmla="*/ 2147483647 w 115"/>
                <a:gd name="T35" fmla="*/ 2147483647 h 265"/>
                <a:gd name="T36" fmla="*/ 2147483647 w 115"/>
                <a:gd name="T37" fmla="*/ 2147483647 h 265"/>
                <a:gd name="T38" fmla="*/ 2147483647 w 115"/>
                <a:gd name="T39" fmla="*/ 2147483647 h 265"/>
                <a:gd name="T40" fmla="*/ 2147483647 w 115"/>
                <a:gd name="T41" fmla="*/ 0 h 265"/>
                <a:gd name="T42" fmla="*/ 2147483647 w 115"/>
                <a:gd name="T43" fmla="*/ 2147483647 h 265"/>
                <a:gd name="T44" fmla="*/ 2147483647 w 115"/>
                <a:gd name="T45" fmla="*/ 2147483647 h 265"/>
                <a:gd name="T46" fmla="*/ 2147483647 w 115"/>
                <a:gd name="T47" fmla="*/ 2147483647 h 265"/>
                <a:gd name="T48" fmla="*/ 2147483647 w 115"/>
                <a:gd name="T49" fmla="*/ 2147483647 h 265"/>
                <a:gd name="T50" fmla="*/ 2147483647 w 115"/>
                <a:gd name="T51" fmla="*/ 2147483647 h 265"/>
                <a:gd name="T52" fmla="*/ 2147483647 w 115"/>
                <a:gd name="T53" fmla="*/ 2147483647 h 265"/>
                <a:gd name="T54" fmla="*/ 2147483647 w 115"/>
                <a:gd name="T55" fmla="*/ 2147483647 h 265"/>
                <a:gd name="T56" fmla="*/ 2147483647 w 115"/>
                <a:gd name="T57" fmla="*/ 2147483647 h 265"/>
                <a:gd name="T58" fmla="*/ 2147483647 w 115"/>
                <a:gd name="T59" fmla="*/ 2147483647 h 265"/>
                <a:gd name="T60" fmla="*/ 2147483647 w 115"/>
                <a:gd name="T61" fmla="*/ 2147483647 h 265"/>
                <a:gd name="T62" fmla="*/ 2147483647 w 115"/>
                <a:gd name="T63" fmla="*/ 2147483647 h 265"/>
                <a:gd name="T64" fmla="*/ 2147483647 w 115"/>
                <a:gd name="T65" fmla="*/ 2147483647 h 265"/>
                <a:gd name="T66" fmla="*/ 2147483647 w 115"/>
                <a:gd name="T67" fmla="*/ 2147483647 h 265"/>
                <a:gd name="T68" fmla="*/ 2147483647 w 115"/>
                <a:gd name="T69" fmla="*/ 2147483647 h 265"/>
                <a:gd name="T70" fmla="*/ 2147483647 w 115"/>
                <a:gd name="T71" fmla="*/ 2147483647 h 265"/>
                <a:gd name="T72" fmla="*/ 2147483647 w 115"/>
                <a:gd name="T73" fmla="*/ 2147483647 h 265"/>
                <a:gd name="T74" fmla="*/ 2147483647 w 115"/>
                <a:gd name="T75" fmla="*/ 2147483647 h 265"/>
                <a:gd name="T76" fmla="*/ 2147483647 w 115"/>
                <a:gd name="T77" fmla="*/ 2147483647 h 265"/>
                <a:gd name="T78" fmla="*/ 2147483647 w 115"/>
                <a:gd name="T79" fmla="*/ 2147483647 h 265"/>
                <a:gd name="T80" fmla="*/ 2147483647 w 115"/>
                <a:gd name="T81" fmla="*/ 2147483647 h 265"/>
                <a:gd name="T82" fmla="*/ 2147483647 w 115"/>
                <a:gd name="T83" fmla="*/ 2147483647 h 265"/>
                <a:gd name="T84" fmla="*/ 2147483647 w 115"/>
                <a:gd name="T85" fmla="*/ 2147483647 h 265"/>
                <a:gd name="T86" fmla="*/ 2147483647 w 115"/>
                <a:gd name="T87" fmla="*/ 2147483647 h 265"/>
                <a:gd name="T88" fmla="*/ 2147483647 w 115"/>
                <a:gd name="T89" fmla="*/ 2147483647 h 265"/>
                <a:gd name="T90" fmla="*/ 2147483647 w 115"/>
                <a:gd name="T91" fmla="*/ 2147483647 h 265"/>
                <a:gd name="T92" fmla="*/ 2147483647 w 115"/>
                <a:gd name="T93" fmla="*/ 2147483647 h 265"/>
                <a:gd name="T94" fmla="*/ 2147483647 w 115"/>
                <a:gd name="T95" fmla="*/ 2147483647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"/>
                <a:gd name="T145" fmla="*/ 0 h 265"/>
                <a:gd name="T146" fmla="*/ 115 w 11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" h="26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1" name="Ohio" descr="O" title="Ohio"/>
            <p:cNvSpPr>
              <a:spLocks/>
            </p:cNvSpPr>
            <p:nvPr/>
          </p:nvSpPr>
          <p:spPr bwMode="auto">
            <a:xfrm>
              <a:off x="6029325" y="2925763"/>
              <a:ext cx="569913" cy="609600"/>
            </a:xfrm>
            <a:custGeom>
              <a:avLst/>
              <a:gdLst>
                <a:gd name="T0" fmla="*/ 2147483647 w 361"/>
                <a:gd name="T1" fmla="*/ 2147483647 h 413"/>
                <a:gd name="T2" fmla="*/ 2147483647 w 361"/>
                <a:gd name="T3" fmla="*/ 2147483647 h 413"/>
                <a:gd name="T4" fmla="*/ 2147483647 w 361"/>
                <a:gd name="T5" fmla="*/ 2147483647 h 413"/>
                <a:gd name="T6" fmla="*/ 2147483647 w 361"/>
                <a:gd name="T7" fmla="*/ 2147483647 h 413"/>
                <a:gd name="T8" fmla="*/ 2147483647 w 361"/>
                <a:gd name="T9" fmla="*/ 2147483647 h 413"/>
                <a:gd name="T10" fmla="*/ 2147483647 w 361"/>
                <a:gd name="T11" fmla="*/ 2147483647 h 413"/>
                <a:gd name="T12" fmla="*/ 2147483647 w 361"/>
                <a:gd name="T13" fmla="*/ 2147483647 h 413"/>
                <a:gd name="T14" fmla="*/ 2147483647 w 361"/>
                <a:gd name="T15" fmla="*/ 2147483647 h 413"/>
                <a:gd name="T16" fmla="*/ 2147483647 w 361"/>
                <a:gd name="T17" fmla="*/ 2147483647 h 413"/>
                <a:gd name="T18" fmla="*/ 2147483647 w 361"/>
                <a:gd name="T19" fmla="*/ 2147483647 h 413"/>
                <a:gd name="T20" fmla="*/ 2147483647 w 361"/>
                <a:gd name="T21" fmla="*/ 2147483647 h 413"/>
                <a:gd name="T22" fmla="*/ 2147483647 w 361"/>
                <a:gd name="T23" fmla="*/ 2147483647 h 413"/>
                <a:gd name="T24" fmla="*/ 2147483647 w 361"/>
                <a:gd name="T25" fmla="*/ 2147483647 h 413"/>
                <a:gd name="T26" fmla="*/ 2147483647 w 361"/>
                <a:gd name="T27" fmla="*/ 2147483647 h 413"/>
                <a:gd name="T28" fmla="*/ 2147483647 w 361"/>
                <a:gd name="T29" fmla="*/ 2147483647 h 413"/>
                <a:gd name="T30" fmla="*/ 2147483647 w 361"/>
                <a:gd name="T31" fmla="*/ 2147483647 h 413"/>
                <a:gd name="T32" fmla="*/ 2147483647 w 361"/>
                <a:gd name="T33" fmla="*/ 2147483647 h 413"/>
                <a:gd name="T34" fmla="*/ 2147483647 w 361"/>
                <a:gd name="T35" fmla="*/ 2147483647 h 413"/>
                <a:gd name="T36" fmla="*/ 0 w 361"/>
                <a:gd name="T37" fmla="*/ 2147483647 h 413"/>
                <a:gd name="T38" fmla="*/ 2147483647 w 361"/>
                <a:gd name="T39" fmla="*/ 2147483647 h 413"/>
                <a:gd name="T40" fmla="*/ 2147483647 w 361"/>
                <a:gd name="T41" fmla="*/ 2147483647 h 413"/>
                <a:gd name="T42" fmla="*/ 2147483647 w 361"/>
                <a:gd name="T43" fmla="*/ 2147483647 h 413"/>
                <a:gd name="T44" fmla="*/ 2147483647 w 361"/>
                <a:gd name="T45" fmla="*/ 2147483647 h 413"/>
                <a:gd name="T46" fmla="*/ 2147483647 w 361"/>
                <a:gd name="T47" fmla="*/ 2147483647 h 413"/>
                <a:gd name="T48" fmla="*/ 2147483647 w 361"/>
                <a:gd name="T49" fmla="*/ 2147483647 h 413"/>
                <a:gd name="T50" fmla="*/ 2147483647 w 361"/>
                <a:gd name="T51" fmla="*/ 2147483647 h 413"/>
                <a:gd name="T52" fmla="*/ 2147483647 w 361"/>
                <a:gd name="T53" fmla="*/ 2147483647 h 413"/>
                <a:gd name="T54" fmla="*/ 2147483647 w 361"/>
                <a:gd name="T55" fmla="*/ 2147483647 h 413"/>
                <a:gd name="T56" fmla="*/ 2147483647 w 361"/>
                <a:gd name="T57" fmla="*/ 0 h 413"/>
                <a:gd name="T58" fmla="*/ 2147483647 w 361"/>
                <a:gd name="T59" fmla="*/ 2147483647 h 413"/>
                <a:gd name="T60" fmla="*/ 2147483647 w 361"/>
                <a:gd name="T61" fmla="*/ 2147483647 h 413"/>
                <a:gd name="T62" fmla="*/ 2147483647 w 361"/>
                <a:gd name="T63" fmla="*/ 2147483647 h 413"/>
                <a:gd name="T64" fmla="*/ 2147483647 w 361"/>
                <a:gd name="T65" fmla="*/ 2147483647 h 413"/>
                <a:gd name="T66" fmla="*/ 2147483647 w 361"/>
                <a:gd name="T67" fmla="*/ 2147483647 h 413"/>
                <a:gd name="T68" fmla="*/ 2147483647 w 361"/>
                <a:gd name="T69" fmla="*/ 2147483647 h 413"/>
                <a:gd name="T70" fmla="*/ 2147483647 w 361"/>
                <a:gd name="T71" fmla="*/ 2147483647 h 413"/>
                <a:gd name="T72" fmla="*/ 2147483647 w 361"/>
                <a:gd name="T73" fmla="*/ 2147483647 h 413"/>
                <a:gd name="T74" fmla="*/ 2147483647 w 361"/>
                <a:gd name="T75" fmla="*/ 2147483647 h 413"/>
                <a:gd name="T76" fmla="*/ 2147483647 w 361"/>
                <a:gd name="T77" fmla="*/ 2147483647 h 413"/>
                <a:gd name="T78" fmla="*/ 2147483647 w 361"/>
                <a:gd name="T79" fmla="*/ 2147483647 h 413"/>
                <a:gd name="T80" fmla="*/ 2147483647 w 361"/>
                <a:gd name="T81" fmla="*/ 2147483647 h 413"/>
                <a:gd name="T82" fmla="*/ 2147483647 w 361"/>
                <a:gd name="T83" fmla="*/ 2147483647 h 413"/>
                <a:gd name="T84" fmla="*/ 2147483647 w 361"/>
                <a:gd name="T85" fmla="*/ 2147483647 h 413"/>
                <a:gd name="T86" fmla="*/ 2147483647 w 361"/>
                <a:gd name="T87" fmla="*/ 2147483647 h 413"/>
                <a:gd name="T88" fmla="*/ 2147483647 w 361"/>
                <a:gd name="T89" fmla="*/ 2147483647 h 413"/>
                <a:gd name="T90" fmla="*/ 2147483647 w 361"/>
                <a:gd name="T91" fmla="*/ 2147483647 h 413"/>
                <a:gd name="T92" fmla="*/ 2147483647 w 361"/>
                <a:gd name="T93" fmla="*/ 2147483647 h 413"/>
                <a:gd name="T94" fmla="*/ 2147483647 w 361"/>
                <a:gd name="T95" fmla="*/ 2147483647 h 413"/>
                <a:gd name="T96" fmla="*/ 2147483647 w 361"/>
                <a:gd name="T97" fmla="*/ 2147483647 h 413"/>
                <a:gd name="T98" fmla="*/ 2147483647 w 361"/>
                <a:gd name="T99" fmla="*/ 2147483647 h 413"/>
                <a:gd name="T100" fmla="*/ 2147483647 w 361"/>
                <a:gd name="T101" fmla="*/ 2147483647 h 413"/>
                <a:gd name="T102" fmla="*/ 2147483647 w 361"/>
                <a:gd name="T103" fmla="*/ 2147483647 h 413"/>
                <a:gd name="T104" fmla="*/ 2147483647 w 361"/>
                <a:gd name="T105" fmla="*/ 2147483647 h 413"/>
                <a:gd name="T106" fmla="*/ 2147483647 w 361"/>
                <a:gd name="T107" fmla="*/ 2147483647 h 413"/>
                <a:gd name="T108" fmla="*/ 2147483647 w 361"/>
                <a:gd name="T109" fmla="*/ 2147483647 h 413"/>
                <a:gd name="T110" fmla="*/ 2147483647 w 361"/>
                <a:gd name="T111" fmla="*/ 2147483647 h 413"/>
                <a:gd name="T112" fmla="*/ 2147483647 w 361"/>
                <a:gd name="T113" fmla="*/ 2147483647 h 413"/>
                <a:gd name="T114" fmla="*/ 2147483647 w 361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413"/>
                <a:gd name="T176" fmla="*/ 361 w 361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413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2" name="Pennsylvania" title="Pennsylvania"/>
            <p:cNvSpPr>
              <a:spLocks/>
            </p:cNvSpPr>
            <p:nvPr/>
          </p:nvSpPr>
          <p:spPr bwMode="auto">
            <a:xfrm>
              <a:off x="6556375" y="2806700"/>
              <a:ext cx="788988" cy="482600"/>
            </a:xfrm>
            <a:custGeom>
              <a:avLst/>
              <a:gdLst>
                <a:gd name="T0" fmla="*/ 2147483647 w 500"/>
                <a:gd name="T1" fmla="*/ 2147483647 h 327"/>
                <a:gd name="T2" fmla="*/ 2147483647 w 500"/>
                <a:gd name="T3" fmla="*/ 2147483647 h 327"/>
                <a:gd name="T4" fmla="*/ 2147483647 w 500"/>
                <a:gd name="T5" fmla="*/ 2147483647 h 327"/>
                <a:gd name="T6" fmla="*/ 2147483647 w 500"/>
                <a:gd name="T7" fmla="*/ 2147483647 h 327"/>
                <a:gd name="T8" fmla="*/ 2147483647 w 500"/>
                <a:gd name="T9" fmla="*/ 2147483647 h 327"/>
                <a:gd name="T10" fmla="*/ 2147483647 w 500"/>
                <a:gd name="T11" fmla="*/ 2147483647 h 327"/>
                <a:gd name="T12" fmla="*/ 2147483647 w 500"/>
                <a:gd name="T13" fmla="*/ 2147483647 h 327"/>
                <a:gd name="T14" fmla="*/ 2147483647 w 500"/>
                <a:gd name="T15" fmla="*/ 2147483647 h 327"/>
                <a:gd name="T16" fmla="*/ 2147483647 w 500"/>
                <a:gd name="T17" fmla="*/ 2147483647 h 327"/>
                <a:gd name="T18" fmla="*/ 2147483647 w 500"/>
                <a:gd name="T19" fmla="*/ 2147483647 h 327"/>
                <a:gd name="T20" fmla="*/ 2147483647 w 500"/>
                <a:gd name="T21" fmla="*/ 2147483647 h 327"/>
                <a:gd name="T22" fmla="*/ 2147483647 w 500"/>
                <a:gd name="T23" fmla="*/ 2147483647 h 327"/>
                <a:gd name="T24" fmla="*/ 2147483647 w 500"/>
                <a:gd name="T25" fmla="*/ 2147483647 h 327"/>
                <a:gd name="T26" fmla="*/ 2147483647 w 500"/>
                <a:gd name="T27" fmla="*/ 2147483647 h 327"/>
                <a:gd name="T28" fmla="*/ 2147483647 w 500"/>
                <a:gd name="T29" fmla="*/ 2147483647 h 327"/>
                <a:gd name="T30" fmla="*/ 2147483647 w 500"/>
                <a:gd name="T31" fmla="*/ 2147483647 h 327"/>
                <a:gd name="T32" fmla="*/ 2147483647 w 500"/>
                <a:gd name="T33" fmla="*/ 2147483647 h 327"/>
                <a:gd name="T34" fmla="*/ 2147483647 w 500"/>
                <a:gd name="T35" fmla="*/ 2147483647 h 327"/>
                <a:gd name="T36" fmla="*/ 2147483647 w 500"/>
                <a:gd name="T37" fmla="*/ 2147483647 h 327"/>
                <a:gd name="T38" fmla="*/ 2147483647 w 500"/>
                <a:gd name="T39" fmla="*/ 2147483647 h 327"/>
                <a:gd name="T40" fmla="*/ 2147483647 w 500"/>
                <a:gd name="T41" fmla="*/ 2147483647 h 327"/>
                <a:gd name="T42" fmla="*/ 2147483647 w 500"/>
                <a:gd name="T43" fmla="*/ 2147483647 h 327"/>
                <a:gd name="T44" fmla="*/ 2147483647 w 500"/>
                <a:gd name="T45" fmla="*/ 0 h 327"/>
                <a:gd name="T46" fmla="*/ 2147483647 w 500"/>
                <a:gd name="T47" fmla="*/ 2147483647 h 327"/>
                <a:gd name="T48" fmla="*/ 2147483647 w 500"/>
                <a:gd name="T49" fmla="*/ 2147483647 h 327"/>
                <a:gd name="T50" fmla="*/ 2147483647 w 500"/>
                <a:gd name="T51" fmla="*/ 2147483647 h 327"/>
                <a:gd name="T52" fmla="*/ 2147483647 w 500"/>
                <a:gd name="T53" fmla="*/ 2147483647 h 327"/>
                <a:gd name="T54" fmla="*/ 2147483647 w 500"/>
                <a:gd name="T55" fmla="*/ 2147483647 h 327"/>
                <a:gd name="T56" fmla="*/ 2147483647 w 500"/>
                <a:gd name="T57" fmla="*/ 2147483647 h 327"/>
                <a:gd name="T58" fmla="*/ 2147483647 w 500"/>
                <a:gd name="T59" fmla="*/ 2147483647 h 327"/>
                <a:gd name="T60" fmla="*/ 2147483647 w 500"/>
                <a:gd name="T61" fmla="*/ 2147483647 h 327"/>
                <a:gd name="T62" fmla="*/ 2147483647 w 500"/>
                <a:gd name="T63" fmla="*/ 2147483647 h 327"/>
                <a:gd name="T64" fmla="*/ 2147483647 w 500"/>
                <a:gd name="T65" fmla="*/ 2147483647 h 327"/>
                <a:gd name="T66" fmla="*/ 2147483647 w 500"/>
                <a:gd name="T67" fmla="*/ 2147483647 h 327"/>
                <a:gd name="T68" fmla="*/ 2147483647 w 500"/>
                <a:gd name="T69" fmla="*/ 2147483647 h 327"/>
                <a:gd name="T70" fmla="*/ 2147483647 w 500"/>
                <a:gd name="T71" fmla="*/ 2147483647 h 327"/>
                <a:gd name="T72" fmla="*/ 2147483647 w 500"/>
                <a:gd name="T73" fmla="*/ 2147483647 h 327"/>
                <a:gd name="T74" fmla="*/ 2147483647 w 500"/>
                <a:gd name="T75" fmla="*/ 2147483647 h 327"/>
                <a:gd name="T76" fmla="*/ 2147483647 w 500"/>
                <a:gd name="T77" fmla="*/ 2147483647 h 327"/>
                <a:gd name="T78" fmla="*/ 2147483647 w 500"/>
                <a:gd name="T79" fmla="*/ 2147483647 h 327"/>
                <a:gd name="T80" fmla="*/ 2147483647 w 500"/>
                <a:gd name="T81" fmla="*/ 2147483647 h 327"/>
                <a:gd name="T82" fmla="*/ 2147483647 w 500"/>
                <a:gd name="T83" fmla="*/ 2147483647 h 327"/>
                <a:gd name="T84" fmla="*/ 2147483647 w 500"/>
                <a:gd name="T85" fmla="*/ 2147483647 h 327"/>
                <a:gd name="T86" fmla="*/ 2147483647 w 500"/>
                <a:gd name="T87" fmla="*/ 2147483647 h 327"/>
                <a:gd name="T88" fmla="*/ 2147483647 w 500"/>
                <a:gd name="T89" fmla="*/ 2147483647 h 327"/>
                <a:gd name="T90" fmla="*/ 2147483647 w 500"/>
                <a:gd name="T91" fmla="*/ 2147483647 h 327"/>
                <a:gd name="T92" fmla="*/ 2147483647 w 500"/>
                <a:gd name="T93" fmla="*/ 2147483647 h 327"/>
                <a:gd name="T94" fmla="*/ 2147483647 w 500"/>
                <a:gd name="T95" fmla="*/ 2147483647 h 327"/>
                <a:gd name="T96" fmla="*/ 2147483647 w 500"/>
                <a:gd name="T97" fmla="*/ 2147483647 h 327"/>
                <a:gd name="T98" fmla="*/ 2147483647 w 500"/>
                <a:gd name="T99" fmla="*/ 2147483647 h 327"/>
                <a:gd name="T100" fmla="*/ 2147483647 w 500"/>
                <a:gd name="T101" fmla="*/ 2147483647 h 327"/>
                <a:gd name="T102" fmla="*/ 2147483647 w 500"/>
                <a:gd name="T103" fmla="*/ 2147483647 h 327"/>
                <a:gd name="T104" fmla="*/ 2147483647 w 500"/>
                <a:gd name="T105" fmla="*/ 2147483647 h 327"/>
                <a:gd name="T106" fmla="*/ 2147483647 w 500"/>
                <a:gd name="T107" fmla="*/ 2147483647 h 327"/>
                <a:gd name="T108" fmla="*/ 2147483647 w 500"/>
                <a:gd name="T109" fmla="*/ 2147483647 h 327"/>
                <a:gd name="T110" fmla="*/ 2147483647 w 500"/>
                <a:gd name="T111" fmla="*/ 2147483647 h 327"/>
                <a:gd name="T112" fmla="*/ 2147483647 w 500"/>
                <a:gd name="T113" fmla="*/ 2147483647 h 327"/>
                <a:gd name="T114" fmla="*/ 2147483647 w 500"/>
                <a:gd name="T115" fmla="*/ 2147483647 h 327"/>
                <a:gd name="T116" fmla="*/ 2147483647 w 500"/>
                <a:gd name="T117" fmla="*/ 2147483647 h 327"/>
                <a:gd name="T118" fmla="*/ 2147483647 w 500"/>
                <a:gd name="T119" fmla="*/ 2147483647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327"/>
                <a:gd name="T182" fmla="*/ 500 w 500"/>
                <a:gd name="T183" fmla="*/ 327 h 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327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53" name="Puerto Rico"/>
            <p:cNvGrpSpPr>
              <a:grpSpLocks noChangeAspect="1"/>
            </p:cNvGrpSpPr>
            <p:nvPr/>
          </p:nvGrpSpPr>
          <p:grpSpPr>
            <a:xfrm rot="21353281">
              <a:off x="4978121" y="5367052"/>
              <a:ext cx="454943" cy="219913"/>
              <a:chOff x="3429000" y="5715000"/>
              <a:chExt cx="852489" cy="412080"/>
            </a:xfrm>
            <a:solidFill>
              <a:schemeClr val="bg1"/>
            </a:solidFill>
          </p:grpSpPr>
          <p:sp>
            <p:nvSpPr>
              <p:cNvPr id="254" name="Puerto Rico" title="Puerto Rico"/>
              <p:cNvSpPr/>
              <p:nvPr/>
            </p:nvSpPr>
            <p:spPr bwMode="auto">
              <a:xfrm>
                <a:off x="3657600" y="5715000"/>
                <a:ext cx="414337" cy="200025"/>
              </a:xfrm>
              <a:custGeom>
                <a:avLst/>
                <a:gdLst>
                  <a:gd name="connsiteX0" fmla="*/ 9525 w 414337"/>
                  <a:gd name="connsiteY0" fmla="*/ 0 h 200025"/>
                  <a:gd name="connsiteX1" fmla="*/ 100012 w 414337"/>
                  <a:gd name="connsiteY1" fmla="*/ 9525 h 200025"/>
                  <a:gd name="connsiteX2" fmla="*/ 171450 w 414337"/>
                  <a:gd name="connsiteY2" fmla="*/ 4762 h 200025"/>
                  <a:gd name="connsiteX3" fmla="*/ 261937 w 414337"/>
                  <a:gd name="connsiteY3" fmla="*/ 19050 h 200025"/>
                  <a:gd name="connsiteX4" fmla="*/ 276225 w 414337"/>
                  <a:gd name="connsiteY4" fmla="*/ 19050 h 200025"/>
                  <a:gd name="connsiteX5" fmla="*/ 271462 w 414337"/>
                  <a:gd name="connsiteY5" fmla="*/ 4762 h 200025"/>
                  <a:gd name="connsiteX6" fmla="*/ 314325 w 414337"/>
                  <a:gd name="connsiteY6" fmla="*/ 19050 h 200025"/>
                  <a:gd name="connsiteX7" fmla="*/ 361950 w 414337"/>
                  <a:gd name="connsiteY7" fmla="*/ 38100 h 200025"/>
                  <a:gd name="connsiteX8" fmla="*/ 414337 w 414337"/>
                  <a:gd name="connsiteY8" fmla="*/ 47625 h 200025"/>
                  <a:gd name="connsiteX9" fmla="*/ 409575 w 414337"/>
                  <a:gd name="connsiteY9" fmla="*/ 114300 h 200025"/>
                  <a:gd name="connsiteX10" fmla="*/ 352425 w 414337"/>
                  <a:gd name="connsiteY10" fmla="*/ 147637 h 200025"/>
                  <a:gd name="connsiteX11" fmla="*/ 333375 w 414337"/>
                  <a:gd name="connsiteY11" fmla="*/ 171450 h 200025"/>
                  <a:gd name="connsiteX12" fmla="*/ 252412 w 414337"/>
                  <a:gd name="connsiteY12" fmla="*/ 200025 h 200025"/>
                  <a:gd name="connsiteX13" fmla="*/ 223837 w 414337"/>
                  <a:gd name="connsiteY13" fmla="*/ 195262 h 200025"/>
                  <a:gd name="connsiteX14" fmla="*/ 171450 w 414337"/>
                  <a:gd name="connsiteY14" fmla="*/ 190500 h 200025"/>
                  <a:gd name="connsiteX15" fmla="*/ 142875 w 414337"/>
                  <a:gd name="connsiteY15" fmla="*/ 176212 h 200025"/>
                  <a:gd name="connsiteX16" fmla="*/ 95250 w 414337"/>
                  <a:gd name="connsiteY16" fmla="*/ 171450 h 200025"/>
                  <a:gd name="connsiteX17" fmla="*/ 90487 w 414337"/>
                  <a:gd name="connsiteY17" fmla="*/ 180975 h 200025"/>
                  <a:gd name="connsiteX18" fmla="*/ 71437 w 414337"/>
                  <a:gd name="connsiteY18" fmla="*/ 185737 h 200025"/>
                  <a:gd name="connsiteX19" fmla="*/ 28575 w 414337"/>
                  <a:gd name="connsiteY19" fmla="*/ 176212 h 200025"/>
                  <a:gd name="connsiteX20" fmla="*/ 0 w 414337"/>
                  <a:gd name="connsiteY20" fmla="*/ 138112 h 200025"/>
                  <a:gd name="connsiteX21" fmla="*/ 9525 w 414337"/>
                  <a:gd name="connsiteY21" fmla="*/ 104775 h 200025"/>
                  <a:gd name="connsiteX22" fmla="*/ 14287 w 414337"/>
                  <a:gd name="connsiteY22" fmla="*/ 76200 h 200025"/>
                  <a:gd name="connsiteX23" fmla="*/ 9525 w 414337"/>
                  <a:gd name="connsiteY23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4337" h="200025">
                    <a:moveTo>
                      <a:pt x="9525" y="0"/>
                    </a:moveTo>
                    <a:lnTo>
                      <a:pt x="100012" y="9525"/>
                    </a:lnTo>
                    <a:lnTo>
                      <a:pt x="171450" y="4762"/>
                    </a:lnTo>
                    <a:lnTo>
                      <a:pt x="261937" y="19050"/>
                    </a:lnTo>
                    <a:lnTo>
                      <a:pt x="276225" y="19050"/>
                    </a:lnTo>
                    <a:lnTo>
                      <a:pt x="271462" y="4762"/>
                    </a:lnTo>
                    <a:lnTo>
                      <a:pt x="314325" y="19050"/>
                    </a:lnTo>
                    <a:lnTo>
                      <a:pt x="361950" y="38100"/>
                    </a:lnTo>
                    <a:lnTo>
                      <a:pt x="414337" y="47625"/>
                    </a:lnTo>
                    <a:lnTo>
                      <a:pt x="409575" y="114300"/>
                    </a:lnTo>
                    <a:lnTo>
                      <a:pt x="352425" y="147637"/>
                    </a:lnTo>
                    <a:lnTo>
                      <a:pt x="333375" y="171450"/>
                    </a:lnTo>
                    <a:lnTo>
                      <a:pt x="252412" y="200025"/>
                    </a:lnTo>
                    <a:lnTo>
                      <a:pt x="223837" y="195262"/>
                    </a:lnTo>
                    <a:lnTo>
                      <a:pt x="171450" y="190500"/>
                    </a:lnTo>
                    <a:lnTo>
                      <a:pt x="142875" y="176212"/>
                    </a:lnTo>
                    <a:lnTo>
                      <a:pt x="95250" y="171450"/>
                    </a:lnTo>
                    <a:lnTo>
                      <a:pt x="90487" y="180975"/>
                    </a:lnTo>
                    <a:lnTo>
                      <a:pt x="71437" y="185737"/>
                    </a:lnTo>
                    <a:lnTo>
                      <a:pt x="28575" y="176212"/>
                    </a:lnTo>
                    <a:lnTo>
                      <a:pt x="0" y="138112"/>
                    </a:lnTo>
                    <a:lnTo>
                      <a:pt x="9525" y="104775"/>
                    </a:lnTo>
                    <a:lnTo>
                      <a:pt x="14287" y="76200"/>
                    </a:lnTo>
                    <a:lnTo>
                      <a:pt x="9525" y="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" name="Puerto Rico extra 1 (no alt text)"/>
              <p:cNvSpPr/>
              <p:nvPr/>
            </p:nvSpPr>
            <p:spPr bwMode="auto">
              <a:xfrm>
                <a:off x="4164208" y="6098506"/>
                <a:ext cx="66675" cy="28574"/>
              </a:xfrm>
              <a:custGeom>
                <a:avLst/>
                <a:gdLst>
                  <a:gd name="connsiteX0" fmla="*/ 0 w 66675"/>
                  <a:gd name="connsiteY0" fmla="*/ 0 h 28575"/>
                  <a:gd name="connsiteX1" fmla="*/ 47625 w 66675"/>
                  <a:gd name="connsiteY1" fmla="*/ 19050 h 28575"/>
                  <a:gd name="connsiteX2" fmla="*/ 66675 w 66675"/>
                  <a:gd name="connsiteY2" fmla="*/ 28575 h 28575"/>
                  <a:gd name="connsiteX3" fmla="*/ 61912 w 66675"/>
                  <a:gd name="connsiteY3" fmla="*/ 14288 h 28575"/>
                  <a:gd name="connsiteX4" fmla="*/ 0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0" y="0"/>
                    </a:moveTo>
                    <a:lnTo>
                      <a:pt x="47625" y="19050"/>
                    </a:lnTo>
                    <a:lnTo>
                      <a:pt x="66675" y="28575"/>
                    </a:lnTo>
                    <a:lnTo>
                      <a:pt x="61912" y="142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" name="Puerto Rico extra 2 (no alt text)"/>
              <p:cNvSpPr>
                <a:spLocks/>
              </p:cNvSpPr>
              <p:nvPr/>
            </p:nvSpPr>
            <p:spPr bwMode="auto">
              <a:xfrm>
                <a:off x="4242286" y="5780594"/>
                <a:ext cx="39203" cy="24895"/>
              </a:xfrm>
              <a:custGeom>
                <a:avLst/>
                <a:gdLst>
                  <a:gd name="T0" fmla="*/ 0 w 24"/>
                  <a:gd name="T1" fmla="*/ 0 h 16"/>
                  <a:gd name="T2" fmla="*/ 18 w 24"/>
                  <a:gd name="T3" fmla="*/ 8 h 16"/>
                  <a:gd name="T4" fmla="*/ 6 w 24"/>
                  <a:gd name="T5" fmla="*/ 13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7" name="Puerto Rico extra 3 (no alt text)"/>
              <p:cNvSpPr>
                <a:spLocks/>
              </p:cNvSpPr>
              <p:nvPr/>
            </p:nvSpPr>
            <p:spPr bwMode="auto">
              <a:xfrm>
                <a:off x="3429000" y="5791200"/>
                <a:ext cx="39203" cy="24895"/>
              </a:xfrm>
              <a:custGeom>
                <a:avLst/>
                <a:gdLst>
                  <a:gd name="T0" fmla="*/ 0 w 24"/>
                  <a:gd name="T1" fmla="*/ 0 h 16"/>
                  <a:gd name="T2" fmla="*/ 18 w 24"/>
                  <a:gd name="T3" fmla="*/ 8 h 16"/>
                  <a:gd name="T4" fmla="*/ 6 w 24"/>
                  <a:gd name="T5" fmla="*/ 13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58" name="South Dakota" title="South Dakota"/>
            <p:cNvSpPr>
              <a:spLocks/>
            </p:cNvSpPr>
            <p:nvPr/>
          </p:nvSpPr>
          <p:spPr bwMode="auto">
            <a:xfrm>
              <a:off x="3608388" y="2454275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Texas" title="Texas"/>
            <p:cNvSpPr>
              <a:spLocks/>
            </p:cNvSpPr>
            <p:nvPr/>
          </p:nvSpPr>
          <p:spPr bwMode="auto">
            <a:xfrm>
              <a:off x="3117850" y="3975100"/>
              <a:ext cx="1884363" cy="1717675"/>
            </a:xfrm>
            <a:custGeom>
              <a:avLst/>
              <a:gdLst>
                <a:gd name="T0" fmla="*/ 2147483647 w 1194"/>
                <a:gd name="T1" fmla="*/ 2147483647 h 1167"/>
                <a:gd name="T2" fmla="*/ 2147483647 w 1194"/>
                <a:gd name="T3" fmla="*/ 2147483647 h 1167"/>
                <a:gd name="T4" fmla="*/ 2147483647 w 1194"/>
                <a:gd name="T5" fmla="*/ 2147483647 h 1167"/>
                <a:gd name="T6" fmla="*/ 2147483647 w 1194"/>
                <a:gd name="T7" fmla="*/ 2147483647 h 1167"/>
                <a:gd name="T8" fmla="*/ 2147483647 w 1194"/>
                <a:gd name="T9" fmla="*/ 2147483647 h 1167"/>
                <a:gd name="T10" fmla="*/ 2147483647 w 1194"/>
                <a:gd name="T11" fmla="*/ 2147483647 h 1167"/>
                <a:gd name="T12" fmla="*/ 2147483647 w 1194"/>
                <a:gd name="T13" fmla="*/ 2147483647 h 1167"/>
                <a:gd name="T14" fmla="*/ 2147483647 w 1194"/>
                <a:gd name="T15" fmla="*/ 2147483647 h 1167"/>
                <a:gd name="T16" fmla="*/ 2147483647 w 1194"/>
                <a:gd name="T17" fmla="*/ 2147483647 h 1167"/>
                <a:gd name="T18" fmla="*/ 2147483647 w 1194"/>
                <a:gd name="T19" fmla="*/ 2147483647 h 1167"/>
                <a:gd name="T20" fmla="*/ 2147483647 w 1194"/>
                <a:gd name="T21" fmla="*/ 2147483647 h 1167"/>
                <a:gd name="T22" fmla="*/ 2147483647 w 1194"/>
                <a:gd name="T23" fmla="*/ 2147483647 h 1167"/>
                <a:gd name="T24" fmla="*/ 2147483647 w 1194"/>
                <a:gd name="T25" fmla="*/ 2147483647 h 1167"/>
                <a:gd name="T26" fmla="*/ 2147483647 w 1194"/>
                <a:gd name="T27" fmla="*/ 2147483647 h 1167"/>
                <a:gd name="T28" fmla="*/ 2147483647 w 1194"/>
                <a:gd name="T29" fmla="*/ 2147483647 h 1167"/>
                <a:gd name="T30" fmla="*/ 2147483647 w 1194"/>
                <a:gd name="T31" fmla="*/ 2147483647 h 1167"/>
                <a:gd name="T32" fmla="*/ 2147483647 w 1194"/>
                <a:gd name="T33" fmla="*/ 2147483647 h 1167"/>
                <a:gd name="T34" fmla="*/ 2147483647 w 1194"/>
                <a:gd name="T35" fmla="*/ 2147483647 h 1167"/>
                <a:gd name="T36" fmla="*/ 2147483647 w 1194"/>
                <a:gd name="T37" fmla="*/ 2147483647 h 1167"/>
                <a:gd name="T38" fmla="*/ 2147483647 w 1194"/>
                <a:gd name="T39" fmla="*/ 2147483647 h 1167"/>
                <a:gd name="T40" fmla="*/ 2147483647 w 1194"/>
                <a:gd name="T41" fmla="*/ 2147483647 h 1167"/>
                <a:gd name="T42" fmla="*/ 2147483647 w 1194"/>
                <a:gd name="T43" fmla="*/ 2147483647 h 1167"/>
                <a:gd name="T44" fmla="*/ 2147483647 w 1194"/>
                <a:gd name="T45" fmla="*/ 2147483647 h 1167"/>
                <a:gd name="T46" fmla="*/ 2147483647 w 1194"/>
                <a:gd name="T47" fmla="*/ 2147483647 h 1167"/>
                <a:gd name="T48" fmla="*/ 2147483647 w 1194"/>
                <a:gd name="T49" fmla="*/ 2147483647 h 1167"/>
                <a:gd name="T50" fmla="*/ 2147483647 w 1194"/>
                <a:gd name="T51" fmla="*/ 2147483647 h 1167"/>
                <a:gd name="T52" fmla="*/ 2147483647 w 1194"/>
                <a:gd name="T53" fmla="*/ 2147483647 h 1167"/>
                <a:gd name="T54" fmla="*/ 2147483647 w 1194"/>
                <a:gd name="T55" fmla="*/ 2147483647 h 1167"/>
                <a:gd name="T56" fmla="*/ 2147483647 w 1194"/>
                <a:gd name="T57" fmla="*/ 2147483647 h 1167"/>
                <a:gd name="T58" fmla="*/ 2147483647 w 1194"/>
                <a:gd name="T59" fmla="*/ 2147483647 h 1167"/>
                <a:gd name="T60" fmla="*/ 2147483647 w 1194"/>
                <a:gd name="T61" fmla="*/ 2147483647 h 1167"/>
                <a:gd name="T62" fmla="*/ 2147483647 w 1194"/>
                <a:gd name="T63" fmla="*/ 2147483647 h 1167"/>
                <a:gd name="T64" fmla="*/ 2147483647 w 1194"/>
                <a:gd name="T65" fmla="*/ 2147483647 h 1167"/>
                <a:gd name="T66" fmla="*/ 2147483647 w 1194"/>
                <a:gd name="T67" fmla="*/ 2147483647 h 1167"/>
                <a:gd name="T68" fmla="*/ 2147483647 w 1194"/>
                <a:gd name="T69" fmla="*/ 2147483647 h 1167"/>
                <a:gd name="T70" fmla="*/ 2147483647 w 1194"/>
                <a:gd name="T71" fmla="*/ 2147483647 h 1167"/>
                <a:gd name="T72" fmla="*/ 2147483647 w 1194"/>
                <a:gd name="T73" fmla="*/ 2147483647 h 1167"/>
                <a:gd name="T74" fmla="*/ 2147483647 w 1194"/>
                <a:gd name="T75" fmla="*/ 2147483647 h 1167"/>
                <a:gd name="T76" fmla="*/ 2147483647 w 1194"/>
                <a:gd name="T77" fmla="*/ 2147483647 h 1167"/>
                <a:gd name="T78" fmla="*/ 2147483647 w 1194"/>
                <a:gd name="T79" fmla="*/ 2147483647 h 1167"/>
                <a:gd name="T80" fmla="*/ 2147483647 w 1194"/>
                <a:gd name="T81" fmla="*/ 2147483647 h 1167"/>
                <a:gd name="T82" fmla="*/ 2147483647 w 1194"/>
                <a:gd name="T83" fmla="*/ 2147483647 h 1167"/>
                <a:gd name="T84" fmla="*/ 2147483647 w 1194"/>
                <a:gd name="T85" fmla="*/ 2147483647 h 1167"/>
                <a:gd name="T86" fmla="*/ 2147483647 w 1194"/>
                <a:gd name="T87" fmla="*/ 2147483647 h 1167"/>
                <a:gd name="T88" fmla="*/ 2147483647 w 1194"/>
                <a:gd name="T89" fmla="*/ 2147483647 h 1167"/>
                <a:gd name="T90" fmla="*/ 2147483647 w 1194"/>
                <a:gd name="T91" fmla="*/ 2147483647 h 1167"/>
                <a:gd name="T92" fmla="*/ 2147483647 w 1194"/>
                <a:gd name="T93" fmla="*/ 2147483647 h 1167"/>
                <a:gd name="T94" fmla="*/ 2147483647 w 1194"/>
                <a:gd name="T95" fmla="*/ 2147483647 h 1167"/>
                <a:gd name="T96" fmla="*/ 2147483647 w 1194"/>
                <a:gd name="T97" fmla="*/ 2147483647 h 1167"/>
                <a:gd name="T98" fmla="*/ 2147483647 w 1194"/>
                <a:gd name="T99" fmla="*/ 2147483647 h 1167"/>
                <a:gd name="T100" fmla="*/ 2147483647 w 1194"/>
                <a:gd name="T101" fmla="*/ 2147483647 h 1167"/>
                <a:gd name="T102" fmla="*/ 2147483647 w 1194"/>
                <a:gd name="T103" fmla="*/ 2147483647 h 1167"/>
                <a:gd name="T104" fmla="*/ 2147483647 w 1194"/>
                <a:gd name="T105" fmla="*/ 2147483647 h 1167"/>
                <a:gd name="T106" fmla="*/ 2147483647 w 1194"/>
                <a:gd name="T107" fmla="*/ 2147483647 h 1167"/>
                <a:gd name="T108" fmla="*/ 2147483647 w 1194"/>
                <a:gd name="T109" fmla="*/ 2147483647 h 1167"/>
                <a:gd name="T110" fmla="*/ 2147483647 w 1194"/>
                <a:gd name="T111" fmla="*/ 2147483647 h 1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1167"/>
                <a:gd name="T170" fmla="*/ 1194 w 1194"/>
                <a:gd name="T171" fmla="*/ 1167 h 11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1167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0" name="Tennessee" title="Tennessee"/>
            <p:cNvSpPr>
              <a:spLocks/>
            </p:cNvSpPr>
            <p:nvPr/>
          </p:nvSpPr>
          <p:spPr bwMode="auto">
            <a:xfrm>
              <a:off x="5422900" y="3800475"/>
              <a:ext cx="1143000" cy="393700"/>
            </a:xfrm>
            <a:custGeom>
              <a:avLst/>
              <a:gdLst>
                <a:gd name="T0" fmla="*/ 2147483647 w 724"/>
                <a:gd name="T1" fmla="*/ 2147483647 h 266"/>
                <a:gd name="T2" fmla="*/ 2147483647 w 724"/>
                <a:gd name="T3" fmla="*/ 2147483647 h 266"/>
                <a:gd name="T4" fmla="*/ 2147483647 w 724"/>
                <a:gd name="T5" fmla="*/ 2147483647 h 266"/>
                <a:gd name="T6" fmla="*/ 2147483647 w 724"/>
                <a:gd name="T7" fmla="*/ 2147483647 h 266"/>
                <a:gd name="T8" fmla="*/ 2147483647 w 724"/>
                <a:gd name="T9" fmla="*/ 2147483647 h 266"/>
                <a:gd name="T10" fmla="*/ 2147483647 w 724"/>
                <a:gd name="T11" fmla="*/ 2147483647 h 266"/>
                <a:gd name="T12" fmla="*/ 2147483647 w 724"/>
                <a:gd name="T13" fmla="*/ 2147483647 h 266"/>
                <a:gd name="T14" fmla="*/ 2147483647 w 724"/>
                <a:gd name="T15" fmla="*/ 2147483647 h 266"/>
                <a:gd name="T16" fmla="*/ 2147483647 w 724"/>
                <a:gd name="T17" fmla="*/ 2147483647 h 266"/>
                <a:gd name="T18" fmla="*/ 2147483647 w 724"/>
                <a:gd name="T19" fmla="*/ 2147483647 h 266"/>
                <a:gd name="T20" fmla="*/ 2147483647 w 724"/>
                <a:gd name="T21" fmla="*/ 2147483647 h 266"/>
                <a:gd name="T22" fmla="*/ 2147483647 w 724"/>
                <a:gd name="T23" fmla="*/ 2147483647 h 266"/>
                <a:gd name="T24" fmla="*/ 2147483647 w 724"/>
                <a:gd name="T25" fmla="*/ 2147483647 h 266"/>
                <a:gd name="T26" fmla="*/ 2147483647 w 724"/>
                <a:gd name="T27" fmla="*/ 2147483647 h 266"/>
                <a:gd name="T28" fmla="*/ 2147483647 w 724"/>
                <a:gd name="T29" fmla="*/ 2147483647 h 266"/>
                <a:gd name="T30" fmla="*/ 2147483647 w 724"/>
                <a:gd name="T31" fmla="*/ 2147483647 h 266"/>
                <a:gd name="T32" fmla="*/ 2147483647 w 724"/>
                <a:gd name="T33" fmla="*/ 2147483647 h 266"/>
                <a:gd name="T34" fmla="*/ 2147483647 w 724"/>
                <a:gd name="T35" fmla="*/ 2147483647 h 266"/>
                <a:gd name="T36" fmla="*/ 2147483647 w 724"/>
                <a:gd name="T37" fmla="*/ 2147483647 h 266"/>
                <a:gd name="T38" fmla="*/ 2147483647 w 724"/>
                <a:gd name="T39" fmla="*/ 2147483647 h 266"/>
                <a:gd name="T40" fmla="*/ 2147483647 w 724"/>
                <a:gd name="T41" fmla="*/ 2147483647 h 266"/>
                <a:gd name="T42" fmla="*/ 2147483647 w 724"/>
                <a:gd name="T43" fmla="*/ 2147483647 h 266"/>
                <a:gd name="T44" fmla="*/ 2147483647 w 724"/>
                <a:gd name="T45" fmla="*/ 2147483647 h 266"/>
                <a:gd name="T46" fmla="*/ 2147483647 w 724"/>
                <a:gd name="T47" fmla="*/ 2147483647 h 266"/>
                <a:gd name="T48" fmla="*/ 2147483647 w 724"/>
                <a:gd name="T49" fmla="*/ 2147483647 h 266"/>
                <a:gd name="T50" fmla="*/ 2147483647 w 724"/>
                <a:gd name="T51" fmla="*/ 2147483647 h 266"/>
                <a:gd name="T52" fmla="*/ 2147483647 w 724"/>
                <a:gd name="T53" fmla="*/ 2147483647 h 266"/>
                <a:gd name="T54" fmla="*/ 2147483647 w 724"/>
                <a:gd name="T55" fmla="*/ 2147483647 h 266"/>
                <a:gd name="T56" fmla="*/ 2147483647 w 724"/>
                <a:gd name="T57" fmla="*/ 2147483647 h 266"/>
                <a:gd name="T58" fmla="*/ 2147483647 w 724"/>
                <a:gd name="T59" fmla="*/ 2147483647 h 266"/>
                <a:gd name="T60" fmla="*/ 2147483647 w 724"/>
                <a:gd name="T61" fmla="*/ 2147483647 h 266"/>
                <a:gd name="T62" fmla="*/ 2147483647 w 724"/>
                <a:gd name="T63" fmla="*/ 2147483647 h 266"/>
                <a:gd name="T64" fmla="*/ 2147483647 w 724"/>
                <a:gd name="T65" fmla="*/ 2147483647 h 266"/>
                <a:gd name="T66" fmla="*/ 2147483647 w 724"/>
                <a:gd name="T67" fmla="*/ 2147483647 h 266"/>
                <a:gd name="T68" fmla="*/ 2147483647 w 724"/>
                <a:gd name="T69" fmla="*/ 2147483647 h 266"/>
                <a:gd name="T70" fmla="*/ 2147483647 w 724"/>
                <a:gd name="T71" fmla="*/ 0 h 266"/>
                <a:gd name="T72" fmla="*/ 2147483647 w 724"/>
                <a:gd name="T73" fmla="*/ 2147483647 h 266"/>
                <a:gd name="T74" fmla="*/ 2147483647 w 724"/>
                <a:gd name="T75" fmla="*/ 2147483647 h 266"/>
                <a:gd name="T76" fmla="*/ 2147483647 w 724"/>
                <a:gd name="T77" fmla="*/ 2147483647 h 266"/>
                <a:gd name="T78" fmla="*/ 2147483647 w 724"/>
                <a:gd name="T79" fmla="*/ 2147483647 h 266"/>
                <a:gd name="T80" fmla="*/ 2147483647 w 724"/>
                <a:gd name="T81" fmla="*/ 2147483647 h 266"/>
                <a:gd name="T82" fmla="*/ 2147483647 w 724"/>
                <a:gd name="T83" fmla="*/ 2147483647 h 266"/>
                <a:gd name="T84" fmla="*/ 2147483647 w 724"/>
                <a:gd name="T85" fmla="*/ 2147483647 h 266"/>
                <a:gd name="T86" fmla="*/ 2147483647 w 724"/>
                <a:gd name="T87" fmla="*/ 2147483647 h 266"/>
                <a:gd name="T88" fmla="*/ 2147483647 w 724"/>
                <a:gd name="T89" fmla="*/ 2147483647 h 266"/>
                <a:gd name="T90" fmla="*/ 2147483647 w 724"/>
                <a:gd name="T91" fmla="*/ 2147483647 h 266"/>
                <a:gd name="T92" fmla="*/ 2147483647 w 724"/>
                <a:gd name="T93" fmla="*/ 2147483647 h 266"/>
                <a:gd name="T94" fmla="*/ 2147483647 w 724"/>
                <a:gd name="T95" fmla="*/ 2147483647 h 266"/>
                <a:gd name="T96" fmla="*/ 2147483647 w 724"/>
                <a:gd name="T97" fmla="*/ 2147483647 h 266"/>
                <a:gd name="T98" fmla="*/ 2147483647 w 724"/>
                <a:gd name="T99" fmla="*/ 2147483647 h 266"/>
                <a:gd name="T100" fmla="*/ 2147483647 w 724"/>
                <a:gd name="T101" fmla="*/ 2147483647 h 266"/>
                <a:gd name="T102" fmla="*/ 2147483647 w 724"/>
                <a:gd name="T103" fmla="*/ 2147483647 h 266"/>
                <a:gd name="T104" fmla="*/ 2147483647 w 724"/>
                <a:gd name="T105" fmla="*/ 2147483647 h 266"/>
                <a:gd name="T106" fmla="*/ 2147483647 w 724"/>
                <a:gd name="T107" fmla="*/ 2147483647 h 266"/>
                <a:gd name="T108" fmla="*/ 2147483647 w 724"/>
                <a:gd name="T109" fmla="*/ 2147483647 h 266"/>
                <a:gd name="T110" fmla="*/ 2147483647 w 724"/>
                <a:gd name="T111" fmla="*/ 2147483647 h 266"/>
                <a:gd name="T112" fmla="*/ 2147483647 w 724"/>
                <a:gd name="T113" fmla="*/ 2147483647 h 266"/>
                <a:gd name="T114" fmla="*/ 2147483647 w 724"/>
                <a:gd name="T115" fmla="*/ 2147483647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4"/>
                <a:gd name="T175" fmla="*/ 0 h 266"/>
                <a:gd name="T176" fmla="*/ 724 w 724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4" h="266">
                  <a:moveTo>
                    <a:pt x="113" y="89"/>
                  </a:moveTo>
                  <a:lnTo>
                    <a:pt x="113" y="89"/>
                  </a:lnTo>
                  <a:lnTo>
                    <a:pt x="101" y="90"/>
                  </a:lnTo>
                  <a:lnTo>
                    <a:pt x="73" y="92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22"/>
                  </a:lnTo>
                  <a:lnTo>
                    <a:pt x="41" y="124"/>
                  </a:lnTo>
                  <a:lnTo>
                    <a:pt x="48" y="129"/>
                  </a:lnTo>
                  <a:lnTo>
                    <a:pt x="51" y="136"/>
                  </a:lnTo>
                  <a:lnTo>
                    <a:pt x="49" y="139"/>
                  </a:lnTo>
                  <a:lnTo>
                    <a:pt x="40" y="150"/>
                  </a:lnTo>
                  <a:lnTo>
                    <a:pt x="49" y="160"/>
                  </a:lnTo>
                  <a:lnTo>
                    <a:pt x="40" y="161"/>
                  </a:lnTo>
                  <a:lnTo>
                    <a:pt x="30" y="179"/>
                  </a:lnTo>
                  <a:lnTo>
                    <a:pt x="30" y="203"/>
                  </a:lnTo>
                  <a:lnTo>
                    <a:pt x="20" y="200"/>
                  </a:lnTo>
                  <a:lnTo>
                    <a:pt x="18" y="207"/>
                  </a:lnTo>
                  <a:lnTo>
                    <a:pt x="11" y="216"/>
                  </a:lnTo>
                  <a:lnTo>
                    <a:pt x="8" y="221"/>
                  </a:lnTo>
                  <a:lnTo>
                    <a:pt x="11" y="221"/>
                  </a:lnTo>
                  <a:lnTo>
                    <a:pt x="12" y="217"/>
                  </a:lnTo>
                  <a:lnTo>
                    <a:pt x="15" y="224"/>
                  </a:lnTo>
                  <a:lnTo>
                    <a:pt x="18" y="249"/>
                  </a:lnTo>
                  <a:lnTo>
                    <a:pt x="12" y="249"/>
                  </a:lnTo>
                  <a:lnTo>
                    <a:pt x="0" y="265"/>
                  </a:lnTo>
                  <a:lnTo>
                    <a:pt x="26" y="263"/>
                  </a:lnTo>
                  <a:lnTo>
                    <a:pt x="40" y="262"/>
                  </a:lnTo>
                  <a:lnTo>
                    <a:pt x="49" y="260"/>
                  </a:lnTo>
                  <a:lnTo>
                    <a:pt x="56" y="260"/>
                  </a:lnTo>
                  <a:lnTo>
                    <a:pt x="66" y="260"/>
                  </a:lnTo>
                  <a:lnTo>
                    <a:pt x="73" y="259"/>
                  </a:lnTo>
                  <a:lnTo>
                    <a:pt x="83" y="258"/>
                  </a:lnTo>
                  <a:lnTo>
                    <a:pt x="87" y="258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103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3" y="255"/>
                  </a:lnTo>
                  <a:lnTo>
                    <a:pt x="120" y="255"/>
                  </a:lnTo>
                  <a:lnTo>
                    <a:pt x="128" y="255"/>
                  </a:lnTo>
                  <a:lnTo>
                    <a:pt x="132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2" y="248"/>
                  </a:lnTo>
                  <a:lnTo>
                    <a:pt x="202" y="246"/>
                  </a:lnTo>
                  <a:lnTo>
                    <a:pt x="209" y="246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54" y="241"/>
                  </a:lnTo>
                  <a:lnTo>
                    <a:pt x="265" y="241"/>
                  </a:lnTo>
                  <a:lnTo>
                    <a:pt x="268" y="239"/>
                  </a:lnTo>
                  <a:lnTo>
                    <a:pt x="295" y="238"/>
                  </a:lnTo>
                  <a:lnTo>
                    <a:pt x="299" y="237"/>
                  </a:lnTo>
                  <a:lnTo>
                    <a:pt x="301" y="237"/>
                  </a:lnTo>
                  <a:lnTo>
                    <a:pt x="307" y="237"/>
                  </a:lnTo>
                  <a:lnTo>
                    <a:pt x="331" y="234"/>
                  </a:lnTo>
                  <a:lnTo>
                    <a:pt x="342" y="232"/>
                  </a:lnTo>
                  <a:lnTo>
                    <a:pt x="347" y="231"/>
                  </a:lnTo>
                  <a:lnTo>
                    <a:pt x="351" y="231"/>
                  </a:lnTo>
                  <a:lnTo>
                    <a:pt x="368" y="230"/>
                  </a:lnTo>
                  <a:lnTo>
                    <a:pt x="385" y="228"/>
                  </a:lnTo>
                  <a:lnTo>
                    <a:pt x="387" y="227"/>
                  </a:lnTo>
                  <a:lnTo>
                    <a:pt x="407" y="225"/>
                  </a:lnTo>
                  <a:lnTo>
                    <a:pt x="408" y="225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9" y="223"/>
                  </a:lnTo>
                  <a:lnTo>
                    <a:pt x="430" y="223"/>
                  </a:lnTo>
                  <a:lnTo>
                    <a:pt x="434" y="221"/>
                  </a:lnTo>
                  <a:lnTo>
                    <a:pt x="437" y="221"/>
                  </a:lnTo>
                  <a:lnTo>
                    <a:pt x="440" y="221"/>
                  </a:lnTo>
                  <a:lnTo>
                    <a:pt x="463" y="218"/>
                  </a:lnTo>
                  <a:lnTo>
                    <a:pt x="468" y="217"/>
                  </a:lnTo>
                  <a:lnTo>
                    <a:pt x="475" y="217"/>
                  </a:lnTo>
                  <a:lnTo>
                    <a:pt x="477" y="216"/>
                  </a:lnTo>
                  <a:lnTo>
                    <a:pt x="480" y="216"/>
                  </a:lnTo>
                  <a:lnTo>
                    <a:pt x="483" y="216"/>
                  </a:lnTo>
                  <a:lnTo>
                    <a:pt x="486" y="214"/>
                  </a:lnTo>
                  <a:lnTo>
                    <a:pt x="494" y="214"/>
                  </a:lnTo>
                  <a:lnTo>
                    <a:pt x="506" y="213"/>
                  </a:lnTo>
                  <a:lnTo>
                    <a:pt x="516" y="212"/>
                  </a:lnTo>
                  <a:lnTo>
                    <a:pt x="520" y="210"/>
                  </a:lnTo>
                  <a:lnTo>
                    <a:pt x="520" y="209"/>
                  </a:lnTo>
                  <a:lnTo>
                    <a:pt x="519" y="196"/>
                  </a:lnTo>
                  <a:lnTo>
                    <a:pt x="519" y="186"/>
                  </a:lnTo>
                  <a:lnTo>
                    <a:pt x="523" y="181"/>
                  </a:lnTo>
                  <a:lnTo>
                    <a:pt x="536" y="179"/>
                  </a:lnTo>
                  <a:lnTo>
                    <a:pt x="541" y="174"/>
                  </a:lnTo>
                  <a:lnTo>
                    <a:pt x="541" y="164"/>
                  </a:lnTo>
                  <a:lnTo>
                    <a:pt x="541" y="159"/>
                  </a:lnTo>
                  <a:lnTo>
                    <a:pt x="544" y="154"/>
                  </a:lnTo>
                  <a:lnTo>
                    <a:pt x="551" y="147"/>
                  </a:lnTo>
                  <a:lnTo>
                    <a:pt x="560" y="140"/>
                  </a:lnTo>
                  <a:lnTo>
                    <a:pt x="569" y="139"/>
                  </a:lnTo>
                  <a:lnTo>
                    <a:pt x="570" y="139"/>
                  </a:lnTo>
                  <a:lnTo>
                    <a:pt x="583" y="138"/>
                  </a:lnTo>
                  <a:lnTo>
                    <a:pt x="602" y="121"/>
                  </a:lnTo>
                  <a:lnTo>
                    <a:pt x="601" y="118"/>
                  </a:lnTo>
                  <a:lnTo>
                    <a:pt x="612" y="111"/>
                  </a:lnTo>
                  <a:lnTo>
                    <a:pt x="621" y="108"/>
                  </a:lnTo>
                  <a:lnTo>
                    <a:pt x="624" y="106"/>
                  </a:lnTo>
                  <a:lnTo>
                    <a:pt x="628" y="96"/>
                  </a:lnTo>
                  <a:lnTo>
                    <a:pt x="628" y="94"/>
                  </a:lnTo>
                  <a:lnTo>
                    <a:pt x="628" y="89"/>
                  </a:lnTo>
                  <a:lnTo>
                    <a:pt x="638" y="82"/>
                  </a:lnTo>
                  <a:lnTo>
                    <a:pt x="649" y="72"/>
                  </a:lnTo>
                  <a:lnTo>
                    <a:pt x="652" y="75"/>
                  </a:lnTo>
                  <a:lnTo>
                    <a:pt x="650" y="79"/>
                  </a:lnTo>
                  <a:lnTo>
                    <a:pt x="662" y="80"/>
                  </a:lnTo>
                  <a:lnTo>
                    <a:pt x="662" y="79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70" y="65"/>
                  </a:lnTo>
                  <a:lnTo>
                    <a:pt x="680" y="59"/>
                  </a:lnTo>
                  <a:lnTo>
                    <a:pt x="682" y="57"/>
                  </a:lnTo>
                  <a:lnTo>
                    <a:pt x="689" y="59"/>
                  </a:lnTo>
                  <a:lnTo>
                    <a:pt x="691" y="61"/>
                  </a:lnTo>
                  <a:lnTo>
                    <a:pt x="695" y="61"/>
                  </a:lnTo>
                  <a:lnTo>
                    <a:pt x="698" y="58"/>
                  </a:lnTo>
                  <a:lnTo>
                    <a:pt x="699" y="58"/>
                  </a:lnTo>
                  <a:lnTo>
                    <a:pt x="704" y="41"/>
                  </a:lnTo>
                  <a:lnTo>
                    <a:pt x="706" y="39"/>
                  </a:lnTo>
                  <a:lnTo>
                    <a:pt x="709" y="34"/>
                  </a:lnTo>
                  <a:lnTo>
                    <a:pt x="718" y="32"/>
                  </a:lnTo>
                  <a:lnTo>
                    <a:pt x="720" y="25"/>
                  </a:lnTo>
                  <a:lnTo>
                    <a:pt x="721" y="12"/>
                  </a:lnTo>
                  <a:lnTo>
                    <a:pt x="721" y="2"/>
                  </a:lnTo>
                  <a:lnTo>
                    <a:pt x="723" y="0"/>
                  </a:lnTo>
                  <a:lnTo>
                    <a:pt x="714" y="1"/>
                  </a:lnTo>
                  <a:lnTo>
                    <a:pt x="707" y="2"/>
                  </a:lnTo>
                  <a:lnTo>
                    <a:pt x="699" y="2"/>
                  </a:lnTo>
                  <a:lnTo>
                    <a:pt x="699" y="5"/>
                  </a:lnTo>
                  <a:lnTo>
                    <a:pt x="681" y="8"/>
                  </a:lnTo>
                  <a:lnTo>
                    <a:pt x="678" y="8"/>
                  </a:lnTo>
                  <a:lnTo>
                    <a:pt x="675" y="9"/>
                  </a:lnTo>
                  <a:lnTo>
                    <a:pt x="673" y="9"/>
                  </a:lnTo>
                  <a:lnTo>
                    <a:pt x="671" y="9"/>
                  </a:lnTo>
                  <a:lnTo>
                    <a:pt x="668" y="11"/>
                  </a:lnTo>
                  <a:lnTo>
                    <a:pt x="662" y="11"/>
                  </a:lnTo>
                  <a:lnTo>
                    <a:pt x="650" y="12"/>
                  </a:lnTo>
                  <a:lnTo>
                    <a:pt x="642" y="15"/>
                  </a:lnTo>
                  <a:lnTo>
                    <a:pt x="639" y="15"/>
                  </a:lnTo>
                  <a:lnTo>
                    <a:pt x="638" y="15"/>
                  </a:lnTo>
                  <a:lnTo>
                    <a:pt x="623" y="18"/>
                  </a:lnTo>
                  <a:lnTo>
                    <a:pt x="619" y="18"/>
                  </a:lnTo>
                  <a:lnTo>
                    <a:pt x="609" y="19"/>
                  </a:lnTo>
                  <a:lnTo>
                    <a:pt x="587" y="22"/>
                  </a:lnTo>
                  <a:lnTo>
                    <a:pt x="585" y="22"/>
                  </a:lnTo>
                  <a:lnTo>
                    <a:pt x="569" y="25"/>
                  </a:lnTo>
                  <a:lnTo>
                    <a:pt x="556" y="26"/>
                  </a:lnTo>
                  <a:lnTo>
                    <a:pt x="554" y="26"/>
                  </a:lnTo>
                  <a:lnTo>
                    <a:pt x="551" y="26"/>
                  </a:lnTo>
                  <a:lnTo>
                    <a:pt x="549" y="29"/>
                  </a:lnTo>
                  <a:lnTo>
                    <a:pt x="542" y="30"/>
                  </a:lnTo>
                  <a:lnTo>
                    <a:pt x="530" y="32"/>
                  </a:lnTo>
                  <a:lnTo>
                    <a:pt x="523" y="32"/>
                  </a:lnTo>
                  <a:lnTo>
                    <a:pt x="516" y="33"/>
                  </a:lnTo>
                  <a:lnTo>
                    <a:pt x="506" y="34"/>
                  </a:lnTo>
                  <a:lnTo>
                    <a:pt x="504" y="34"/>
                  </a:lnTo>
                  <a:lnTo>
                    <a:pt x="502" y="34"/>
                  </a:lnTo>
                  <a:lnTo>
                    <a:pt x="486" y="36"/>
                  </a:lnTo>
                  <a:lnTo>
                    <a:pt x="477" y="39"/>
                  </a:lnTo>
                  <a:lnTo>
                    <a:pt x="457" y="40"/>
                  </a:lnTo>
                  <a:lnTo>
                    <a:pt x="450" y="40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9" y="41"/>
                  </a:lnTo>
                  <a:lnTo>
                    <a:pt x="427" y="41"/>
                  </a:lnTo>
                  <a:lnTo>
                    <a:pt x="415" y="43"/>
                  </a:lnTo>
                  <a:lnTo>
                    <a:pt x="414" y="43"/>
                  </a:lnTo>
                  <a:lnTo>
                    <a:pt x="409" y="43"/>
                  </a:lnTo>
                  <a:lnTo>
                    <a:pt x="401" y="46"/>
                  </a:lnTo>
                  <a:lnTo>
                    <a:pt x="396" y="46"/>
                  </a:lnTo>
                  <a:lnTo>
                    <a:pt x="385" y="4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42" y="51"/>
                  </a:lnTo>
                  <a:lnTo>
                    <a:pt x="335" y="51"/>
                  </a:lnTo>
                  <a:lnTo>
                    <a:pt x="328" y="51"/>
                  </a:lnTo>
                  <a:lnTo>
                    <a:pt x="325" y="51"/>
                  </a:lnTo>
                  <a:lnTo>
                    <a:pt x="318" y="51"/>
                  </a:lnTo>
                  <a:lnTo>
                    <a:pt x="310" y="53"/>
                  </a:lnTo>
                  <a:lnTo>
                    <a:pt x="307" y="54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293" y="55"/>
                  </a:lnTo>
                  <a:lnTo>
                    <a:pt x="288" y="5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63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47" y="59"/>
                  </a:lnTo>
                  <a:lnTo>
                    <a:pt x="239" y="61"/>
                  </a:lnTo>
                  <a:lnTo>
                    <a:pt x="228" y="62"/>
                  </a:lnTo>
                  <a:lnTo>
                    <a:pt x="221" y="64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175" y="64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80" y="83"/>
                  </a:lnTo>
                  <a:lnTo>
                    <a:pt x="160" y="85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39" y="86"/>
                  </a:lnTo>
                  <a:lnTo>
                    <a:pt x="137" y="86"/>
                  </a:lnTo>
                  <a:lnTo>
                    <a:pt x="119" y="89"/>
                  </a:lnTo>
                  <a:lnTo>
                    <a:pt x="114" y="89"/>
                  </a:lnTo>
                  <a:lnTo>
                    <a:pt x="113" y="8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61" name="Virginia" descr="Virginia" title="Virginia"/>
            <p:cNvGrpSpPr/>
            <p:nvPr/>
          </p:nvGrpSpPr>
          <p:grpSpPr>
            <a:xfrm>
              <a:off x="6292850" y="3276600"/>
              <a:ext cx="1073150" cy="566738"/>
              <a:chOff x="6064250" y="3200400"/>
              <a:chExt cx="1073150" cy="566738"/>
            </a:xfrm>
            <a:solidFill>
              <a:schemeClr val="bg1"/>
            </a:solidFill>
          </p:grpSpPr>
          <p:sp>
            <p:nvSpPr>
              <p:cNvPr id="262" name="Virginia" title="Virginia"/>
              <p:cNvSpPr>
                <a:spLocks/>
              </p:cNvSpPr>
              <p:nvPr/>
            </p:nvSpPr>
            <p:spPr bwMode="auto">
              <a:xfrm>
                <a:off x="6064250" y="3200400"/>
                <a:ext cx="1047750" cy="566738"/>
              </a:xfrm>
              <a:custGeom>
                <a:avLst/>
                <a:gdLst>
                  <a:gd name="T0" fmla="*/ 2147483647 w 663"/>
                  <a:gd name="T1" fmla="*/ 2147483647 h 384"/>
                  <a:gd name="T2" fmla="*/ 2147483647 w 663"/>
                  <a:gd name="T3" fmla="*/ 2147483647 h 384"/>
                  <a:gd name="T4" fmla="*/ 2147483647 w 663"/>
                  <a:gd name="T5" fmla="*/ 2147483647 h 384"/>
                  <a:gd name="T6" fmla="*/ 2147483647 w 663"/>
                  <a:gd name="T7" fmla="*/ 2147483647 h 384"/>
                  <a:gd name="T8" fmla="*/ 2147483647 w 663"/>
                  <a:gd name="T9" fmla="*/ 2147483647 h 384"/>
                  <a:gd name="T10" fmla="*/ 2147483647 w 663"/>
                  <a:gd name="T11" fmla="*/ 2147483647 h 384"/>
                  <a:gd name="T12" fmla="*/ 2147483647 w 663"/>
                  <a:gd name="T13" fmla="*/ 2147483647 h 384"/>
                  <a:gd name="T14" fmla="*/ 2147483647 w 663"/>
                  <a:gd name="T15" fmla="*/ 2147483647 h 384"/>
                  <a:gd name="T16" fmla="*/ 2147483647 w 663"/>
                  <a:gd name="T17" fmla="*/ 2147483647 h 384"/>
                  <a:gd name="T18" fmla="*/ 2147483647 w 663"/>
                  <a:gd name="T19" fmla="*/ 2147483647 h 384"/>
                  <a:gd name="T20" fmla="*/ 2147483647 w 663"/>
                  <a:gd name="T21" fmla="*/ 2147483647 h 384"/>
                  <a:gd name="T22" fmla="*/ 2147483647 w 663"/>
                  <a:gd name="T23" fmla="*/ 2147483647 h 384"/>
                  <a:gd name="T24" fmla="*/ 2147483647 w 663"/>
                  <a:gd name="T25" fmla="*/ 2147483647 h 384"/>
                  <a:gd name="T26" fmla="*/ 2147483647 w 663"/>
                  <a:gd name="T27" fmla="*/ 2147483647 h 384"/>
                  <a:gd name="T28" fmla="*/ 2147483647 w 663"/>
                  <a:gd name="T29" fmla="*/ 2147483647 h 384"/>
                  <a:gd name="T30" fmla="*/ 2147483647 w 663"/>
                  <a:gd name="T31" fmla="*/ 2147483647 h 384"/>
                  <a:gd name="T32" fmla="*/ 2147483647 w 663"/>
                  <a:gd name="T33" fmla="*/ 2147483647 h 384"/>
                  <a:gd name="T34" fmla="*/ 2147483647 w 663"/>
                  <a:gd name="T35" fmla="*/ 2147483647 h 384"/>
                  <a:gd name="T36" fmla="*/ 2147483647 w 663"/>
                  <a:gd name="T37" fmla="*/ 2147483647 h 384"/>
                  <a:gd name="T38" fmla="*/ 2147483647 w 663"/>
                  <a:gd name="T39" fmla="*/ 2147483647 h 384"/>
                  <a:gd name="T40" fmla="*/ 2147483647 w 663"/>
                  <a:gd name="T41" fmla="*/ 2147483647 h 384"/>
                  <a:gd name="T42" fmla="*/ 2147483647 w 663"/>
                  <a:gd name="T43" fmla="*/ 2147483647 h 384"/>
                  <a:gd name="T44" fmla="*/ 2147483647 w 663"/>
                  <a:gd name="T45" fmla="*/ 2147483647 h 384"/>
                  <a:gd name="T46" fmla="*/ 2147483647 w 663"/>
                  <a:gd name="T47" fmla="*/ 2147483647 h 384"/>
                  <a:gd name="T48" fmla="*/ 2147483647 w 663"/>
                  <a:gd name="T49" fmla="*/ 2147483647 h 384"/>
                  <a:gd name="T50" fmla="*/ 2147483647 w 663"/>
                  <a:gd name="T51" fmla="*/ 2147483647 h 384"/>
                  <a:gd name="T52" fmla="*/ 2147483647 w 663"/>
                  <a:gd name="T53" fmla="*/ 2147483647 h 384"/>
                  <a:gd name="T54" fmla="*/ 2147483647 w 663"/>
                  <a:gd name="T55" fmla="*/ 2147483647 h 384"/>
                  <a:gd name="T56" fmla="*/ 2147483647 w 663"/>
                  <a:gd name="T57" fmla="*/ 2147483647 h 384"/>
                  <a:gd name="T58" fmla="*/ 2147483647 w 663"/>
                  <a:gd name="T59" fmla="*/ 2147483647 h 384"/>
                  <a:gd name="T60" fmla="*/ 2147483647 w 663"/>
                  <a:gd name="T61" fmla="*/ 2147483647 h 384"/>
                  <a:gd name="T62" fmla="*/ 2147483647 w 663"/>
                  <a:gd name="T63" fmla="*/ 2147483647 h 384"/>
                  <a:gd name="T64" fmla="*/ 2147483647 w 663"/>
                  <a:gd name="T65" fmla="*/ 2147483647 h 384"/>
                  <a:gd name="T66" fmla="*/ 2147483647 w 663"/>
                  <a:gd name="T67" fmla="*/ 2147483647 h 384"/>
                  <a:gd name="T68" fmla="*/ 2147483647 w 663"/>
                  <a:gd name="T69" fmla="*/ 2147483647 h 384"/>
                  <a:gd name="T70" fmla="*/ 2147483647 w 663"/>
                  <a:gd name="T71" fmla="*/ 2147483647 h 384"/>
                  <a:gd name="T72" fmla="*/ 2147483647 w 663"/>
                  <a:gd name="T73" fmla="*/ 2147483647 h 384"/>
                  <a:gd name="T74" fmla="*/ 2147483647 w 663"/>
                  <a:gd name="T75" fmla="*/ 2147483647 h 384"/>
                  <a:gd name="T76" fmla="*/ 2147483647 w 663"/>
                  <a:gd name="T77" fmla="*/ 2147483647 h 384"/>
                  <a:gd name="T78" fmla="*/ 2147483647 w 663"/>
                  <a:gd name="T79" fmla="*/ 2147483647 h 384"/>
                  <a:gd name="T80" fmla="*/ 2147483647 w 663"/>
                  <a:gd name="T81" fmla="*/ 2147483647 h 384"/>
                  <a:gd name="T82" fmla="*/ 2147483647 w 663"/>
                  <a:gd name="T83" fmla="*/ 2147483647 h 384"/>
                  <a:gd name="T84" fmla="*/ 2147483647 w 663"/>
                  <a:gd name="T85" fmla="*/ 2147483647 h 384"/>
                  <a:gd name="T86" fmla="*/ 2147483647 w 663"/>
                  <a:gd name="T87" fmla="*/ 2147483647 h 384"/>
                  <a:gd name="T88" fmla="*/ 2147483647 w 663"/>
                  <a:gd name="T89" fmla="*/ 2147483647 h 384"/>
                  <a:gd name="T90" fmla="*/ 2147483647 w 663"/>
                  <a:gd name="T91" fmla="*/ 2147483647 h 384"/>
                  <a:gd name="T92" fmla="*/ 2147483647 w 663"/>
                  <a:gd name="T93" fmla="*/ 2147483647 h 384"/>
                  <a:gd name="T94" fmla="*/ 2147483647 w 663"/>
                  <a:gd name="T95" fmla="*/ 2147483647 h 384"/>
                  <a:gd name="T96" fmla="*/ 2147483647 w 663"/>
                  <a:gd name="T97" fmla="*/ 2147483647 h 384"/>
                  <a:gd name="T98" fmla="*/ 2147483647 w 663"/>
                  <a:gd name="T99" fmla="*/ 2147483647 h 384"/>
                  <a:gd name="T100" fmla="*/ 2147483647 w 663"/>
                  <a:gd name="T101" fmla="*/ 2147483647 h 384"/>
                  <a:gd name="T102" fmla="*/ 2147483647 w 663"/>
                  <a:gd name="T103" fmla="*/ 2147483647 h 3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3"/>
                  <a:gd name="T157" fmla="*/ 0 h 384"/>
                  <a:gd name="T158" fmla="*/ 663 w 663"/>
                  <a:gd name="T159" fmla="*/ 384 h 3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3" h="384">
                    <a:moveTo>
                      <a:pt x="603" y="213"/>
                    </a:moveTo>
                    <a:lnTo>
                      <a:pt x="604" y="215"/>
                    </a:lnTo>
                    <a:lnTo>
                      <a:pt x="606" y="213"/>
                    </a:lnTo>
                    <a:lnTo>
                      <a:pt x="613" y="217"/>
                    </a:lnTo>
                    <a:lnTo>
                      <a:pt x="616" y="230"/>
                    </a:lnTo>
                    <a:lnTo>
                      <a:pt x="616" y="231"/>
                    </a:lnTo>
                    <a:lnTo>
                      <a:pt x="616" y="233"/>
                    </a:lnTo>
                    <a:lnTo>
                      <a:pt x="620" y="234"/>
                    </a:lnTo>
                    <a:lnTo>
                      <a:pt x="627" y="234"/>
                    </a:lnTo>
                    <a:lnTo>
                      <a:pt x="632" y="235"/>
                    </a:lnTo>
                    <a:lnTo>
                      <a:pt x="642" y="231"/>
                    </a:lnTo>
                    <a:lnTo>
                      <a:pt x="662" y="270"/>
                    </a:lnTo>
                    <a:lnTo>
                      <a:pt x="650" y="271"/>
                    </a:lnTo>
                    <a:lnTo>
                      <a:pt x="641" y="274"/>
                    </a:lnTo>
                    <a:lnTo>
                      <a:pt x="630" y="277"/>
                    </a:lnTo>
                    <a:lnTo>
                      <a:pt x="628" y="277"/>
                    </a:lnTo>
                    <a:lnTo>
                      <a:pt x="625" y="277"/>
                    </a:lnTo>
                    <a:lnTo>
                      <a:pt x="623" y="278"/>
                    </a:lnTo>
                    <a:lnTo>
                      <a:pt x="620" y="278"/>
                    </a:lnTo>
                    <a:lnTo>
                      <a:pt x="610" y="281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588" y="285"/>
                    </a:lnTo>
                    <a:lnTo>
                      <a:pt x="577" y="288"/>
                    </a:lnTo>
                    <a:lnTo>
                      <a:pt x="574" y="288"/>
                    </a:lnTo>
                    <a:lnTo>
                      <a:pt x="559" y="292"/>
                    </a:lnTo>
                    <a:lnTo>
                      <a:pt x="556" y="294"/>
                    </a:lnTo>
                    <a:lnTo>
                      <a:pt x="553" y="294"/>
                    </a:lnTo>
                    <a:lnTo>
                      <a:pt x="546" y="295"/>
                    </a:lnTo>
                    <a:lnTo>
                      <a:pt x="542" y="295"/>
                    </a:lnTo>
                    <a:lnTo>
                      <a:pt x="521" y="301"/>
                    </a:lnTo>
                    <a:lnTo>
                      <a:pt x="518" y="301"/>
                    </a:lnTo>
                    <a:lnTo>
                      <a:pt x="503" y="303"/>
                    </a:lnTo>
                    <a:lnTo>
                      <a:pt x="499" y="305"/>
                    </a:lnTo>
                    <a:lnTo>
                      <a:pt x="496" y="305"/>
                    </a:lnTo>
                    <a:lnTo>
                      <a:pt x="490" y="306"/>
                    </a:lnTo>
                    <a:lnTo>
                      <a:pt x="486" y="308"/>
                    </a:lnTo>
                    <a:lnTo>
                      <a:pt x="482" y="308"/>
                    </a:lnTo>
                    <a:lnTo>
                      <a:pt x="479" y="309"/>
                    </a:lnTo>
                    <a:lnTo>
                      <a:pt x="464" y="312"/>
                    </a:lnTo>
                    <a:lnTo>
                      <a:pt x="461" y="312"/>
                    </a:lnTo>
                    <a:lnTo>
                      <a:pt x="454" y="313"/>
                    </a:lnTo>
                    <a:lnTo>
                      <a:pt x="450" y="315"/>
                    </a:lnTo>
                    <a:lnTo>
                      <a:pt x="447" y="315"/>
                    </a:lnTo>
                    <a:lnTo>
                      <a:pt x="443" y="316"/>
                    </a:lnTo>
                    <a:lnTo>
                      <a:pt x="440" y="317"/>
                    </a:lnTo>
                    <a:lnTo>
                      <a:pt x="429" y="319"/>
                    </a:lnTo>
                    <a:lnTo>
                      <a:pt x="421" y="320"/>
                    </a:lnTo>
                    <a:lnTo>
                      <a:pt x="420" y="320"/>
                    </a:lnTo>
                    <a:lnTo>
                      <a:pt x="417" y="321"/>
                    </a:lnTo>
                    <a:lnTo>
                      <a:pt x="415" y="321"/>
                    </a:lnTo>
                    <a:lnTo>
                      <a:pt x="414" y="321"/>
                    </a:lnTo>
                    <a:lnTo>
                      <a:pt x="413" y="321"/>
                    </a:lnTo>
                    <a:lnTo>
                      <a:pt x="386" y="327"/>
                    </a:lnTo>
                    <a:lnTo>
                      <a:pt x="379" y="328"/>
                    </a:lnTo>
                    <a:lnTo>
                      <a:pt x="376" y="328"/>
                    </a:lnTo>
                    <a:lnTo>
                      <a:pt x="367" y="331"/>
                    </a:lnTo>
                    <a:lnTo>
                      <a:pt x="354" y="333"/>
                    </a:lnTo>
                    <a:lnTo>
                      <a:pt x="350" y="334"/>
                    </a:lnTo>
                    <a:lnTo>
                      <a:pt x="344" y="334"/>
                    </a:lnTo>
                    <a:lnTo>
                      <a:pt x="337" y="335"/>
                    </a:lnTo>
                    <a:lnTo>
                      <a:pt x="324" y="338"/>
                    </a:lnTo>
                    <a:lnTo>
                      <a:pt x="314" y="339"/>
                    </a:lnTo>
                    <a:lnTo>
                      <a:pt x="311" y="341"/>
                    </a:lnTo>
                    <a:lnTo>
                      <a:pt x="310" y="341"/>
                    </a:lnTo>
                    <a:lnTo>
                      <a:pt x="303" y="342"/>
                    </a:lnTo>
                    <a:lnTo>
                      <a:pt x="287" y="344"/>
                    </a:lnTo>
                    <a:lnTo>
                      <a:pt x="275" y="345"/>
                    </a:lnTo>
                    <a:lnTo>
                      <a:pt x="271" y="346"/>
                    </a:lnTo>
                    <a:lnTo>
                      <a:pt x="265" y="346"/>
                    </a:lnTo>
                    <a:lnTo>
                      <a:pt x="261" y="348"/>
                    </a:lnTo>
                    <a:lnTo>
                      <a:pt x="253" y="348"/>
                    </a:lnTo>
                    <a:lnTo>
                      <a:pt x="247" y="349"/>
                    </a:lnTo>
                    <a:lnTo>
                      <a:pt x="243" y="351"/>
                    </a:lnTo>
                    <a:lnTo>
                      <a:pt x="241" y="351"/>
                    </a:lnTo>
                    <a:lnTo>
                      <a:pt x="240" y="351"/>
                    </a:lnTo>
                    <a:lnTo>
                      <a:pt x="239" y="351"/>
                    </a:lnTo>
                    <a:lnTo>
                      <a:pt x="236" y="351"/>
                    </a:lnTo>
                    <a:lnTo>
                      <a:pt x="223" y="352"/>
                    </a:lnTo>
                    <a:lnTo>
                      <a:pt x="201" y="355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7" y="358"/>
                    </a:lnTo>
                    <a:lnTo>
                      <a:pt x="175" y="359"/>
                    </a:lnTo>
                    <a:lnTo>
                      <a:pt x="171" y="359"/>
                    </a:lnTo>
                    <a:lnTo>
                      <a:pt x="172" y="356"/>
                    </a:lnTo>
                    <a:lnTo>
                      <a:pt x="164" y="358"/>
                    </a:lnTo>
                    <a:lnTo>
                      <a:pt x="157" y="359"/>
                    </a:lnTo>
                    <a:lnTo>
                      <a:pt x="148" y="359"/>
                    </a:lnTo>
                    <a:lnTo>
                      <a:pt x="148" y="362"/>
                    </a:lnTo>
                    <a:lnTo>
                      <a:pt x="130" y="364"/>
                    </a:lnTo>
                    <a:lnTo>
                      <a:pt x="127" y="364"/>
                    </a:lnTo>
                    <a:lnTo>
                      <a:pt x="125" y="366"/>
                    </a:lnTo>
                    <a:lnTo>
                      <a:pt x="122" y="366"/>
                    </a:lnTo>
                    <a:lnTo>
                      <a:pt x="120" y="366"/>
                    </a:lnTo>
                    <a:lnTo>
                      <a:pt x="118" y="367"/>
                    </a:lnTo>
                    <a:lnTo>
                      <a:pt x="111" y="367"/>
                    </a:lnTo>
                    <a:lnTo>
                      <a:pt x="100" y="369"/>
                    </a:lnTo>
                    <a:lnTo>
                      <a:pt x="91" y="371"/>
                    </a:lnTo>
                    <a:lnTo>
                      <a:pt x="89" y="371"/>
                    </a:lnTo>
                    <a:lnTo>
                      <a:pt x="87" y="371"/>
                    </a:lnTo>
                    <a:lnTo>
                      <a:pt x="72" y="374"/>
                    </a:lnTo>
                    <a:lnTo>
                      <a:pt x="68" y="374"/>
                    </a:lnTo>
                    <a:lnTo>
                      <a:pt x="58" y="376"/>
                    </a:lnTo>
                    <a:lnTo>
                      <a:pt x="36" y="378"/>
                    </a:lnTo>
                    <a:lnTo>
                      <a:pt x="34" y="378"/>
                    </a:lnTo>
                    <a:lnTo>
                      <a:pt x="18" y="381"/>
                    </a:lnTo>
                    <a:lnTo>
                      <a:pt x="5" y="383"/>
                    </a:lnTo>
                    <a:lnTo>
                      <a:pt x="2" y="383"/>
                    </a:lnTo>
                    <a:lnTo>
                      <a:pt x="0" y="383"/>
                    </a:lnTo>
                    <a:lnTo>
                      <a:pt x="4" y="381"/>
                    </a:lnTo>
                    <a:lnTo>
                      <a:pt x="13" y="374"/>
                    </a:lnTo>
                    <a:lnTo>
                      <a:pt x="18" y="374"/>
                    </a:lnTo>
                    <a:lnTo>
                      <a:pt x="44" y="360"/>
                    </a:lnTo>
                    <a:lnTo>
                      <a:pt x="44" y="358"/>
                    </a:lnTo>
                    <a:lnTo>
                      <a:pt x="62" y="342"/>
                    </a:lnTo>
                    <a:lnTo>
                      <a:pt x="62" y="341"/>
                    </a:lnTo>
                    <a:lnTo>
                      <a:pt x="62" y="334"/>
                    </a:lnTo>
                    <a:lnTo>
                      <a:pt x="72" y="327"/>
                    </a:lnTo>
                    <a:lnTo>
                      <a:pt x="73" y="315"/>
                    </a:lnTo>
                    <a:lnTo>
                      <a:pt x="84" y="305"/>
                    </a:lnTo>
                    <a:lnTo>
                      <a:pt x="86" y="305"/>
                    </a:lnTo>
                    <a:lnTo>
                      <a:pt x="94" y="298"/>
                    </a:lnTo>
                    <a:lnTo>
                      <a:pt x="100" y="295"/>
                    </a:lnTo>
                    <a:lnTo>
                      <a:pt x="104" y="291"/>
                    </a:lnTo>
                    <a:lnTo>
                      <a:pt x="112" y="281"/>
                    </a:lnTo>
                    <a:lnTo>
                      <a:pt x="120" y="270"/>
                    </a:lnTo>
                    <a:lnTo>
                      <a:pt x="129" y="260"/>
                    </a:lnTo>
                    <a:lnTo>
                      <a:pt x="133" y="262"/>
                    </a:lnTo>
                    <a:lnTo>
                      <a:pt x="130" y="265"/>
                    </a:lnTo>
                    <a:lnTo>
                      <a:pt x="134" y="277"/>
                    </a:lnTo>
                    <a:lnTo>
                      <a:pt x="154" y="290"/>
                    </a:lnTo>
                    <a:lnTo>
                      <a:pt x="159" y="294"/>
                    </a:lnTo>
                    <a:lnTo>
                      <a:pt x="178" y="281"/>
                    </a:lnTo>
                    <a:lnTo>
                      <a:pt x="183" y="274"/>
                    </a:lnTo>
                    <a:lnTo>
                      <a:pt x="187" y="277"/>
                    </a:lnTo>
                    <a:lnTo>
                      <a:pt x="194" y="281"/>
                    </a:lnTo>
                    <a:lnTo>
                      <a:pt x="197" y="284"/>
                    </a:lnTo>
                    <a:lnTo>
                      <a:pt x="204" y="277"/>
                    </a:lnTo>
                    <a:lnTo>
                      <a:pt x="215" y="271"/>
                    </a:lnTo>
                    <a:lnTo>
                      <a:pt x="216" y="273"/>
                    </a:lnTo>
                    <a:lnTo>
                      <a:pt x="226" y="266"/>
                    </a:lnTo>
                    <a:lnTo>
                      <a:pt x="223" y="262"/>
                    </a:lnTo>
                    <a:lnTo>
                      <a:pt x="223" y="258"/>
                    </a:lnTo>
                    <a:lnTo>
                      <a:pt x="232" y="262"/>
                    </a:lnTo>
                    <a:lnTo>
                      <a:pt x="254" y="248"/>
                    </a:lnTo>
                    <a:lnTo>
                      <a:pt x="257" y="252"/>
                    </a:lnTo>
                    <a:lnTo>
                      <a:pt x="268" y="241"/>
                    </a:lnTo>
                    <a:lnTo>
                      <a:pt x="272" y="230"/>
                    </a:lnTo>
                    <a:lnTo>
                      <a:pt x="273" y="227"/>
                    </a:lnTo>
                    <a:lnTo>
                      <a:pt x="271" y="224"/>
                    </a:lnTo>
                    <a:lnTo>
                      <a:pt x="268" y="223"/>
                    </a:lnTo>
                    <a:lnTo>
                      <a:pt x="265" y="220"/>
                    </a:lnTo>
                    <a:lnTo>
                      <a:pt x="271" y="210"/>
                    </a:lnTo>
                    <a:lnTo>
                      <a:pt x="273" y="198"/>
                    </a:lnTo>
                    <a:lnTo>
                      <a:pt x="280" y="188"/>
                    </a:lnTo>
                    <a:lnTo>
                      <a:pt x="285" y="184"/>
                    </a:lnTo>
                    <a:lnTo>
                      <a:pt x="285" y="183"/>
                    </a:lnTo>
                    <a:lnTo>
                      <a:pt x="287" y="174"/>
                    </a:lnTo>
                    <a:lnTo>
                      <a:pt x="287" y="169"/>
                    </a:lnTo>
                    <a:lnTo>
                      <a:pt x="292" y="158"/>
                    </a:lnTo>
                    <a:lnTo>
                      <a:pt x="297" y="151"/>
                    </a:lnTo>
                    <a:lnTo>
                      <a:pt x="299" y="141"/>
                    </a:lnTo>
                    <a:lnTo>
                      <a:pt x="300" y="140"/>
                    </a:lnTo>
                    <a:lnTo>
                      <a:pt x="303" y="113"/>
                    </a:lnTo>
                    <a:lnTo>
                      <a:pt x="310" y="116"/>
                    </a:lnTo>
                    <a:lnTo>
                      <a:pt x="319" y="126"/>
                    </a:lnTo>
                    <a:lnTo>
                      <a:pt x="333" y="129"/>
                    </a:lnTo>
                    <a:lnTo>
                      <a:pt x="337" y="123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6"/>
                    </a:lnTo>
                    <a:lnTo>
                      <a:pt x="347" y="87"/>
                    </a:lnTo>
                    <a:lnTo>
                      <a:pt x="351" y="77"/>
                    </a:lnTo>
                    <a:lnTo>
                      <a:pt x="351" y="76"/>
                    </a:lnTo>
                    <a:lnTo>
                      <a:pt x="364" y="84"/>
                    </a:lnTo>
                    <a:lnTo>
                      <a:pt x="369" y="66"/>
                    </a:lnTo>
                    <a:lnTo>
                      <a:pt x="383" y="54"/>
                    </a:lnTo>
                    <a:lnTo>
                      <a:pt x="383" y="47"/>
                    </a:lnTo>
                    <a:lnTo>
                      <a:pt x="386" y="43"/>
                    </a:lnTo>
                    <a:lnTo>
                      <a:pt x="390" y="38"/>
                    </a:lnTo>
                    <a:lnTo>
                      <a:pt x="393" y="18"/>
                    </a:lnTo>
                    <a:lnTo>
                      <a:pt x="392" y="0"/>
                    </a:lnTo>
                    <a:lnTo>
                      <a:pt x="397" y="2"/>
                    </a:lnTo>
                    <a:lnTo>
                      <a:pt x="400" y="4"/>
                    </a:lnTo>
                    <a:lnTo>
                      <a:pt x="403" y="6"/>
                    </a:lnTo>
                    <a:lnTo>
                      <a:pt x="410" y="9"/>
                    </a:lnTo>
                    <a:lnTo>
                      <a:pt x="413" y="11"/>
                    </a:lnTo>
                    <a:lnTo>
                      <a:pt x="421" y="16"/>
                    </a:lnTo>
                    <a:lnTo>
                      <a:pt x="424" y="18"/>
                    </a:lnTo>
                    <a:lnTo>
                      <a:pt x="424" y="19"/>
                    </a:lnTo>
                    <a:lnTo>
                      <a:pt x="440" y="27"/>
                    </a:lnTo>
                    <a:lnTo>
                      <a:pt x="443" y="13"/>
                    </a:lnTo>
                    <a:lnTo>
                      <a:pt x="443" y="9"/>
                    </a:lnTo>
                    <a:lnTo>
                      <a:pt x="446" y="5"/>
                    </a:lnTo>
                    <a:lnTo>
                      <a:pt x="449" y="4"/>
                    </a:lnTo>
                    <a:lnTo>
                      <a:pt x="453" y="5"/>
                    </a:lnTo>
                    <a:lnTo>
                      <a:pt x="465" y="9"/>
                    </a:lnTo>
                    <a:lnTo>
                      <a:pt x="470" y="12"/>
                    </a:lnTo>
                    <a:lnTo>
                      <a:pt x="465" y="23"/>
                    </a:lnTo>
                    <a:lnTo>
                      <a:pt x="479" y="27"/>
                    </a:lnTo>
                    <a:lnTo>
                      <a:pt x="483" y="27"/>
                    </a:lnTo>
                    <a:lnTo>
                      <a:pt x="490" y="29"/>
                    </a:lnTo>
                    <a:lnTo>
                      <a:pt x="490" y="33"/>
                    </a:lnTo>
                    <a:lnTo>
                      <a:pt x="500" y="34"/>
                    </a:lnTo>
                    <a:lnTo>
                      <a:pt x="503" y="37"/>
                    </a:lnTo>
                    <a:lnTo>
                      <a:pt x="510" y="43"/>
                    </a:lnTo>
                    <a:lnTo>
                      <a:pt x="511" y="45"/>
                    </a:lnTo>
                    <a:lnTo>
                      <a:pt x="513" y="51"/>
                    </a:lnTo>
                    <a:lnTo>
                      <a:pt x="513" y="52"/>
                    </a:lnTo>
                    <a:lnTo>
                      <a:pt x="514" y="55"/>
                    </a:lnTo>
                    <a:lnTo>
                      <a:pt x="511" y="61"/>
                    </a:lnTo>
                    <a:lnTo>
                      <a:pt x="509" y="63"/>
                    </a:lnTo>
                    <a:lnTo>
                      <a:pt x="507" y="65"/>
                    </a:lnTo>
                    <a:lnTo>
                      <a:pt x="509" y="69"/>
                    </a:lnTo>
                    <a:lnTo>
                      <a:pt x="503" y="72"/>
                    </a:lnTo>
                    <a:lnTo>
                      <a:pt x="503" y="70"/>
                    </a:lnTo>
                    <a:lnTo>
                      <a:pt x="502" y="70"/>
                    </a:lnTo>
                    <a:lnTo>
                      <a:pt x="499" y="72"/>
                    </a:lnTo>
                    <a:lnTo>
                      <a:pt x="500" y="79"/>
                    </a:lnTo>
                    <a:lnTo>
                      <a:pt x="497" y="86"/>
                    </a:lnTo>
                    <a:lnTo>
                      <a:pt x="497" y="87"/>
                    </a:lnTo>
                    <a:lnTo>
                      <a:pt x="497" y="94"/>
                    </a:lnTo>
                    <a:lnTo>
                      <a:pt x="503" y="102"/>
                    </a:lnTo>
                    <a:lnTo>
                      <a:pt x="506" y="104"/>
                    </a:lnTo>
                    <a:lnTo>
                      <a:pt x="524" y="94"/>
                    </a:lnTo>
                    <a:lnTo>
                      <a:pt x="528" y="105"/>
                    </a:lnTo>
                    <a:lnTo>
                      <a:pt x="531" y="106"/>
                    </a:lnTo>
                    <a:lnTo>
                      <a:pt x="534" y="111"/>
                    </a:lnTo>
                    <a:lnTo>
                      <a:pt x="541" y="113"/>
                    </a:lnTo>
                    <a:lnTo>
                      <a:pt x="561" y="112"/>
                    </a:lnTo>
                    <a:lnTo>
                      <a:pt x="572" y="123"/>
                    </a:lnTo>
                    <a:lnTo>
                      <a:pt x="599" y="133"/>
                    </a:lnTo>
                    <a:lnTo>
                      <a:pt x="596" y="149"/>
                    </a:lnTo>
                    <a:lnTo>
                      <a:pt x="598" y="156"/>
                    </a:lnTo>
                    <a:lnTo>
                      <a:pt x="602" y="162"/>
                    </a:lnTo>
                    <a:lnTo>
                      <a:pt x="584" y="163"/>
                    </a:lnTo>
                    <a:lnTo>
                      <a:pt x="574" y="154"/>
                    </a:lnTo>
                    <a:lnTo>
                      <a:pt x="568" y="151"/>
                    </a:lnTo>
                    <a:lnTo>
                      <a:pt x="557" y="144"/>
                    </a:lnTo>
                    <a:lnTo>
                      <a:pt x="556" y="144"/>
                    </a:lnTo>
                    <a:lnTo>
                      <a:pt x="559" y="149"/>
                    </a:lnTo>
                    <a:lnTo>
                      <a:pt x="566" y="154"/>
                    </a:lnTo>
                    <a:lnTo>
                      <a:pt x="571" y="155"/>
                    </a:lnTo>
                    <a:lnTo>
                      <a:pt x="579" y="167"/>
                    </a:lnTo>
                    <a:lnTo>
                      <a:pt x="596" y="169"/>
                    </a:lnTo>
                    <a:lnTo>
                      <a:pt x="598" y="174"/>
                    </a:lnTo>
                    <a:lnTo>
                      <a:pt x="600" y="177"/>
                    </a:lnTo>
                    <a:lnTo>
                      <a:pt x="606" y="174"/>
                    </a:lnTo>
                    <a:lnTo>
                      <a:pt x="610" y="188"/>
                    </a:lnTo>
                    <a:lnTo>
                      <a:pt x="600" y="191"/>
                    </a:lnTo>
                    <a:lnTo>
                      <a:pt x="598" y="188"/>
                    </a:lnTo>
                    <a:lnTo>
                      <a:pt x="595" y="192"/>
                    </a:lnTo>
                    <a:lnTo>
                      <a:pt x="603" y="202"/>
                    </a:lnTo>
                    <a:lnTo>
                      <a:pt x="592" y="208"/>
                    </a:lnTo>
                    <a:lnTo>
                      <a:pt x="593" y="208"/>
                    </a:lnTo>
                    <a:lnTo>
                      <a:pt x="603" y="206"/>
                    </a:lnTo>
                    <a:lnTo>
                      <a:pt x="603" y="213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Virginia extra (no alt text)"/>
              <p:cNvSpPr>
                <a:spLocks/>
              </p:cNvSpPr>
              <p:nvPr/>
            </p:nvSpPr>
            <p:spPr bwMode="auto">
              <a:xfrm>
                <a:off x="7062788" y="3351213"/>
                <a:ext cx="74612" cy="165100"/>
              </a:xfrm>
              <a:custGeom>
                <a:avLst/>
                <a:gdLst>
                  <a:gd name="T0" fmla="*/ 0 w 48"/>
                  <a:gd name="T1" fmla="*/ 2147483647 h 113"/>
                  <a:gd name="T2" fmla="*/ 0 w 48"/>
                  <a:gd name="T3" fmla="*/ 2147483647 h 113"/>
                  <a:gd name="T4" fmla="*/ 2147483647 w 48"/>
                  <a:gd name="T5" fmla="*/ 2147483647 h 113"/>
                  <a:gd name="T6" fmla="*/ 2147483647 w 48"/>
                  <a:gd name="T7" fmla="*/ 2147483647 h 113"/>
                  <a:gd name="T8" fmla="*/ 2147483647 w 48"/>
                  <a:gd name="T9" fmla="*/ 2147483647 h 113"/>
                  <a:gd name="T10" fmla="*/ 2147483647 w 48"/>
                  <a:gd name="T11" fmla="*/ 2147483647 h 113"/>
                  <a:gd name="T12" fmla="*/ 2147483647 w 48"/>
                  <a:gd name="T13" fmla="*/ 2147483647 h 113"/>
                  <a:gd name="T14" fmla="*/ 2147483647 w 48"/>
                  <a:gd name="T15" fmla="*/ 2147483647 h 113"/>
                  <a:gd name="T16" fmla="*/ 2147483647 w 48"/>
                  <a:gd name="T17" fmla="*/ 2147483647 h 113"/>
                  <a:gd name="T18" fmla="*/ 2147483647 w 48"/>
                  <a:gd name="T19" fmla="*/ 2147483647 h 113"/>
                  <a:gd name="T20" fmla="*/ 2147483647 w 48"/>
                  <a:gd name="T21" fmla="*/ 2147483647 h 113"/>
                  <a:gd name="T22" fmla="*/ 2147483647 w 48"/>
                  <a:gd name="T23" fmla="*/ 0 h 113"/>
                  <a:gd name="T24" fmla="*/ 2147483647 w 48"/>
                  <a:gd name="T25" fmla="*/ 2147483647 h 113"/>
                  <a:gd name="T26" fmla="*/ 2147483647 w 48"/>
                  <a:gd name="T27" fmla="*/ 2147483647 h 113"/>
                  <a:gd name="T28" fmla="*/ 2147483647 w 48"/>
                  <a:gd name="T29" fmla="*/ 2147483647 h 113"/>
                  <a:gd name="T30" fmla="*/ 2147483647 w 48"/>
                  <a:gd name="T31" fmla="*/ 2147483647 h 113"/>
                  <a:gd name="T32" fmla="*/ 2147483647 w 48"/>
                  <a:gd name="T33" fmla="*/ 2147483647 h 113"/>
                  <a:gd name="T34" fmla="*/ 2147483647 w 48"/>
                  <a:gd name="T35" fmla="*/ 2147483647 h 113"/>
                  <a:gd name="T36" fmla="*/ 2147483647 w 48"/>
                  <a:gd name="T37" fmla="*/ 2147483647 h 113"/>
                  <a:gd name="T38" fmla="*/ 0 w 48"/>
                  <a:gd name="T39" fmla="*/ 2147483647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113"/>
                  <a:gd name="T62" fmla="*/ 48 w 48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113">
                    <a:moveTo>
                      <a:pt x="0" y="62"/>
                    </a:moveTo>
                    <a:lnTo>
                      <a:pt x="0" y="96"/>
                    </a:lnTo>
                    <a:lnTo>
                      <a:pt x="9" y="112"/>
                    </a:lnTo>
                    <a:lnTo>
                      <a:pt x="9" y="107"/>
                    </a:lnTo>
                    <a:lnTo>
                      <a:pt x="12" y="107"/>
                    </a:lnTo>
                    <a:lnTo>
                      <a:pt x="11" y="109"/>
                    </a:lnTo>
                    <a:lnTo>
                      <a:pt x="19" y="94"/>
                    </a:lnTo>
                    <a:lnTo>
                      <a:pt x="25" y="66"/>
                    </a:lnTo>
                    <a:lnTo>
                      <a:pt x="31" y="27"/>
                    </a:lnTo>
                    <a:lnTo>
                      <a:pt x="34" y="20"/>
                    </a:lnTo>
                    <a:lnTo>
                      <a:pt x="39" y="2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8" y="6"/>
                    </a:lnTo>
                    <a:lnTo>
                      <a:pt x="15" y="10"/>
                    </a:lnTo>
                    <a:lnTo>
                      <a:pt x="14" y="16"/>
                    </a:lnTo>
                    <a:lnTo>
                      <a:pt x="7" y="23"/>
                    </a:lnTo>
                    <a:lnTo>
                      <a:pt x="14" y="24"/>
                    </a:lnTo>
                    <a:lnTo>
                      <a:pt x="1" y="56"/>
                    </a:lnTo>
                    <a:lnTo>
                      <a:pt x="0" y="62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4" name="Washington" descr="Washington" title="Washington"/>
            <p:cNvGrpSpPr/>
            <p:nvPr/>
          </p:nvGrpSpPr>
          <p:grpSpPr>
            <a:xfrm>
              <a:off x="1284288" y="1676400"/>
              <a:ext cx="904875" cy="598488"/>
              <a:chOff x="1055688" y="1600200"/>
              <a:chExt cx="904875" cy="598488"/>
            </a:xfrm>
            <a:solidFill>
              <a:schemeClr val="bg1"/>
            </a:solidFill>
          </p:grpSpPr>
          <p:sp>
            <p:nvSpPr>
              <p:cNvPr id="265" name="Washington" title="Washington"/>
              <p:cNvSpPr>
                <a:spLocks/>
              </p:cNvSpPr>
              <p:nvPr/>
            </p:nvSpPr>
            <p:spPr bwMode="auto">
              <a:xfrm>
                <a:off x="1055688" y="1600200"/>
                <a:ext cx="904875" cy="598488"/>
              </a:xfrm>
              <a:custGeom>
                <a:avLst/>
                <a:gdLst>
                  <a:gd name="T0" fmla="*/ 2147483647 w 574"/>
                  <a:gd name="T1" fmla="*/ 2147483647 h 407"/>
                  <a:gd name="T2" fmla="*/ 2147483647 w 574"/>
                  <a:gd name="T3" fmla="*/ 2147483647 h 407"/>
                  <a:gd name="T4" fmla="*/ 2147483647 w 574"/>
                  <a:gd name="T5" fmla="*/ 2147483647 h 407"/>
                  <a:gd name="T6" fmla="*/ 2147483647 w 574"/>
                  <a:gd name="T7" fmla="*/ 2147483647 h 407"/>
                  <a:gd name="T8" fmla="*/ 2147483647 w 574"/>
                  <a:gd name="T9" fmla="*/ 2147483647 h 407"/>
                  <a:gd name="T10" fmla="*/ 2147483647 w 574"/>
                  <a:gd name="T11" fmla="*/ 2147483647 h 407"/>
                  <a:gd name="T12" fmla="*/ 2147483647 w 574"/>
                  <a:gd name="T13" fmla="*/ 2147483647 h 407"/>
                  <a:gd name="T14" fmla="*/ 2147483647 w 574"/>
                  <a:gd name="T15" fmla="*/ 2147483647 h 407"/>
                  <a:gd name="T16" fmla="*/ 2147483647 w 574"/>
                  <a:gd name="T17" fmla="*/ 2147483647 h 407"/>
                  <a:gd name="T18" fmla="*/ 2147483647 w 574"/>
                  <a:gd name="T19" fmla="*/ 2147483647 h 407"/>
                  <a:gd name="T20" fmla="*/ 2147483647 w 574"/>
                  <a:gd name="T21" fmla="*/ 2147483647 h 407"/>
                  <a:gd name="T22" fmla="*/ 2147483647 w 574"/>
                  <a:gd name="T23" fmla="*/ 2147483647 h 407"/>
                  <a:gd name="T24" fmla="*/ 2147483647 w 574"/>
                  <a:gd name="T25" fmla="*/ 2147483647 h 407"/>
                  <a:gd name="T26" fmla="*/ 2147483647 w 574"/>
                  <a:gd name="T27" fmla="*/ 2147483647 h 407"/>
                  <a:gd name="T28" fmla="*/ 2147483647 w 574"/>
                  <a:gd name="T29" fmla="*/ 2147483647 h 407"/>
                  <a:gd name="T30" fmla="*/ 2147483647 w 574"/>
                  <a:gd name="T31" fmla="*/ 2147483647 h 407"/>
                  <a:gd name="T32" fmla="*/ 2147483647 w 574"/>
                  <a:gd name="T33" fmla="*/ 2147483647 h 407"/>
                  <a:gd name="T34" fmla="*/ 2147483647 w 574"/>
                  <a:gd name="T35" fmla="*/ 2147483647 h 407"/>
                  <a:gd name="T36" fmla="*/ 2147483647 w 574"/>
                  <a:gd name="T37" fmla="*/ 2147483647 h 407"/>
                  <a:gd name="T38" fmla="*/ 2147483647 w 574"/>
                  <a:gd name="T39" fmla="*/ 2147483647 h 407"/>
                  <a:gd name="T40" fmla="*/ 0 w 574"/>
                  <a:gd name="T41" fmla="*/ 2147483647 h 407"/>
                  <a:gd name="T42" fmla="*/ 2147483647 w 574"/>
                  <a:gd name="T43" fmla="*/ 2147483647 h 407"/>
                  <a:gd name="T44" fmla="*/ 2147483647 w 574"/>
                  <a:gd name="T45" fmla="*/ 2147483647 h 407"/>
                  <a:gd name="T46" fmla="*/ 2147483647 w 574"/>
                  <a:gd name="T47" fmla="*/ 2147483647 h 407"/>
                  <a:gd name="T48" fmla="*/ 2147483647 w 574"/>
                  <a:gd name="T49" fmla="*/ 2147483647 h 407"/>
                  <a:gd name="T50" fmla="*/ 2147483647 w 574"/>
                  <a:gd name="T51" fmla="*/ 2147483647 h 407"/>
                  <a:gd name="T52" fmla="*/ 2147483647 w 574"/>
                  <a:gd name="T53" fmla="*/ 2147483647 h 407"/>
                  <a:gd name="T54" fmla="*/ 2147483647 w 574"/>
                  <a:gd name="T55" fmla="*/ 2147483647 h 407"/>
                  <a:gd name="T56" fmla="*/ 2147483647 w 574"/>
                  <a:gd name="T57" fmla="*/ 2147483647 h 407"/>
                  <a:gd name="T58" fmla="*/ 2147483647 w 574"/>
                  <a:gd name="T59" fmla="*/ 2147483647 h 407"/>
                  <a:gd name="T60" fmla="*/ 2147483647 w 574"/>
                  <a:gd name="T61" fmla="*/ 2147483647 h 407"/>
                  <a:gd name="T62" fmla="*/ 2147483647 w 574"/>
                  <a:gd name="T63" fmla="*/ 2147483647 h 407"/>
                  <a:gd name="T64" fmla="*/ 2147483647 w 574"/>
                  <a:gd name="T65" fmla="*/ 2147483647 h 407"/>
                  <a:gd name="T66" fmla="*/ 2147483647 w 574"/>
                  <a:gd name="T67" fmla="*/ 2147483647 h 407"/>
                  <a:gd name="T68" fmla="*/ 2147483647 w 574"/>
                  <a:gd name="T69" fmla="*/ 2147483647 h 407"/>
                  <a:gd name="T70" fmla="*/ 2147483647 w 574"/>
                  <a:gd name="T71" fmla="*/ 2147483647 h 407"/>
                  <a:gd name="T72" fmla="*/ 2147483647 w 574"/>
                  <a:gd name="T73" fmla="*/ 2147483647 h 407"/>
                  <a:gd name="T74" fmla="*/ 2147483647 w 574"/>
                  <a:gd name="T75" fmla="*/ 2147483647 h 407"/>
                  <a:gd name="T76" fmla="*/ 2147483647 w 574"/>
                  <a:gd name="T77" fmla="*/ 2147483647 h 407"/>
                  <a:gd name="T78" fmla="*/ 2147483647 w 574"/>
                  <a:gd name="T79" fmla="*/ 2147483647 h 407"/>
                  <a:gd name="T80" fmla="*/ 2147483647 w 574"/>
                  <a:gd name="T81" fmla="*/ 2147483647 h 407"/>
                  <a:gd name="T82" fmla="*/ 2147483647 w 574"/>
                  <a:gd name="T83" fmla="*/ 2147483647 h 407"/>
                  <a:gd name="T84" fmla="*/ 2147483647 w 574"/>
                  <a:gd name="T85" fmla="*/ 2147483647 h 407"/>
                  <a:gd name="T86" fmla="*/ 2147483647 w 574"/>
                  <a:gd name="T87" fmla="*/ 2147483647 h 407"/>
                  <a:gd name="T88" fmla="*/ 2147483647 w 574"/>
                  <a:gd name="T89" fmla="*/ 2147483647 h 407"/>
                  <a:gd name="T90" fmla="*/ 2147483647 w 574"/>
                  <a:gd name="T91" fmla="*/ 2147483647 h 407"/>
                  <a:gd name="T92" fmla="*/ 2147483647 w 574"/>
                  <a:gd name="T93" fmla="*/ 2147483647 h 407"/>
                  <a:gd name="T94" fmla="*/ 2147483647 w 574"/>
                  <a:gd name="T95" fmla="*/ 2147483647 h 407"/>
                  <a:gd name="T96" fmla="*/ 2147483647 w 574"/>
                  <a:gd name="T97" fmla="*/ 2147483647 h 407"/>
                  <a:gd name="T98" fmla="*/ 2147483647 w 574"/>
                  <a:gd name="T99" fmla="*/ 2147483647 h 407"/>
                  <a:gd name="T100" fmla="*/ 2147483647 w 574"/>
                  <a:gd name="T101" fmla="*/ 2147483647 h 407"/>
                  <a:gd name="T102" fmla="*/ 2147483647 w 574"/>
                  <a:gd name="T103" fmla="*/ 2147483647 h 407"/>
                  <a:gd name="T104" fmla="*/ 2147483647 w 574"/>
                  <a:gd name="T105" fmla="*/ 0 h 407"/>
                  <a:gd name="T106" fmla="*/ 2147483647 w 574"/>
                  <a:gd name="T107" fmla="*/ 2147483647 h 407"/>
                  <a:gd name="T108" fmla="*/ 2147483647 w 574"/>
                  <a:gd name="T109" fmla="*/ 2147483647 h 407"/>
                  <a:gd name="T110" fmla="*/ 2147483647 w 574"/>
                  <a:gd name="T111" fmla="*/ 2147483647 h 407"/>
                  <a:gd name="T112" fmla="*/ 2147483647 w 574"/>
                  <a:gd name="T113" fmla="*/ 2147483647 h 407"/>
                  <a:gd name="T114" fmla="*/ 2147483647 w 574"/>
                  <a:gd name="T115" fmla="*/ 2147483647 h 407"/>
                  <a:gd name="T116" fmla="*/ 2147483647 w 574"/>
                  <a:gd name="T117" fmla="*/ 2147483647 h 407"/>
                  <a:gd name="T118" fmla="*/ 2147483647 w 574"/>
                  <a:gd name="T119" fmla="*/ 2147483647 h 407"/>
                  <a:gd name="T120" fmla="*/ 2147483647 w 574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4"/>
                  <a:gd name="T184" fmla="*/ 0 h 407"/>
                  <a:gd name="T185" fmla="*/ 574 w 574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4" h="407">
                    <a:moveTo>
                      <a:pt x="520" y="357"/>
                    </a:moveTo>
                    <a:lnTo>
                      <a:pt x="519" y="363"/>
                    </a:lnTo>
                    <a:lnTo>
                      <a:pt x="523" y="376"/>
                    </a:lnTo>
                    <a:lnTo>
                      <a:pt x="521" y="406"/>
                    </a:lnTo>
                    <a:lnTo>
                      <a:pt x="489" y="397"/>
                    </a:lnTo>
                    <a:lnTo>
                      <a:pt x="488" y="397"/>
                    </a:lnTo>
                    <a:lnTo>
                      <a:pt x="478" y="396"/>
                    </a:lnTo>
                    <a:lnTo>
                      <a:pt x="470" y="394"/>
                    </a:lnTo>
                    <a:lnTo>
                      <a:pt x="469" y="394"/>
                    </a:lnTo>
                    <a:lnTo>
                      <a:pt x="462" y="393"/>
                    </a:lnTo>
                    <a:lnTo>
                      <a:pt x="442" y="389"/>
                    </a:lnTo>
                    <a:lnTo>
                      <a:pt x="441" y="389"/>
                    </a:lnTo>
                    <a:lnTo>
                      <a:pt x="422" y="385"/>
                    </a:lnTo>
                    <a:lnTo>
                      <a:pt x="383" y="376"/>
                    </a:lnTo>
                    <a:lnTo>
                      <a:pt x="368" y="374"/>
                    </a:lnTo>
                    <a:lnTo>
                      <a:pt x="355" y="379"/>
                    </a:lnTo>
                    <a:lnTo>
                      <a:pt x="347" y="376"/>
                    </a:lnTo>
                    <a:lnTo>
                      <a:pt x="333" y="375"/>
                    </a:lnTo>
                    <a:lnTo>
                      <a:pt x="323" y="372"/>
                    </a:lnTo>
                    <a:lnTo>
                      <a:pt x="314" y="378"/>
                    </a:lnTo>
                    <a:lnTo>
                      <a:pt x="298" y="376"/>
                    </a:lnTo>
                    <a:lnTo>
                      <a:pt x="296" y="376"/>
                    </a:lnTo>
                    <a:lnTo>
                      <a:pt x="292" y="376"/>
                    </a:lnTo>
                    <a:lnTo>
                      <a:pt x="287" y="376"/>
                    </a:lnTo>
                    <a:lnTo>
                      <a:pt x="271" y="383"/>
                    </a:lnTo>
                    <a:lnTo>
                      <a:pt x="250" y="381"/>
                    </a:lnTo>
                    <a:lnTo>
                      <a:pt x="238" y="374"/>
                    </a:lnTo>
                    <a:lnTo>
                      <a:pt x="236" y="376"/>
                    </a:lnTo>
                    <a:lnTo>
                      <a:pt x="221" y="378"/>
                    </a:lnTo>
                    <a:lnTo>
                      <a:pt x="217" y="379"/>
                    </a:lnTo>
                    <a:lnTo>
                      <a:pt x="196" y="379"/>
                    </a:lnTo>
                    <a:lnTo>
                      <a:pt x="195" y="372"/>
                    </a:lnTo>
                    <a:lnTo>
                      <a:pt x="178" y="364"/>
                    </a:lnTo>
                    <a:lnTo>
                      <a:pt x="175" y="361"/>
                    </a:lnTo>
                    <a:lnTo>
                      <a:pt x="174" y="360"/>
                    </a:lnTo>
                    <a:lnTo>
                      <a:pt x="157" y="360"/>
                    </a:lnTo>
                    <a:lnTo>
                      <a:pt x="152" y="357"/>
                    </a:lnTo>
                    <a:lnTo>
                      <a:pt x="143" y="363"/>
                    </a:lnTo>
                    <a:lnTo>
                      <a:pt x="127" y="365"/>
                    </a:lnTo>
                    <a:lnTo>
                      <a:pt x="121" y="364"/>
                    </a:lnTo>
                    <a:lnTo>
                      <a:pt x="116" y="367"/>
                    </a:lnTo>
                    <a:lnTo>
                      <a:pt x="102" y="361"/>
                    </a:lnTo>
                    <a:lnTo>
                      <a:pt x="81" y="346"/>
                    </a:lnTo>
                    <a:lnTo>
                      <a:pt x="83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4" y="325"/>
                    </a:lnTo>
                    <a:lnTo>
                      <a:pt x="85" y="313"/>
                    </a:lnTo>
                    <a:lnTo>
                      <a:pt x="76" y="292"/>
                    </a:lnTo>
                    <a:lnTo>
                      <a:pt x="62" y="284"/>
                    </a:lnTo>
                    <a:lnTo>
                      <a:pt x="58" y="285"/>
                    </a:lnTo>
                    <a:lnTo>
                      <a:pt x="49" y="284"/>
                    </a:lnTo>
                    <a:lnTo>
                      <a:pt x="45" y="271"/>
                    </a:lnTo>
                    <a:lnTo>
                      <a:pt x="44" y="268"/>
                    </a:lnTo>
                    <a:lnTo>
                      <a:pt x="31" y="266"/>
                    </a:lnTo>
                    <a:lnTo>
                      <a:pt x="26" y="261"/>
                    </a:lnTo>
                    <a:lnTo>
                      <a:pt x="15" y="264"/>
                    </a:lnTo>
                    <a:lnTo>
                      <a:pt x="8" y="260"/>
                    </a:lnTo>
                    <a:lnTo>
                      <a:pt x="6" y="254"/>
                    </a:lnTo>
                    <a:lnTo>
                      <a:pt x="4" y="259"/>
                    </a:lnTo>
                    <a:lnTo>
                      <a:pt x="0" y="257"/>
                    </a:lnTo>
                    <a:lnTo>
                      <a:pt x="12" y="218"/>
                    </a:lnTo>
                    <a:lnTo>
                      <a:pt x="9" y="239"/>
                    </a:lnTo>
                    <a:lnTo>
                      <a:pt x="13" y="235"/>
                    </a:lnTo>
                    <a:lnTo>
                      <a:pt x="19" y="235"/>
                    </a:lnTo>
                    <a:lnTo>
                      <a:pt x="19" y="223"/>
                    </a:lnTo>
                    <a:lnTo>
                      <a:pt x="26" y="217"/>
                    </a:lnTo>
                    <a:lnTo>
                      <a:pt x="29" y="213"/>
                    </a:lnTo>
                    <a:lnTo>
                      <a:pt x="17" y="213"/>
                    </a:lnTo>
                    <a:lnTo>
                      <a:pt x="12" y="209"/>
                    </a:lnTo>
                    <a:lnTo>
                      <a:pt x="13" y="202"/>
                    </a:lnTo>
                    <a:lnTo>
                      <a:pt x="15" y="193"/>
                    </a:lnTo>
                    <a:lnTo>
                      <a:pt x="12" y="189"/>
                    </a:lnTo>
                    <a:lnTo>
                      <a:pt x="16" y="195"/>
                    </a:lnTo>
                    <a:lnTo>
                      <a:pt x="33" y="192"/>
                    </a:lnTo>
                    <a:lnTo>
                      <a:pt x="34" y="189"/>
                    </a:lnTo>
                    <a:lnTo>
                      <a:pt x="24" y="184"/>
                    </a:lnTo>
                    <a:lnTo>
                      <a:pt x="19" y="177"/>
                    </a:lnTo>
                    <a:lnTo>
                      <a:pt x="16" y="187"/>
                    </a:lnTo>
                    <a:lnTo>
                      <a:pt x="12" y="187"/>
                    </a:lnTo>
                    <a:lnTo>
                      <a:pt x="16" y="157"/>
                    </a:lnTo>
                    <a:lnTo>
                      <a:pt x="16" y="146"/>
                    </a:lnTo>
                    <a:lnTo>
                      <a:pt x="12" y="139"/>
                    </a:lnTo>
                    <a:lnTo>
                      <a:pt x="15" y="121"/>
                    </a:lnTo>
                    <a:lnTo>
                      <a:pt x="12" y="95"/>
                    </a:lnTo>
                    <a:lnTo>
                      <a:pt x="13" y="92"/>
                    </a:lnTo>
                    <a:lnTo>
                      <a:pt x="5" y="80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5" y="49"/>
                    </a:lnTo>
                    <a:lnTo>
                      <a:pt x="15" y="31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58" y="62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121" y="83"/>
                    </a:lnTo>
                    <a:lnTo>
                      <a:pt x="131" y="92"/>
                    </a:lnTo>
                    <a:lnTo>
                      <a:pt x="137" y="95"/>
                    </a:lnTo>
                    <a:lnTo>
                      <a:pt x="138" y="88"/>
                    </a:lnTo>
                    <a:lnTo>
                      <a:pt x="145" y="90"/>
                    </a:lnTo>
                    <a:lnTo>
                      <a:pt x="141" y="92"/>
                    </a:lnTo>
                    <a:lnTo>
                      <a:pt x="143" y="98"/>
                    </a:lnTo>
                    <a:lnTo>
                      <a:pt x="148" y="119"/>
                    </a:lnTo>
                    <a:lnTo>
                      <a:pt x="135" y="126"/>
                    </a:lnTo>
                    <a:lnTo>
                      <a:pt x="135" y="130"/>
                    </a:lnTo>
                    <a:lnTo>
                      <a:pt x="152" y="119"/>
                    </a:lnTo>
                    <a:lnTo>
                      <a:pt x="156" y="119"/>
                    </a:lnTo>
                    <a:lnTo>
                      <a:pt x="155" y="134"/>
                    </a:lnTo>
                    <a:lnTo>
                      <a:pt x="153" y="133"/>
                    </a:lnTo>
                    <a:lnTo>
                      <a:pt x="148" y="156"/>
                    </a:lnTo>
                    <a:lnTo>
                      <a:pt x="149" y="157"/>
                    </a:lnTo>
                    <a:lnTo>
                      <a:pt x="150" y="167"/>
                    </a:lnTo>
                    <a:lnTo>
                      <a:pt x="153" y="173"/>
                    </a:lnTo>
                    <a:lnTo>
                      <a:pt x="143" y="175"/>
                    </a:lnTo>
                    <a:lnTo>
                      <a:pt x="141" y="173"/>
                    </a:lnTo>
                    <a:lnTo>
                      <a:pt x="141" y="171"/>
                    </a:lnTo>
                    <a:lnTo>
                      <a:pt x="142" y="180"/>
                    </a:lnTo>
                    <a:lnTo>
                      <a:pt x="149" y="178"/>
                    </a:lnTo>
                    <a:lnTo>
                      <a:pt x="157" y="175"/>
                    </a:lnTo>
                    <a:lnTo>
                      <a:pt x="155" y="166"/>
                    </a:lnTo>
                    <a:lnTo>
                      <a:pt x="161" y="131"/>
                    </a:lnTo>
                    <a:lnTo>
                      <a:pt x="174" y="116"/>
                    </a:lnTo>
                    <a:lnTo>
                      <a:pt x="178" y="115"/>
                    </a:lnTo>
                    <a:lnTo>
                      <a:pt x="179" y="110"/>
                    </a:lnTo>
                    <a:lnTo>
                      <a:pt x="173" y="96"/>
                    </a:lnTo>
                    <a:lnTo>
                      <a:pt x="173" y="85"/>
                    </a:lnTo>
                    <a:lnTo>
                      <a:pt x="168" y="95"/>
                    </a:lnTo>
                    <a:lnTo>
                      <a:pt x="171" y="103"/>
                    </a:lnTo>
                    <a:lnTo>
                      <a:pt x="167" y="95"/>
                    </a:lnTo>
                    <a:lnTo>
                      <a:pt x="163" y="94"/>
                    </a:lnTo>
                    <a:lnTo>
                      <a:pt x="164" y="81"/>
                    </a:lnTo>
                    <a:lnTo>
                      <a:pt x="174" y="83"/>
                    </a:lnTo>
                    <a:lnTo>
                      <a:pt x="177" y="78"/>
                    </a:lnTo>
                    <a:lnTo>
                      <a:pt x="168" y="69"/>
                    </a:lnTo>
                    <a:lnTo>
                      <a:pt x="164" y="65"/>
                    </a:lnTo>
                    <a:lnTo>
                      <a:pt x="155" y="78"/>
                    </a:lnTo>
                    <a:lnTo>
                      <a:pt x="157" y="99"/>
                    </a:lnTo>
                    <a:lnTo>
                      <a:pt x="160" y="101"/>
                    </a:lnTo>
                    <a:lnTo>
                      <a:pt x="161" y="96"/>
                    </a:lnTo>
                    <a:lnTo>
                      <a:pt x="170" y="105"/>
                    </a:lnTo>
                    <a:lnTo>
                      <a:pt x="167" y="119"/>
                    </a:lnTo>
                    <a:lnTo>
                      <a:pt x="160" y="108"/>
                    </a:lnTo>
                    <a:lnTo>
                      <a:pt x="153" y="102"/>
                    </a:lnTo>
                    <a:lnTo>
                      <a:pt x="155" y="88"/>
                    </a:lnTo>
                    <a:lnTo>
                      <a:pt x="148" y="81"/>
                    </a:lnTo>
                    <a:lnTo>
                      <a:pt x="159" y="62"/>
                    </a:lnTo>
                    <a:lnTo>
                      <a:pt x="164" y="40"/>
                    </a:lnTo>
                    <a:lnTo>
                      <a:pt x="171" y="59"/>
                    </a:lnTo>
                    <a:lnTo>
                      <a:pt x="177" y="41"/>
                    </a:lnTo>
                    <a:lnTo>
                      <a:pt x="178" y="30"/>
                    </a:lnTo>
                    <a:lnTo>
                      <a:pt x="171" y="27"/>
                    </a:lnTo>
                    <a:lnTo>
                      <a:pt x="168" y="38"/>
                    </a:lnTo>
                    <a:lnTo>
                      <a:pt x="164" y="13"/>
                    </a:lnTo>
                    <a:lnTo>
                      <a:pt x="167" y="0"/>
                    </a:lnTo>
                    <a:lnTo>
                      <a:pt x="303" y="31"/>
                    </a:lnTo>
                    <a:lnTo>
                      <a:pt x="444" y="62"/>
                    </a:lnTo>
                    <a:lnTo>
                      <a:pt x="489" y="72"/>
                    </a:lnTo>
                    <a:lnTo>
                      <a:pt x="543" y="83"/>
                    </a:lnTo>
                    <a:lnTo>
                      <a:pt x="573" y="88"/>
                    </a:lnTo>
                    <a:lnTo>
                      <a:pt x="571" y="92"/>
                    </a:lnTo>
                    <a:lnTo>
                      <a:pt x="571" y="96"/>
                    </a:lnTo>
                    <a:lnTo>
                      <a:pt x="568" y="103"/>
                    </a:lnTo>
                    <a:lnTo>
                      <a:pt x="557" y="163"/>
                    </a:lnTo>
                    <a:lnTo>
                      <a:pt x="555" y="180"/>
                    </a:lnTo>
                    <a:lnTo>
                      <a:pt x="552" y="187"/>
                    </a:lnTo>
                    <a:lnTo>
                      <a:pt x="552" y="191"/>
                    </a:lnTo>
                    <a:lnTo>
                      <a:pt x="552" y="192"/>
                    </a:lnTo>
                    <a:lnTo>
                      <a:pt x="552" y="195"/>
                    </a:lnTo>
                    <a:lnTo>
                      <a:pt x="548" y="218"/>
                    </a:lnTo>
                    <a:lnTo>
                      <a:pt x="545" y="231"/>
                    </a:lnTo>
                    <a:lnTo>
                      <a:pt x="539" y="259"/>
                    </a:lnTo>
                    <a:lnTo>
                      <a:pt x="538" y="270"/>
                    </a:lnTo>
                    <a:lnTo>
                      <a:pt x="537" y="271"/>
                    </a:lnTo>
                    <a:lnTo>
                      <a:pt x="535" y="284"/>
                    </a:lnTo>
                    <a:lnTo>
                      <a:pt x="527" y="324"/>
                    </a:lnTo>
                    <a:lnTo>
                      <a:pt x="525" y="329"/>
                    </a:lnTo>
                    <a:lnTo>
                      <a:pt x="523" y="346"/>
                    </a:lnTo>
                    <a:lnTo>
                      <a:pt x="521" y="350"/>
                    </a:lnTo>
                    <a:lnTo>
                      <a:pt x="520" y="357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6" name="Washington extra (no alt text)"/>
              <p:cNvSpPr>
                <a:spLocks/>
              </p:cNvSpPr>
              <p:nvPr/>
            </p:nvSpPr>
            <p:spPr bwMode="auto">
              <a:xfrm>
                <a:off x="1262063" y="1638300"/>
                <a:ext cx="52387" cy="39688"/>
              </a:xfrm>
              <a:custGeom>
                <a:avLst/>
                <a:gdLst>
                  <a:gd name="T0" fmla="*/ 2147483647 w 33"/>
                  <a:gd name="T1" fmla="*/ 0 h 27"/>
                  <a:gd name="T2" fmla="*/ 2147483647 w 33"/>
                  <a:gd name="T3" fmla="*/ 2147483647 h 27"/>
                  <a:gd name="T4" fmla="*/ 2147483647 w 33"/>
                  <a:gd name="T5" fmla="*/ 2147483647 h 27"/>
                  <a:gd name="T6" fmla="*/ 2147483647 w 33"/>
                  <a:gd name="T7" fmla="*/ 2147483647 h 27"/>
                  <a:gd name="T8" fmla="*/ 2147483647 w 33"/>
                  <a:gd name="T9" fmla="*/ 2147483647 h 27"/>
                  <a:gd name="T10" fmla="*/ 2147483647 w 33"/>
                  <a:gd name="T11" fmla="*/ 2147483647 h 27"/>
                  <a:gd name="T12" fmla="*/ 2147483647 w 33"/>
                  <a:gd name="T13" fmla="*/ 2147483647 h 27"/>
                  <a:gd name="T14" fmla="*/ 0 w 33"/>
                  <a:gd name="T15" fmla="*/ 2147483647 h 27"/>
                  <a:gd name="T16" fmla="*/ 2147483647 w 3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7"/>
                  <a:gd name="T29" fmla="*/ 33 w 3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7">
                    <a:moveTo>
                      <a:pt x="4" y="0"/>
                    </a:moveTo>
                    <a:lnTo>
                      <a:pt x="6" y="11"/>
                    </a:lnTo>
                    <a:lnTo>
                      <a:pt x="11" y="14"/>
                    </a:lnTo>
                    <a:lnTo>
                      <a:pt x="13" y="2"/>
                    </a:lnTo>
                    <a:lnTo>
                      <a:pt x="32" y="7"/>
                    </a:lnTo>
                    <a:lnTo>
                      <a:pt x="22" y="26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67" name="Washington D.C." title="Washington D.C."/>
            <p:cNvSpPr>
              <a:spLocks/>
            </p:cNvSpPr>
            <p:nvPr/>
          </p:nvSpPr>
          <p:spPr bwMode="auto">
            <a:xfrm>
              <a:off x="7089775" y="3324225"/>
              <a:ext cx="36513" cy="3175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0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0 w 2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8" name="Wyoming" title="Wyoming"/>
            <p:cNvSpPr>
              <a:spLocks/>
            </p:cNvSpPr>
            <p:nvPr/>
          </p:nvSpPr>
          <p:spPr bwMode="auto">
            <a:xfrm>
              <a:off x="2695575" y="2532063"/>
              <a:ext cx="931863" cy="712787"/>
            </a:xfrm>
            <a:custGeom>
              <a:avLst/>
              <a:gdLst>
                <a:gd name="T0" fmla="*/ 2147483647 w 590"/>
                <a:gd name="T1" fmla="*/ 2147483647 h 485"/>
                <a:gd name="T2" fmla="*/ 2147483647 w 590"/>
                <a:gd name="T3" fmla="*/ 2147483647 h 485"/>
                <a:gd name="T4" fmla="*/ 2147483647 w 590"/>
                <a:gd name="T5" fmla="*/ 2147483647 h 485"/>
                <a:gd name="T6" fmla="*/ 2147483647 w 590"/>
                <a:gd name="T7" fmla="*/ 2147483647 h 485"/>
                <a:gd name="T8" fmla="*/ 2147483647 w 590"/>
                <a:gd name="T9" fmla="*/ 2147483647 h 485"/>
                <a:gd name="T10" fmla="*/ 2147483647 w 590"/>
                <a:gd name="T11" fmla="*/ 2147483647 h 485"/>
                <a:gd name="T12" fmla="*/ 2147483647 w 590"/>
                <a:gd name="T13" fmla="*/ 2147483647 h 485"/>
                <a:gd name="T14" fmla="*/ 2147483647 w 590"/>
                <a:gd name="T15" fmla="*/ 2147483647 h 485"/>
                <a:gd name="T16" fmla="*/ 0 w 590"/>
                <a:gd name="T17" fmla="*/ 2147483647 h 485"/>
                <a:gd name="T18" fmla="*/ 2147483647 w 590"/>
                <a:gd name="T19" fmla="*/ 2147483647 h 485"/>
                <a:gd name="T20" fmla="*/ 2147483647 w 590"/>
                <a:gd name="T21" fmla="*/ 2147483647 h 485"/>
                <a:gd name="T22" fmla="*/ 2147483647 w 590"/>
                <a:gd name="T23" fmla="*/ 2147483647 h 485"/>
                <a:gd name="T24" fmla="*/ 2147483647 w 590"/>
                <a:gd name="T25" fmla="*/ 2147483647 h 485"/>
                <a:gd name="T26" fmla="*/ 2147483647 w 590"/>
                <a:gd name="T27" fmla="*/ 2147483647 h 485"/>
                <a:gd name="T28" fmla="*/ 2147483647 w 590"/>
                <a:gd name="T29" fmla="*/ 2147483647 h 485"/>
                <a:gd name="T30" fmla="*/ 2147483647 w 590"/>
                <a:gd name="T31" fmla="*/ 2147483647 h 485"/>
                <a:gd name="T32" fmla="*/ 2147483647 w 590"/>
                <a:gd name="T33" fmla="*/ 2147483647 h 485"/>
                <a:gd name="T34" fmla="*/ 2147483647 w 590"/>
                <a:gd name="T35" fmla="*/ 2147483647 h 485"/>
                <a:gd name="T36" fmla="*/ 2147483647 w 590"/>
                <a:gd name="T37" fmla="*/ 2147483647 h 485"/>
                <a:gd name="T38" fmla="*/ 2147483647 w 590"/>
                <a:gd name="T39" fmla="*/ 2147483647 h 485"/>
                <a:gd name="T40" fmla="*/ 2147483647 w 590"/>
                <a:gd name="T41" fmla="*/ 2147483647 h 485"/>
                <a:gd name="T42" fmla="*/ 2147483647 w 590"/>
                <a:gd name="T43" fmla="*/ 2147483647 h 485"/>
                <a:gd name="T44" fmla="*/ 2147483647 w 590"/>
                <a:gd name="T45" fmla="*/ 2147483647 h 485"/>
                <a:gd name="T46" fmla="*/ 2147483647 w 590"/>
                <a:gd name="T47" fmla="*/ 2147483647 h 485"/>
                <a:gd name="T48" fmla="*/ 2147483647 w 590"/>
                <a:gd name="T49" fmla="*/ 2147483647 h 485"/>
                <a:gd name="T50" fmla="*/ 2147483647 w 590"/>
                <a:gd name="T51" fmla="*/ 2147483647 h 485"/>
                <a:gd name="T52" fmla="*/ 2147483647 w 590"/>
                <a:gd name="T53" fmla="*/ 2147483647 h 485"/>
                <a:gd name="T54" fmla="*/ 2147483647 w 590"/>
                <a:gd name="T55" fmla="*/ 2147483647 h 485"/>
                <a:gd name="T56" fmla="*/ 2147483647 w 590"/>
                <a:gd name="T57" fmla="*/ 2147483647 h 485"/>
                <a:gd name="T58" fmla="*/ 2147483647 w 590"/>
                <a:gd name="T59" fmla="*/ 2147483647 h 485"/>
                <a:gd name="T60" fmla="*/ 2147483647 w 590"/>
                <a:gd name="T61" fmla="*/ 2147483647 h 485"/>
                <a:gd name="T62" fmla="*/ 2147483647 w 590"/>
                <a:gd name="T63" fmla="*/ 2147483647 h 485"/>
                <a:gd name="T64" fmla="*/ 2147483647 w 590"/>
                <a:gd name="T65" fmla="*/ 2147483647 h 485"/>
                <a:gd name="T66" fmla="*/ 2147483647 w 590"/>
                <a:gd name="T67" fmla="*/ 2147483647 h 485"/>
                <a:gd name="T68" fmla="*/ 2147483647 w 590"/>
                <a:gd name="T69" fmla="*/ 2147483647 h 485"/>
                <a:gd name="T70" fmla="*/ 2147483647 w 590"/>
                <a:gd name="T71" fmla="*/ 2147483647 h 485"/>
                <a:gd name="T72" fmla="*/ 2147483647 w 590"/>
                <a:gd name="T73" fmla="*/ 2147483647 h 485"/>
                <a:gd name="T74" fmla="*/ 2147483647 w 590"/>
                <a:gd name="T75" fmla="*/ 2147483647 h 485"/>
                <a:gd name="T76" fmla="*/ 2147483647 w 590"/>
                <a:gd name="T77" fmla="*/ 2147483647 h 485"/>
                <a:gd name="T78" fmla="*/ 2147483647 w 590"/>
                <a:gd name="T79" fmla="*/ 2147483647 h 485"/>
                <a:gd name="T80" fmla="*/ 2147483647 w 590"/>
                <a:gd name="T81" fmla="*/ 2147483647 h 485"/>
                <a:gd name="T82" fmla="*/ 2147483647 w 590"/>
                <a:gd name="T83" fmla="*/ 2147483647 h 485"/>
                <a:gd name="T84" fmla="*/ 2147483647 w 590"/>
                <a:gd name="T85" fmla="*/ 2147483647 h 485"/>
                <a:gd name="T86" fmla="*/ 2147483647 w 590"/>
                <a:gd name="T87" fmla="*/ 2147483647 h 485"/>
                <a:gd name="T88" fmla="*/ 2147483647 w 590"/>
                <a:gd name="T89" fmla="*/ 2147483647 h 485"/>
                <a:gd name="T90" fmla="*/ 2147483647 w 590"/>
                <a:gd name="T91" fmla="*/ 2147483647 h 485"/>
                <a:gd name="T92" fmla="*/ 2147483647 w 590"/>
                <a:gd name="T93" fmla="*/ 2147483647 h 485"/>
                <a:gd name="T94" fmla="*/ 2147483647 w 590"/>
                <a:gd name="T95" fmla="*/ 2147483647 h 485"/>
                <a:gd name="T96" fmla="*/ 2147483647 w 590"/>
                <a:gd name="T97" fmla="*/ 2147483647 h 485"/>
                <a:gd name="T98" fmla="*/ 2147483647 w 590"/>
                <a:gd name="T99" fmla="*/ 2147483647 h 485"/>
                <a:gd name="T100" fmla="*/ 2147483647 w 590"/>
                <a:gd name="T101" fmla="*/ 2147483647 h 485"/>
                <a:gd name="T102" fmla="*/ 2147483647 w 590"/>
                <a:gd name="T103" fmla="*/ 2147483647 h 485"/>
                <a:gd name="T104" fmla="*/ 2147483647 w 590"/>
                <a:gd name="T105" fmla="*/ 2147483647 h 485"/>
                <a:gd name="T106" fmla="*/ 2147483647 w 590"/>
                <a:gd name="T107" fmla="*/ 2147483647 h 485"/>
                <a:gd name="T108" fmla="*/ 2147483647 w 590"/>
                <a:gd name="T109" fmla="*/ 2147483647 h 485"/>
                <a:gd name="T110" fmla="*/ 2147483647 w 590"/>
                <a:gd name="T111" fmla="*/ 2147483647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85"/>
                <a:gd name="T170" fmla="*/ 590 w 59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85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30" y="297846"/>
            <a:ext cx="3084659" cy="2456633"/>
            <a:chOff x="1066800" y="533400"/>
            <a:chExt cx="6743700" cy="5271318"/>
          </a:xfrm>
        </p:grpSpPr>
        <p:pic>
          <p:nvPicPr>
            <p:cNvPr id="90" name="Picture 2" descr="http://hiphop.popcrunch.com/wp-content/uploads/2008/01/barack_obam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533400"/>
              <a:ext cx="2263775" cy="2274088"/>
            </a:xfrm>
            <a:prstGeom prst="rect">
              <a:avLst/>
            </a:prstGeom>
            <a:noFill/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3276600"/>
              <a:ext cx="2286000" cy="252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" descr="http://bobmccarty.com/wp-content/uploads/2011/03/Scales_of_Justic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3581400"/>
              <a:ext cx="2019300" cy="2019300"/>
            </a:xfrm>
            <a:prstGeom prst="rect">
              <a:avLst/>
            </a:prstGeom>
            <a:noFill/>
          </p:spPr>
        </p:pic>
        <p:sp>
          <p:nvSpPr>
            <p:cNvPr id="93" name="Right Arrow 92"/>
            <p:cNvSpPr/>
            <p:nvPr/>
          </p:nvSpPr>
          <p:spPr>
            <a:xfrm rot="2609900">
              <a:off x="5512389" y="2789205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13380000">
              <a:off x="5210013" y="2999390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3962400" y="4495800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 flipH="1">
              <a:off x="3962400" y="4876800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 rot="8009900">
              <a:off x="2504044" y="3057460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/>
            <p:cNvSpPr/>
            <p:nvPr/>
          </p:nvSpPr>
          <p:spPr>
            <a:xfrm rot="18780000">
              <a:off x="2278141" y="2730863"/>
              <a:ext cx="1143000" cy="31010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0339" y="762000"/>
            <a:ext cx="4853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States also have broad authority to implement policies that affect energy and the environment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5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53168"/>
            <a:ext cx="3962400" cy="51054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</p:pic>
      <p:sp>
        <p:nvSpPr>
          <p:cNvPr id="2" name="TextBox 1"/>
          <p:cNvSpPr txBox="1"/>
          <p:nvPr/>
        </p:nvSpPr>
        <p:spPr>
          <a:xfrm>
            <a:off x="304801" y="1057716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Update planned for February 2013.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 the meantime track the latest U.S. federal actions at: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www.wri.org/federalclimateaction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 l="17662" t="29653" r="5195" b="505"/>
          <a:stretch>
            <a:fillRect/>
          </a:stretch>
        </p:blipFill>
        <p:spPr bwMode="auto">
          <a:xfrm>
            <a:off x="117" y="3875"/>
            <a:ext cx="9217887" cy="68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573626" y="914400"/>
            <a:ext cx="33511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Calibri" pitchFamily="34" charset="0"/>
              </a:rPr>
              <a:t>Thank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51" y="5410200"/>
            <a:ext cx="2530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Nicholas Bianco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World Resources Institute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nbianco@wri.org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202-729-7715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4942"/>
            <a:ext cx="6400800" cy="1782762"/>
          </a:xfrm>
        </p:spPr>
        <p:txBody>
          <a:bodyPr/>
          <a:lstStyle/>
          <a:p>
            <a:pPr algn="r"/>
            <a:r>
              <a:rPr lang="en-US" dirty="0" smtClean="0"/>
              <a:t>In 2011, CO</a:t>
            </a:r>
            <a:r>
              <a:rPr lang="en-US" sz="2000" dirty="0" smtClean="0"/>
              <a:t>2</a:t>
            </a:r>
            <a:r>
              <a:rPr lang="en-US" dirty="0" smtClean="0"/>
              <a:t> emissions from energy sources were 8.6% below 2005 levels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087437"/>
              </p:ext>
            </p:extLst>
          </p:nvPr>
        </p:nvGraphicFramePr>
        <p:xfrm>
          <a:off x="152400" y="1828800"/>
          <a:ext cx="4800600" cy="476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35359" r="21969" b="15289"/>
          <a:stretch/>
        </p:blipFill>
        <p:spPr bwMode="auto">
          <a:xfrm>
            <a:off x="5943600" y="2571704"/>
            <a:ext cx="3128953" cy="395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9362" y="6596390"/>
            <a:ext cx="2888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Closer than You Think, NRDC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17691"/>
            <a:ext cx="2888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Monthly Energy Review, U.S. EIA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596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9067800" cy="1219200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Economic factors and recent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administration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actions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are projected to help keep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energy CO2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emissions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9.5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% below 2005 in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2020,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but non-energy emissions are expected to continue to rise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C:\Users\nicholas.bianco\AppData\Local\Microsoft\Windows\Temporary Internet Files\Content.Outlook\A9TTE9QH\energy co2 v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8387" r="833" b="220"/>
          <a:stretch/>
        </p:blipFill>
        <p:spPr bwMode="auto">
          <a:xfrm>
            <a:off x="1066800" y="1854959"/>
            <a:ext cx="7254922" cy="4850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6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" y="158515"/>
            <a:ext cx="9037758" cy="6551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6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http://hiphop.popcrunch.com/wp-content/uploads/2008/01/barack_ob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2263775" cy="2274088"/>
          </a:xfrm>
          <a:prstGeom prst="rect">
            <a:avLst/>
          </a:prstGeom>
          <a:noFill/>
        </p:spPr>
      </p:pic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2286000" cy="25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5" name="Picture 5" descr="http://bobmccarty.com/wp-content/uploads/2011/03/Scales_of_Just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2019300" cy="201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609900">
            <a:off x="5512389" y="2789205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380000">
            <a:off x="5210013" y="2999390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62400" y="4495800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3962400" y="4876800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09900">
            <a:off x="2504044" y="3057460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780000">
            <a:off x="2278141" y="2730863"/>
            <a:ext cx="1143000" cy="31010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43885" y="16775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Executive Branch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646" y="578935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U.S. Congress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835" y="5715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Judicial Branch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48200" y="2971800"/>
            <a:ext cx="2917621" cy="3819525"/>
          </a:xfrm>
          <a:custGeom>
            <a:avLst/>
            <a:gdLst>
              <a:gd name="connsiteX0" fmla="*/ 69185 w 2917621"/>
              <a:gd name="connsiteY0" fmla="*/ 3819525 h 3819525"/>
              <a:gd name="connsiteX1" fmla="*/ 326360 w 2917621"/>
              <a:gd name="connsiteY1" fmla="*/ 2076450 h 3819525"/>
              <a:gd name="connsiteX2" fmla="*/ 2631410 w 2917621"/>
              <a:gd name="connsiteY2" fmla="*/ 981075 h 3819525"/>
              <a:gd name="connsiteX3" fmla="*/ 2802860 w 2917621"/>
              <a:gd name="connsiteY3" fmla="*/ 0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621" h="3819525">
                <a:moveTo>
                  <a:pt x="69185" y="3819525"/>
                </a:moveTo>
                <a:cubicBezTo>
                  <a:pt x="-15747" y="3184525"/>
                  <a:pt x="-100678" y="2549525"/>
                  <a:pt x="326360" y="2076450"/>
                </a:cubicBezTo>
                <a:cubicBezTo>
                  <a:pt x="753398" y="1603375"/>
                  <a:pt x="2218660" y="1327150"/>
                  <a:pt x="2631410" y="981075"/>
                </a:cubicBezTo>
                <a:cubicBezTo>
                  <a:pt x="3044160" y="635000"/>
                  <a:pt x="2923510" y="317500"/>
                  <a:pt x="2802860" y="0"/>
                </a:cubicBezTo>
              </a:path>
            </a:pathLst>
          </a:custGeom>
          <a:noFill/>
          <a:ln w="146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35150" y="3048001"/>
            <a:ext cx="2841625" cy="3733800"/>
          </a:xfrm>
          <a:custGeom>
            <a:avLst/>
            <a:gdLst>
              <a:gd name="connsiteX0" fmla="*/ 2841625 w 2841625"/>
              <a:gd name="connsiteY0" fmla="*/ 3552825 h 3552825"/>
              <a:gd name="connsiteX1" fmla="*/ 2355850 w 2841625"/>
              <a:gd name="connsiteY1" fmla="*/ 1171575 h 3552825"/>
              <a:gd name="connsiteX2" fmla="*/ 155575 w 2841625"/>
              <a:gd name="connsiteY2" fmla="*/ 933450 h 3552825"/>
              <a:gd name="connsiteX3" fmla="*/ 355600 w 2841625"/>
              <a:gd name="connsiteY3" fmla="*/ 0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3552825">
                <a:moveTo>
                  <a:pt x="2841625" y="3552825"/>
                </a:moveTo>
                <a:cubicBezTo>
                  <a:pt x="2822575" y="2580481"/>
                  <a:pt x="2803525" y="1608137"/>
                  <a:pt x="2355850" y="1171575"/>
                </a:cubicBezTo>
                <a:cubicBezTo>
                  <a:pt x="1908175" y="735013"/>
                  <a:pt x="488950" y="1128712"/>
                  <a:pt x="155575" y="933450"/>
                </a:cubicBezTo>
                <a:cubicBezTo>
                  <a:pt x="-177800" y="738187"/>
                  <a:pt x="88900" y="369093"/>
                  <a:pt x="355600" y="0"/>
                </a:cubicBezTo>
              </a:path>
            </a:pathLst>
          </a:custGeom>
          <a:noFill/>
          <a:ln w="146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2" descr="data:image/jpeg;base64,/9j/4AAQSkZJRgABAQAAAQABAAD/2wCEAAkGBhAQEBAPEBMQEA4QEBQPDxAPEBQOEBAPFBEXFRQQFRQXGyYfFxkjGRUSHy8gJCcpLCwsFx4xNTEqNSYrLDUBCQoKDgwOGg8PGiolHyQ0KS0vLCosLiksKS8sLCwsLSksLSkpKTQ1KS8sLCksNCwsMSktKSwsKiwsKS0sNi8sKv/AABEIAPQAzwMBIgACEQEDEQH/xAAcAAACAgMBAQAAAAAAAAAAAAAABQIGAwQHAQj/xABMEAABAwIBBAwLBgQFAwUAAAABAAIDBBEFBhIhMQcyQVFSYXFykbGy0RMUFSI1U3SBkqHBFkJUYpPSI3Oj4TOClNPwF6LCCCRDY7P/xAAbAQEAAgMBAQAAAAAAAAAAAAAABAUBAgMGB//EAC0RAQACAQIEBAYBBQAAAAAAAAABAgMEEQUSMUEhUWHRExRxkaGx8BUigcHh/9oADAMBAAIRAxEAPwDuKEIQCEIQCEIQCEIQCw1lZHDG6WV7Y4mDOe97gxjWjdJOpZl8v7L2yRJiVS+nheRh9O8tja02E72mxndvi983eGnWSgvOVf8A6ho2OdFhsQlI0eM1Ac2M8bIhZzhxuLeRUOs2SMUqjeWrmAP3IXeLstvWjtf33VABW3TVKC30tW55u9z3Hfe4uPzKsuGSEWzXOafyuLeoqiUlXqVhw3E7WQdLwrHKxls2Z7hwZD4Uf91z0FW3Dcr72bUMzD6xlyz3jW35rmWG4uNGlWKHFmltjZB05jwQCCCCLgg3BG+CpKi5NZReClbC4/wZHZov9x5OgjiJ0Hlvvq9IBCEIBCEIBCEIBCEIBCRfbeh9b/Tk/avftrQ+t/pyftQPEJJ9s6L1v9OT9q9+2VF63+m/9qB0hJfthR+t/pv/AGr37X0frD+m/wDagaVNSyJj5JHNZGxpe97yGta0C5cSdQAXNdkHZap2UL3YbVsNYJIw20Zecwvs/RIzN1Jbs7ZUwTYa2CCRxe6qjMjQHsBjDJDZ1wARnZptxA7i4viG0dyjtBBcqfZbxmYGM1IOc0ggQQNdmkWJBDAd3WFVfIA9Wfi/uljHkPiIJBztY0HcTfxuThO+IoMfkAerPxf3QMBHAPxf3WTxuThO+IoFVJwndJQeswpw1NPxf3WZlLINQPSFjEk3Cd8SDJNwnfFdBuxzVLdVx8KzsxWtGpx+FiUGqk4Tuko8bk4TviKB15aruEfhZ3K+5P7IWJSECSYE7v8ACiHU1cn8bk4TviKumSp0jmt6kHYKXZGw4FkM1VG2p81kjXNc20ui4Jzc0aeOytIK+WMd9Iz+0FduyIytpYsPpo5pT4RjHNILXusBI7NFwNWbZBekJH9tqH1v9OT9qPtpRet/pyftQPEJJ9s6L1v9OT9q9+2VF63+m/8AagdISX7YUfrf6b/2r0ZX0frD+m/9qDjXjSm2pWljEJgqZ4Ha45Xs3rgOOafeLH3rWFSgdCpUxUpMKlTbUoHQqVgqsVzfNbtt07390mqMT+606d073ItUToNLLeXOphunwzT/ANr1XcQ2juUdoJvlZJenH81vZclGIbR3KO0EGkNtFzvqEzSwbaLnfUJqxtzZBOGAu5Fvx04ClCyw/wCalNVufUzM8tHtuFcFx1pGXURvM+O09I+vq9ZHfQAtpmGE7nyW3hVHeytVHhNxqUesWnx3W+e+LHHLyxt9IUOqwc21X/5vpPNAWn/nQuo1+FWGpU7G6AC56eRTMWaYnlu83r+G48lJzaeNpjxmI6T9PVWleclNY5repUdwsSFeMlNY5repTnliHHfSM/tBVjoJ7RtHEesquY76Rn9oKYwz2ACB4KlSFUkwqlMVKByKlTFUkwqVIVSByKpZGVSSiqTjJeiNVVRwjUQ5zjrs0MOnpzR70Fm2WMjXSN8fp2l0jG2qGNFy+No0SgbpaNB4uauQtql9TrkOyTsWOBfW4e24N3z0rBpB1mSIDpLOjeQc6FSsUuIbg95Sh9ZfQNSiJ0DMTqYnSwTqQnQeZRS3hA/+xvU5aeIbR3KO0F7jEt4xzx1FeYhtHco7QQaQ20XO+oTSN3ntbvn5JWNtFzvqFvB1p4t7SPfb+61vO1Z2d9NWLZqRbpMx+z5C8YdC9VC+rx4wsGDyjQrrhlY0ALmdJVlh4k8p8ZsNa70vsrNVpputeK1bTdUjGZBpW1VYxca0jqagvPEsXvuzpdPNOqvuPnObwSQrzkprHNb1Kgh15ZzuZ9h7iVfslNY5repXFZ3rEy+c56xXLatekTP7Icd9Iz+0FEk9nEIx30jP7QUurprSOHGOoLZxMRUqYqkmFSpipQOBUqYqUmFSssMjnuaxoLnuIa1rQXOc4mwaANJJ3kDdtRfQNJOgAaSTvLtux1kkaSEzTC1VOBnNOuKPWI+XdPuG4lOxzsaeLZtXWAGq1xQ6HNg/Md+T5DjOldGQCEIQc02R9iCOtz6qiDYa3S58e1iqTu34Eh4Wo7u+OBVdPJDI+KVjo5Y3Fr2PGa5rhuEL7IXMNm/IhlRSPxCJoFVSNzpCB/i0w2wdvlou4HeDhuoOAiRSEq1M9SEiCVfJdn+YdRWziG0dyjtBaFS67fet/ENo7lHaCDSG2i531C3qhupw1tNwtEbaLnfUJmjMTMTvBjTzAgHcK2Eop35ujc6kwjmVPmwzSX0XhvEaanHG8+PeP52Z16Coh4Xt1HXG8S9JWKeYMaXHcHSdwKbnAaToCWVk2ebfcHzO+u+HFOS3orOJ8Qpo8Uzv/dPSP9/SGrTssLnW45x96v2Smsc1vUqMrzkprHNb1K5fNCHHfSM/tBSTFJLTP5R2QneO+kZ/aCq3jMlp5OUdgIASr0SrSEq98Kgd4Nhc9ZMynpmOlmedDRqA3XOOprRukr6GyA2MYMNaJZM2euI86W3mxXGlkQOreztZ4hoU9i7IhmG0bC5o8cnY2SpeR5wJFxCDuNbe3GbndVzQCEIQCEIQC1MXo/DU88OvwsMkVt/PYW2+a20IPlUbD2Ofg3/rQf7i9/6P45+Cf+tT/wC4vqlCD5CyiyCxKhhE1XTuhiMgjDzJE8Z5BIbZjydTT0LTxDaO5R2gvpjZWyQkxPDnQROayWORtQwP0NeWNcPBl33bhx06rgX0aV8643gk0UTnv8Fm5zR5lTTzO0uFvNjkJ+SBINtFzvqEzS5sL3FhY0vLdNhp3ta2rVPqT0FBnWRkllqWqfUnoKLVPqT0FYmInwltS9qTzVnafQxbPxr01XGOtLbVPqT0FFqn1J6CuXwMfksP6rq9tviT+PZtyTErGsFqn1J6Ci1T6k9BXWIiPCEC97XnmtO8+rOrzkprHNb1Ln9qn1J6Cr3kXI51s9pY4AAg8Q1jiWWhNjvpGf2gqM2xli1W41NPTOkgk0seJYWhwAzToc8HWDuJtiOTdRLiMhYIbSVHm51XTNd5xAF2GTOHJa/EvoDJjBzR0kFMXB7o2kOcBYFxcXG3FdxHuQfM3/RvHPwb/wBaD/cW5hGw5jHjEHhaRzYfDR+FcZYCBHnjOJAfc6Lr6hQgEIQgEIQgU/a2g/FU/wCq3vR9rKH8VT/qt718/wDjCkJ0Hf8A7V0P4mn/AFW96PtVQ/iaf9VveuBioUxUIO9fami/E0/6re9H2povxNP+q3vXCBUKYnQXLZyypjOFeDpalhdLURxythkBc6EskLmm2nNJDb9GorhdftHco7QVky3kvTD+czsvVcxDaO5R2gg1oJnMkiLSQb20bxtcJx5Rl4XyHckY20XO+oTNBs+UZeF8h3I8oy8L5DuWOCnc8hrQSSbCwuSTqAG6Vd8G2PrgPqCWX0+DZYv/AMztQ5BdRdTq8WmrzZZ2/ct6Y7XnaqnCtmO6fhHcg1sw1k/CO5dUgyUo26BC13G8uefmVOXI2keP8FreOMuYfkbKpjj+CZ25bbf490j5S3nDk3lGXhfIdyPKMvC+Q7lcsd2OXsBfATIBpLCAJByEaHcmg8qo8sRabHu9yuNPqcWorzY53/cI96WpO0s3lGXhfIdyuGSxuQd0hpPLZUZXnJTWOa3qUhoQ476Rn9oK73kTlLEaCm8YqI/DZhDvCSDP0PcG3vp2obrXBMd9Iz+0FWXD6i0bBxHrKDuX2ipPxEH6je9e/aGk9fD+o3vXFhVKYqkHZvtBSevh/Ub3r3y/S+vh/Ub3rjYqlIVSDsXl+l9fD+o3vR5epfXw/qN71yAVSmyqQUzE4XQTzQu20Ur4z/leRf5LCJ10XZkyNc1xxOEXaQG1bQNqQM1s/JazTvWB31ykToGgnUxOlYnUxOgaCdTE6VidTE6DBlbJenH81vZck2IbR3KO0FvZRy3hH8xvU5aOIbR3KO0EGkNtFzvqE0a25slY20XO+oT3CafwtRDDuSSNaebe7vkCtbWitZtPSGYjednQsisnmxRtqHj+I8XjB+5Gd3nO18nvVpXjRoFtAtoG8vV821OovqMs5L9/xHkuaUildobVLDdNIaNaVEU8pZApulx1mPFzyWmC+eksuc7IWS7S11VGLOH+MB94avCco3d8ci6nVvCQYixrg5rhdrgWuG+0ixHQpHxflMsZKduvrHk05fiV2lwBwtoV4yU1jmt6lTK2ExyyxHXFI6M/5XEX+SueSmsc1vUvaxMWjeFZ0Icd9Iz+0FM4J7NASzHfSM/tBUnz2JCyG4qVIVKTCpUxUoHIqVMVKTCpUhUoHIqUzwCldU1EcDdbs7kAawuv8lVhVLsGxhks6CM1cwImmbaNhFjHCdNzvF1geIAb5QXmSMOBa4BzXAhwIuCDoII3QuEbJexa+jL6yjaX0Wl0kQuX02+Rvx8etu7o0rvK8IQfHwnUxOuu7I+wwHZ9XhjQH6XS0Y0Ndul0O8fyajuW1HiriWktIIcCQQQQQQbEEHUboGAnUxOlolUhMgnjUt4hzx1FQxDaO5R2gsGISXYOcOorPiG0dyjtBBpDbRc76hWDJuTNxCkvqJcPfmOA6wq+NtFzvqEyEpjfFM3bRSNeOOxBt8lyzU58dqR3iY+8NqztMS7nE64CmlmFV7Xsa5pux7Q5p4iLhMl80vSa22ldRO8M8E1kwirUpXocVvjzTRiaxJpNWJdNLdYyVrYjXtgiknftYmF547am8pNh70tktlmKx3IiKuPY9JnV9cRq8YcPeHEH5hW7JTWOa3qVDjc5xfI7byPdI7lcbn53V8yU1jmt6l9JxU5KVr5REKW07zMkOO+kZ/aCtCtntI4cY6gt/HfSM/tBSXE5LTP5R2QujDMKlTFSlolXolQNBVKQqVo0cEk0jIomuklkcGsYwZznOO4Au87HWxKyjzKqtzZawWcyPbRU53COG8cLUNzfQaGxxsZuuytrm2tZ8FM8ab6xJKDq3w3p3l1hCEAhCEAuQ7OGQDHwvxWnaGzxW8aa0aJYrhvhSOE3Rc7rb31BdeWhj1D4elqYCL+Fglitrvnxltvmg+OhIvRImIyKxT8BX/6Of9ikMi8T/AV/+jn/AGIFFU67feFvYhtHco7QUMVydrKdgkqKaqgjLg0Pmp5ImZxBIbnOaBfQdHEp4htHco7QQaQ20XO+oTMhLBtoud9QmaCxZJ5Q+A/gSG0ZP8Nx1MJ1tPETu7i6HS1wIXGk1wzKGaCzQc5g+4/SByHWOpUXEOExnmcmPr3jzSsOo5fCXXWyAqaoFPl037zHA/lcHD52WSXZBAHmRuJ/O8NHyuvPzwfVb7RX8x7pfzGPzXlzgASSAALkk2AG+TuLmmW+VAqiKeE/+3Y67navCvGoj8o3N/XvJdjGU9RU+a91o/Vs81nv3Xe9KFe8O4P8vb4uWd7do7R/39IubUc8ctegV5yU1jmt6lRleclNY5repegRCHHfSM/tBVcxmT+PJyjshWPHfSM/tBSrEclMQmlfLDSVksT7FkkVNLIx1gAbOa0g6QR7kCUSqXhUw+xGKfgK/wD0c/7Ft4RkHiT6iBklDWtjfNG17n0kzWtYXgOLiW2AtfSg7xsRZAMoaVlVK0GuqYw9xcNMMTgC2Fu8bWLt86NQC6EvAF6gEIQgELF43Hw2fEEeNx8NnxBBlQsXjcfDZ8QR41Hw2fEEGVCxeNR8NnxBHjUfDZ8QQUvZjyWqMQw0xUwD5YpmVAj+9I1jXgsb+bz7gbtrL58xrAqqKJz5aepijzmjPlgkjbcuFhnOaAu8bN2UctLhZNNKGPmnZA9zCM8ROY8uDSNqTmgX3iV89Yg45juUdoINI3uxwBdY3sByLY8dd6t/z7lGlq3RvjLTa+gjcI0aCnXlZ+83oPegT+Ou9W/59yPHXerf8+5OPKz95vQe9HlZ+83oPegT+Ou9W/59yPHXerf8+5OPKr95vQe9HlV+83oPegT+Ou9W/wCfcjx13q3/AD7k48rP3m9B70eVn7zeg96BP4671b/n3K/ZF1GeAbOabAEOBBBA+YVZ8rP3m9B71bclnXdffDT0hBo4rk3WSYhK+OmqnsfOSx7aeQscDqIfm5tuO9l3/JDCX0tFT08ub4SNhz803ALnuda+7bOt7l85Y1K5uJTEEgipJBBIIIOggjUV9DZF4w6egppZntMrmEPJIaSWvc0EjfsAgfoWPxhnCb8QR4wzhN+IIMiFj8YZwm/EEeMM4TfiCDIhY/GGcJvxBHjDOE34gg+bPCjeHQpiQbw6FqVrDFLLE7Q6OR8bhvFjy09SxidAyEo3h0LIJRvDoSwTqYnQMxKOLoUxIN4dCWCdZBOgX5buHiw1f4zOy9VzENo7lHaCdZXy3px/Nb2XJLiG0dyjtBBpDbRc76hM0sG2i531CaNbc2QesjJ0BOqHJ8uAL/NHGLuPu3PetvBMMAAkcOYD2u5N1XajVTWeWn3UGu4pNLTjw9us+zRZgsQ4R5XW6lJ2T8bhoDh779ab0dNnFO6fDLjUokZsk+PNKprq9TM788/dzfEMnHsBcNLRutGkcre5JXsINiuwVOG2GpUfKbBA28jRYX84DcPCHFvqdg1MzPLddaLiNr2jHm6z0n3VVXnJTWOa3qVHIV4yU1jmt6lOXZDjvpGf2gqzYdMBEwaNR7RVZx30jP7QU1p57NA/5rQPBUDiUhUDiScVKmKlA4FQOJTFQOJJxUqQqUDgVA4lkZUC+50JMKlb2DwOqJmQs0ufnWHIwu+iDZ2YskXQTHEIheCcgT2/+Oe1g4/lfYaeFfhBc2E6+rqyjjmjfFK1skUjSx7HC7XNOsEL562RdjmbDXmaIOkoHO81+2dCSdEcnUHbu7p1hWhOpidKxOpidA0E6mJ0sE6mJ0EMpZbwj+Y3qctDENo7lHaCy43LeIc8dRWLENo7lHaCDSG2i531CcUrc6RjN1zg33X0noScbaLnfUJtQSWqoN7zunNK1vO1ZlzzWmuO1o7RK9NAAAGoCw5F6oxm4Ul554CepvhltCteHlttKo9JU5pTqnxOw1rpWXfHaIOsRLdNlUcXYHBzTqIIPIUyqcSuEkqp84paxe/eHPZhZzmnW1xaeUG30V2yU1jmt6lSK196mpG4JT1m6u+Smsc1vUr2s71iXucduakWnvEEOO+kZ/aCsjp7Gyx476Rn9oK0qye0jhydQWzcyFSpipSYVKkKlA5FUpiqSYVKmKpA5FSup7FeTbmtNfKLGRubTtOvMO2l99rDiud0Kt7HOx0+qLKuraW0m2jidodUbxI3I+1yaT2hrQAAAAALADQAN5B6sc8DZGuY9rXseC17XAOa5pFi0g6CFkQg4Psj7Dj6bPq8Pa6SmF3SUwu6SEbpZuvZxbYcY1crEq+zFxDZs2OGRNdilI0MbnDxyJos27jYTtG55xAcOMHfuHJBKpiZaYkXokQTxGS7Bzh1FZsQ2juUdoLRqnXb7wt7ENo7lHaCDSG2i531C33uzXRyDWx4PuvpWgNtFzvqEzIvoWJjfwYmImNpXOiqAQNNwRcHiW2qlg9fm2jcdW0P/irJBVAqkzYppbZ4vV6W2G8w2VIPI3VEOuhcEFIvJWKaYMa57tDWguPIBdTVayixQP8A4EZu2/8AEcNRI+6OJdcWKcltoStLprajJFI6d/SCKElxfIdtI8vPvN+9X3JTWOa3qVGsrzkprHNb1K+e4iNo2ghx30jP7QUmxOS0z+UdkJzjvpGf2gqu4xJaeTlHZCMgSqQlWkJV74VBvxuLiGtBLiQAACSSTYAAazddo2Oth/NzKvEmgu0OipDpDd0Om3z+TVv31Da2G9jllPBHiNS0Oq5mh8DXC4p4XDzXAescDe+4DbRpv1NAAIQhAIQhAJZlNQCooquAi4lppY7cboyB87JmhB8SgO3j0FSDXbx6CvthCD4lnBtpBGndFkxxDaO5R2gvofZywOerwoinYZHQzsqHtbpd4JjJA4tH3iM4Gw3Lr54xAeY7lHaCDSG2i531CZpW99jGTqBv1LZ8ps3ndA70G2t6lxJzdB0jj19KTeU2bzugd6PKbN53QO9a2rFo2lzyYqZI2vG61xYwN24911ldjzRwj7rdap/lNn5ugd6PKbPzdA71H+VxoE8L08zvtJ9XY3JIC0HNadYadJ5Sli1PKbN53QO9HlNm87oHeu9KVpG1YTsWGmKvLSNobavOSmsc1vUud+U2bzugd6v+RdU2QBzDcWaDvggaQQt3Umx30jP7QVV8cY7xiSwJFxuHghWrGoycSmABJNSQABcknUAN0r6JyJw6SnoKaGUZsjWEube5bnPc4A23bEIPj7NdwXdBW5hFC6aoghIdaWaOI6Dqe8N+q+0rIQRYwAAAWAFgBqAGoKSEIBCEIBCEIBCEIBCEIBc72d2jyNL/AD4P/wBEIQfPFFuLdsvUIPLIsvUIPLIsvUIPLLyy9Qg8srrkj91eIQd9wZo8Xg/lN6lvIQgEIQ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clker.com/cliparts/e/9/f/d/11949849751056341160traffic_light_dan_gerhar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42874"/>
            <a:ext cx="556040" cy="6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 flipH="1">
            <a:off x="6002338" y="3153177"/>
            <a:ext cx="893762" cy="1723623"/>
            <a:chOff x="5410200" y="3173029"/>
            <a:chExt cx="858838" cy="163749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5410200" y="3173029"/>
              <a:ext cx="0" cy="163749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10200" y="3173029"/>
              <a:ext cx="85883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69038" y="3173029"/>
              <a:ext cx="0" cy="18969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2286000" cy="25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hiphop.popcrunch.com/wp-content/uploads/2008/01/barack_obam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25" y="773912"/>
            <a:ext cx="2263775" cy="2274088"/>
          </a:xfrm>
          <a:prstGeom prst="rect">
            <a:avLst/>
          </a:prstGeom>
          <a:noFill/>
        </p:spPr>
      </p:pic>
      <p:pic>
        <p:nvPicPr>
          <p:cNvPr id="15" name="Picture 4" descr="http://www.clker.com/cliparts/e/9/f/d/11949849751056341160traffic_light_dan_gerhar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35" y="3295650"/>
            <a:ext cx="556040" cy="6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006434" y="3562822"/>
            <a:ext cx="155991" cy="1551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55962" y="3086903"/>
            <a:ext cx="0" cy="163749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55962" y="3086903"/>
            <a:ext cx="85883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5750" y="3086903"/>
            <a:ext cx="0" cy="18969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6434" y="3769139"/>
            <a:ext cx="155991" cy="1551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05292" y="3611425"/>
            <a:ext cx="155991" cy="1551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95975" y="3409950"/>
            <a:ext cx="155991" cy="1551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iphop.popcrunch.com/wp-content/uploads/2008/01/barack_ob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33" y="381000"/>
            <a:ext cx="3932218" cy="3950132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3886200" y="4508153"/>
            <a:ext cx="724395" cy="64126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968240">
            <a:off x="2402877" y="4363669"/>
            <a:ext cx="724395" cy="64126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161223">
            <a:off x="6469330" y="4381756"/>
            <a:ext cx="724395" cy="64126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43005" y="4508152"/>
            <a:ext cx="724395" cy="64126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186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Environmental Protection Agency (EPA)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132332"/>
            <a:ext cx="186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Department of Energy (DOE)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0763" y="5094214"/>
            <a:ext cx="186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Department of Transportation (DOT)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0973" y="5091503"/>
            <a:ext cx="186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Federal Aviation Administration (FAA)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240" y="6262300"/>
            <a:ext cx="7784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http://www.iea.org/newsroomandevents/speeches/TrackingCleanEnergyProgressCEMpresentation1.pdf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" y="2090350"/>
            <a:ext cx="9016481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August 2012, the Administration established new standards </a:t>
            </a:r>
            <a:r>
              <a:rPr lang="en-US" sz="2400" b="1" dirty="0"/>
              <a:t>for passenger cars and light-duty </a:t>
            </a:r>
            <a:r>
              <a:rPr lang="en-US" sz="2400" b="1" dirty="0" smtClean="0"/>
              <a:t>trucks, which will </a:t>
            </a:r>
            <a:r>
              <a:rPr lang="en-US" sz="2400" b="1" u="sng" dirty="0" smtClean="0"/>
              <a:t>double</a:t>
            </a:r>
            <a:r>
              <a:rPr lang="en-US" sz="2400" b="1" dirty="0" smtClean="0"/>
              <a:t> fuel economy in 2025. </a:t>
            </a:r>
          </a:p>
          <a:p>
            <a:endParaRPr lang="en-US" sz="800" dirty="0" smtClean="0"/>
          </a:p>
          <a:p>
            <a:r>
              <a:rPr lang="en-US" dirty="0" smtClean="0"/>
              <a:t>Standards would equate to 54.5 </a:t>
            </a:r>
            <a:r>
              <a:rPr lang="en-US" dirty="0"/>
              <a:t>mpg (23.2 km/liter) if they were met solely through fuel economy improvements </a:t>
            </a:r>
          </a:p>
        </p:txBody>
      </p:sp>
    </p:spTree>
    <p:extLst>
      <p:ext uri="{BB962C8B-B14F-4D97-AF65-F5344CB8AC3E}">
        <p14:creationId xmlns:p14="http://schemas.microsoft.com/office/powerpoint/2010/main" val="16395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496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790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5239"/>
            <a:ext cx="91376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811" y="58140"/>
            <a:ext cx="9098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nalyzed Potential for Reductions Back in 2010, and found that there was significant opportunity to achieve reductions using these existing authorities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228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In 2011, CO2 emissions from energy sources were 8.6% below 2005 levels</vt:lpstr>
      <vt:lpstr>Economic factors and recent administration actions are projected to help keep energy CO2 emissions 9.5% below 2005 in 2020,  but non-energy emissions are expected to continue to rise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RESOURCES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Bianco</dc:creator>
  <cp:lastModifiedBy>Kate DeAngelis</cp:lastModifiedBy>
  <cp:revision>163</cp:revision>
  <dcterms:created xsi:type="dcterms:W3CDTF">2010-07-22T20:08:19Z</dcterms:created>
  <dcterms:modified xsi:type="dcterms:W3CDTF">2013-01-31T14:37:44Z</dcterms:modified>
</cp:coreProperties>
</file>