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95" r:id="rId5"/>
    <p:sldMasterId id="2147483711" r:id="rId6"/>
  </p:sldMasterIdLst>
  <p:notesMasterIdLst>
    <p:notesMasterId r:id="rId19"/>
  </p:notesMasterIdLst>
  <p:handoutMasterIdLst>
    <p:handoutMasterId r:id="rId20"/>
  </p:handoutMasterIdLst>
  <p:sldIdLst>
    <p:sldId id="256" r:id="rId7"/>
    <p:sldId id="267" r:id="rId8"/>
    <p:sldId id="270" r:id="rId9"/>
    <p:sldId id="268" r:id="rId10"/>
    <p:sldId id="274" r:id="rId11"/>
    <p:sldId id="266" r:id="rId12"/>
    <p:sldId id="271" r:id="rId13"/>
    <p:sldId id="280" r:id="rId14"/>
    <p:sldId id="276" r:id="rId15"/>
    <p:sldId id="278" r:id="rId16"/>
    <p:sldId id="279" r:id="rId17"/>
    <p:sldId id="281"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8B95"/>
    <a:srgbClr val="E75113"/>
    <a:srgbClr val="A7BBC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0356" autoAdjust="0"/>
  </p:normalViewPr>
  <p:slideViewPr>
    <p:cSldViewPr snapToGrid="0">
      <p:cViewPr>
        <p:scale>
          <a:sx n="80" d="100"/>
          <a:sy n="80" d="100"/>
        </p:scale>
        <p:origin x="-944" y="-2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https://newclimate.sharepoint.com/15016_GIZ_INDC_lessons/Shared%20Documents/04_Data/Survey%20Data%20data_2015101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84690515700651"/>
          <c:y val="0.02623732856291"/>
          <c:w val="0.486101272478857"/>
          <c:h val="0.800493589339924"/>
        </c:manualLayout>
      </c:layout>
      <c:barChart>
        <c:barDir val="bar"/>
        <c:grouping val="percentStacked"/>
        <c:varyColors val="0"/>
        <c:ser>
          <c:idx val="0"/>
          <c:order val="0"/>
          <c:tx>
            <c:strRef>
              <c:f>'Question 9 analysis'!$L$17</c:f>
              <c:strCache>
                <c:ptCount val="1"/>
                <c:pt idx="0">
                  <c:v>Strongly disagree</c:v>
                </c:pt>
              </c:strCache>
            </c:strRef>
          </c:tx>
          <c:spPr>
            <a:solidFill>
              <a:schemeClr val="accent2"/>
            </a:solidFill>
            <a:ln>
              <a:noFill/>
            </a:ln>
            <a:effectLst/>
          </c:spPr>
          <c:invertIfNegative val="0"/>
          <c:cat>
            <c:strRef>
              <c:f>'Question 9 analysis'!$K$18:$K$30</c:f>
              <c:strCache>
                <c:ptCount val="13"/>
                <c:pt idx="0">
                  <c:v>Lack of high level political support / mandate</c:v>
                </c:pt>
                <c:pt idx="1">
                  <c:v>Conflict with other political priorities</c:v>
                </c:pt>
                <c:pt idx="2">
                  <c:v>Difficulties to assess the level of fairness and ambition</c:v>
                </c:pt>
                <c:pt idx="3">
                  <c:v>Limited understanding of how to formulate the INDC</c:v>
                </c:pt>
                <c:pt idx="4">
                  <c:v>Lack of coordination with and between various ministries</c:v>
                </c:pt>
                <c:pt idx="5">
                  <c:v>Lack of understanding of the objective amongst ministries</c:v>
                </c:pt>
                <c:pt idx="6">
                  <c:v>Lack of progress in other parallel climate strategy processes</c:v>
                </c:pt>
                <c:pt idx="7">
                  <c:v>Difficulties to consult broader non-governmental stakeholders</c:v>
                </c:pt>
                <c:pt idx="8">
                  <c:v>Lack of capacity/ personnel</c:v>
                </c:pt>
                <c:pt idx="9">
                  <c:v>Limited availability of information / expertise on technical options</c:v>
                </c:pt>
                <c:pt idx="10">
                  <c:v>Limited synchronisation between the political &amp; technical process</c:v>
                </c:pt>
                <c:pt idx="11">
                  <c:v>Difficulties to assess economic impacts and co-benefits</c:v>
                </c:pt>
                <c:pt idx="12">
                  <c:v>Difficulties to assess financial and support needs</c:v>
                </c:pt>
              </c:strCache>
            </c:strRef>
          </c:cat>
          <c:val>
            <c:numRef>
              <c:f>'Question 9 analysis'!$L$18:$L$30</c:f>
              <c:numCache>
                <c:formatCode>0%</c:formatCode>
                <c:ptCount val="13"/>
                <c:pt idx="0">
                  <c:v>0.391304347826087</c:v>
                </c:pt>
                <c:pt idx="1">
                  <c:v>0.282608695652174</c:v>
                </c:pt>
                <c:pt idx="2">
                  <c:v>0.148936170212766</c:v>
                </c:pt>
                <c:pt idx="3">
                  <c:v>0.1875</c:v>
                </c:pt>
                <c:pt idx="4">
                  <c:v>0.234042553191489</c:v>
                </c:pt>
                <c:pt idx="5">
                  <c:v>0.191489361702128</c:v>
                </c:pt>
                <c:pt idx="6">
                  <c:v>0.148936170212766</c:v>
                </c:pt>
                <c:pt idx="7">
                  <c:v>0.191489361702128</c:v>
                </c:pt>
                <c:pt idx="8">
                  <c:v>0.111111111111111</c:v>
                </c:pt>
                <c:pt idx="9">
                  <c:v>0.125</c:v>
                </c:pt>
                <c:pt idx="10">
                  <c:v>0.145833333333333</c:v>
                </c:pt>
                <c:pt idx="11">
                  <c:v>0.108695652173913</c:v>
                </c:pt>
                <c:pt idx="12">
                  <c:v>0.0666666666666667</c:v>
                </c:pt>
              </c:numCache>
            </c:numRef>
          </c:val>
          <c:extLst xmlns:c16r2="http://schemas.microsoft.com/office/drawing/2015/06/chart">
            <c:ext xmlns:c16="http://schemas.microsoft.com/office/drawing/2014/chart" uri="{C3380CC4-5D6E-409C-BE32-E72D297353CC}">
              <c16:uniqueId val="{00000000-077C-4A19-A560-372BBAB901C7}"/>
            </c:ext>
          </c:extLst>
        </c:ser>
        <c:ser>
          <c:idx val="1"/>
          <c:order val="1"/>
          <c:tx>
            <c:strRef>
              <c:f>'Question 9 analysis'!$M$17</c:f>
              <c:strCache>
                <c:ptCount val="1"/>
                <c:pt idx="0">
                  <c:v>Somewhat disagree</c:v>
                </c:pt>
              </c:strCache>
            </c:strRef>
          </c:tx>
          <c:spPr>
            <a:solidFill>
              <a:schemeClr val="accent3"/>
            </a:solidFill>
            <a:ln>
              <a:noFill/>
            </a:ln>
            <a:effectLst/>
          </c:spPr>
          <c:invertIfNegative val="0"/>
          <c:cat>
            <c:strRef>
              <c:f>'Question 9 analysis'!$K$18:$K$30</c:f>
              <c:strCache>
                <c:ptCount val="13"/>
                <c:pt idx="0">
                  <c:v>Lack of high level political support / mandate</c:v>
                </c:pt>
                <c:pt idx="1">
                  <c:v>Conflict with other political priorities</c:v>
                </c:pt>
                <c:pt idx="2">
                  <c:v>Difficulties to assess the level of fairness and ambition</c:v>
                </c:pt>
                <c:pt idx="3">
                  <c:v>Limited understanding of how to formulate the INDC</c:v>
                </c:pt>
                <c:pt idx="4">
                  <c:v>Lack of coordination with and between various ministries</c:v>
                </c:pt>
                <c:pt idx="5">
                  <c:v>Lack of understanding of the objective amongst ministries</c:v>
                </c:pt>
                <c:pt idx="6">
                  <c:v>Lack of progress in other parallel climate strategy processes</c:v>
                </c:pt>
                <c:pt idx="7">
                  <c:v>Difficulties to consult broader non-governmental stakeholders</c:v>
                </c:pt>
                <c:pt idx="8">
                  <c:v>Lack of capacity/ personnel</c:v>
                </c:pt>
                <c:pt idx="9">
                  <c:v>Limited availability of information / expertise on technical options</c:v>
                </c:pt>
                <c:pt idx="10">
                  <c:v>Limited synchronisation between the political &amp; technical process</c:v>
                </c:pt>
                <c:pt idx="11">
                  <c:v>Difficulties to assess economic impacts and co-benefits</c:v>
                </c:pt>
                <c:pt idx="12">
                  <c:v>Difficulties to assess financial and support needs</c:v>
                </c:pt>
              </c:strCache>
            </c:strRef>
          </c:cat>
          <c:val>
            <c:numRef>
              <c:f>'Question 9 analysis'!$M$18:$M$30</c:f>
              <c:numCache>
                <c:formatCode>0%</c:formatCode>
                <c:ptCount val="13"/>
                <c:pt idx="0">
                  <c:v>0.152173913043478</c:v>
                </c:pt>
                <c:pt idx="1">
                  <c:v>0.195652173913043</c:v>
                </c:pt>
                <c:pt idx="2">
                  <c:v>0.170212765957447</c:v>
                </c:pt>
                <c:pt idx="3">
                  <c:v>0.229166666666667</c:v>
                </c:pt>
                <c:pt idx="4">
                  <c:v>0.25531914893617</c:v>
                </c:pt>
                <c:pt idx="5">
                  <c:v>0.297872340425532</c:v>
                </c:pt>
                <c:pt idx="6">
                  <c:v>0.170212765957447</c:v>
                </c:pt>
                <c:pt idx="7">
                  <c:v>0.212765957446809</c:v>
                </c:pt>
                <c:pt idx="8">
                  <c:v>0.222222222222222</c:v>
                </c:pt>
                <c:pt idx="9">
                  <c:v>0.125</c:v>
                </c:pt>
                <c:pt idx="10">
                  <c:v>0.125</c:v>
                </c:pt>
                <c:pt idx="11">
                  <c:v>0.152173913043478</c:v>
                </c:pt>
                <c:pt idx="12">
                  <c:v>0.2</c:v>
                </c:pt>
              </c:numCache>
            </c:numRef>
          </c:val>
          <c:extLst xmlns:c16r2="http://schemas.microsoft.com/office/drawing/2015/06/chart">
            <c:ext xmlns:c16="http://schemas.microsoft.com/office/drawing/2014/chart" uri="{C3380CC4-5D6E-409C-BE32-E72D297353CC}">
              <c16:uniqueId val="{00000001-077C-4A19-A560-372BBAB901C7}"/>
            </c:ext>
          </c:extLst>
        </c:ser>
        <c:ser>
          <c:idx val="2"/>
          <c:order val="2"/>
          <c:tx>
            <c:strRef>
              <c:f>'Question 9 analysis'!$N$17</c:f>
              <c:strCache>
                <c:ptCount val="1"/>
                <c:pt idx="0">
                  <c:v>Neither agree nor disagree</c:v>
                </c:pt>
              </c:strCache>
            </c:strRef>
          </c:tx>
          <c:spPr>
            <a:solidFill>
              <a:schemeClr val="accent3">
                <a:lumMod val="20000"/>
                <a:lumOff val="80000"/>
              </a:schemeClr>
            </a:solidFill>
            <a:ln>
              <a:noFill/>
            </a:ln>
            <a:effectLst/>
          </c:spPr>
          <c:invertIfNegative val="0"/>
          <c:cat>
            <c:strRef>
              <c:f>'Question 9 analysis'!$K$18:$K$30</c:f>
              <c:strCache>
                <c:ptCount val="13"/>
                <c:pt idx="0">
                  <c:v>Lack of high level political support / mandate</c:v>
                </c:pt>
                <c:pt idx="1">
                  <c:v>Conflict with other political priorities</c:v>
                </c:pt>
                <c:pt idx="2">
                  <c:v>Difficulties to assess the level of fairness and ambition</c:v>
                </c:pt>
                <c:pt idx="3">
                  <c:v>Limited understanding of how to formulate the INDC</c:v>
                </c:pt>
                <c:pt idx="4">
                  <c:v>Lack of coordination with and between various ministries</c:v>
                </c:pt>
                <c:pt idx="5">
                  <c:v>Lack of understanding of the objective amongst ministries</c:v>
                </c:pt>
                <c:pt idx="6">
                  <c:v>Lack of progress in other parallel climate strategy processes</c:v>
                </c:pt>
                <c:pt idx="7">
                  <c:v>Difficulties to consult broader non-governmental stakeholders</c:v>
                </c:pt>
                <c:pt idx="8">
                  <c:v>Lack of capacity/ personnel</c:v>
                </c:pt>
                <c:pt idx="9">
                  <c:v>Limited availability of information / expertise on technical options</c:v>
                </c:pt>
                <c:pt idx="10">
                  <c:v>Limited synchronisation between the political &amp; technical process</c:v>
                </c:pt>
                <c:pt idx="11">
                  <c:v>Difficulties to assess economic impacts and co-benefits</c:v>
                </c:pt>
                <c:pt idx="12">
                  <c:v>Difficulties to assess financial and support needs</c:v>
                </c:pt>
              </c:strCache>
            </c:strRef>
          </c:cat>
          <c:val>
            <c:numRef>
              <c:f>'Question 9 analysis'!$N$18:$N$30</c:f>
              <c:numCache>
                <c:formatCode>0%</c:formatCode>
                <c:ptCount val="13"/>
                <c:pt idx="0">
                  <c:v>0.239130434782609</c:v>
                </c:pt>
                <c:pt idx="1">
                  <c:v>0.195652173913043</c:v>
                </c:pt>
                <c:pt idx="2">
                  <c:v>0.340425531914894</c:v>
                </c:pt>
                <c:pt idx="3">
                  <c:v>0.229166666666667</c:v>
                </c:pt>
                <c:pt idx="4">
                  <c:v>0.148936170212766</c:v>
                </c:pt>
                <c:pt idx="5">
                  <c:v>0.148936170212766</c:v>
                </c:pt>
                <c:pt idx="6">
                  <c:v>0.276595744680851</c:v>
                </c:pt>
                <c:pt idx="7">
                  <c:v>0.191489361702128</c:v>
                </c:pt>
                <c:pt idx="8">
                  <c:v>0.177777777777778</c:v>
                </c:pt>
                <c:pt idx="9">
                  <c:v>0.166666666666667</c:v>
                </c:pt>
                <c:pt idx="10">
                  <c:v>0.125</c:v>
                </c:pt>
                <c:pt idx="11">
                  <c:v>0.130434782608696</c:v>
                </c:pt>
                <c:pt idx="12">
                  <c:v>0.111111111111111</c:v>
                </c:pt>
              </c:numCache>
            </c:numRef>
          </c:val>
          <c:extLst xmlns:c16r2="http://schemas.microsoft.com/office/drawing/2015/06/chart">
            <c:ext xmlns:c16="http://schemas.microsoft.com/office/drawing/2014/chart" uri="{C3380CC4-5D6E-409C-BE32-E72D297353CC}">
              <c16:uniqueId val="{00000002-077C-4A19-A560-372BBAB901C7}"/>
            </c:ext>
          </c:extLst>
        </c:ser>
        <c:ser>
          <c:idx val="3"/>
          <c:order val="3"/>
          <c:tx>
            <c:strRef>
              <c:f>'Question 9 analysis'!$O$17</c:f>
              <c:strCache>
                <c:ptCount val="1"/>
                <c:pt idx="0">
                  <c:v>Somewhat agree</c:v>
                </c:pt>
              </c:strCache>
            </c:strRef>
          </c:tx>
          <c:spPr>
            <a:solidFill>
              <a:schemeClr val="accent1">
                <a:lumMod val="60000"/>
                <a:lumOff val="40000"/>
              </a:schemeClr>
            </a:solidFill>
            <a:ln>
              <a:noFill/>
            </a:ln>
            <a:effectLst/>
          </c:spPr>
          <c:invertIfNegative val="0"/>
          <c:cat>
            <c:strRef>
              <c:f>'Question 9 analysis'!$K$18:$K$30</c:f>
              <c:strCache>
                <c:ptCount val="13"/>
                <c:pt idx="0">
                  <c:v>Lack of high level political support / mandate</c:v>
                </c:pt>
                <c:pt idx="1">
                  <c:v>Conflict with other political priorities</c:v>
                </c:pt>
                <c:pt idx="2">
                  <c:v>Difficulties to assess the level of fairness and ambition</c:v>
                </c:pt>
                <c:pt idx="3">
                  <c:v>Limited understanding of how to formulate the INDC</c:v>
                </c:pt>
                <c:pt idx="4">
                  <c:v>Lack of coordination with and between various ministries</c:v>
                </c:pt>
                <c:pt idx="5">
                  <c:v>Lack of understanding of the objective amongst ministries</c:v>
                </c:pt>
                <c:pt idx="6">
                  <c:v>Lack of progress in other parallel climate strategy processes</c:v>
                </c:pt>
                <c:pt idx="7">
                  <c:v>Difficulties to consult broader non-governmental stakeholders</c:v>
                </c:pt>
                <c:pt idx="8">
                  <c:v>Lack of capacity/ personnel</c:v>
                </c:pt>
                <c:pt idx="9">
                  <c:v>Limited availability of information / expertise on technical options</c:v>
                </c:pt>
                <c:pt idx="10">
                  <c:v>Limited synchronisation between the political &amp; technical process</c:v>
                </c:pt>
                <c:pt idx="11">
                  <c:v>Difficulties to assess economic impacts and co-benefits</c:v>
                </c:pt>
                <c:pt idx="12">
                  <c:v>Difficulties to assess financial and support needs</c:v>
                </c:pt>
              </c:strCache>
            </c:strRef>
          </c:cat>
          <c:val>
            <c:numRef>
              <c:f>'Question 9 analysis'!$O$18:$O$30</c:f>
              <c:numCache>
                <c:formatCode>0%</c:formatCode>
                <c:ptCount val="13"/>
                <c:pt idx="0">
                  <c:v>0.173913043478261</c:v>
                </c:pt>
                <c:pt idx="1">
                  <c:v>0.260869565217391</c:v>
                </c:pt>
                <c:pt idx="2">
                  <c:v>0.25531914893617</c:v>
                </c:pt>
                <c:pt idx="3">
                  <c:v>0.229166666666667</c:v>
                </c:pt>
                <c:pt idx="4">
                  <c:v>0.25531914893617</c:v>
                </c:pt>
                <c:pt idx="5">
                  <c:v>0.25531914893617</c:v>
                </c:pt>
                <c:pt idx="6">
                  <c:v>0.361702127659574</c:v>
                </c:pt>
                <c:pt idx="7">
                  <c:v>0.340425531914894</c:v>
                </c:pt>
                <c:pt idx="8">
                  <c:v>0.333333333333333</c:v>
                </c:pt>
                <c:pt idx="9">
                  <c:v>0.416666666666667</c:v>
                </c:pt>
                <c:pt idx="10">
                  <c:v>0.354166666666667</c:v>
                </c:pt>
                <c:pt idx="11">
                  <c:v>0.41304347826087</c:v>
                </c:pt>
                <c:pt idx="12">
                  <c:v>0.355555555555556</c:v>
                </c:pt>
              </c:numCache>
            </c:numRef>
          </c:val>
          <c:extLst xmlns:c16r2="http://schemas.microsoft.com/office/drawing/2015/06/chart">
            <c:ext xmlns:c16="http://schemas.microsoft.com/office/drawing/2014/chart" uri="{C3380CC4-5D6E-409C-BE32-E72D297353CC}">
              <c16:uniqueId val="{00000003-077C-4A19-A560-372BBAB901C7}"/>
            </c:ext>
          </c:extLst>
        </c:ser>
        <c:ser>
          <c:idx val="4"/>
          <c:order val="4"/>
          <c:tx>
            <c:strRef>
              <c:f>'Question 9 analysis'!$P$17</c:f>
              <c:strCache>
                <c:ptCount val="1"/>
                <c:pt idx="0">
                  <c:v>Strongly agree</c:v>
                </c:pt>
              </c:strCache>
            </c:strRef>
          </c:tx>
          <c:spPr>
            <a:solidFill>
              <a:schemeClr val="accent1"/>
            </a:solidFill>
            <a:ln>
              <a:noFill/>
            </a:ln>
            <a:effectLst/>
          </c:spPr>
          <c:invertIfNegative val="0"/>
          <c:cat>
            <c:strRef>
              <c:f>'Question 9 analysis'!$K$18:$K$30</c:f>
              <c:strCache>
                <c:ptCount val="13"/>
                <c:pt idx="0">
                  <c:v>Lack of high level political support / mandate</c:v>
                </c:pt>
                <c:pt idx="1">
                  <c:v>Conflict with other political priorities</c:v>
                </c:pt>
                <c:pt idx="2">
                  <c:v>Difficulties to assess the level of fairness and ambition</c:v>
                </c:pt>
                <c:pt idx="3">
                  <c:v>Limited understanding of how to formulate the INDC</c:v>
                </c:pt>
                <c:pt idx="4">
                  <c:v>Lack of coordination with and between various ministries</c:v>
                </c:pt>
                <c:pt idx="5">
                  <c:v>Lack of understanding of the objective amongst ministries</c:v>
                </c:pt>
                <c:pt idx="6">
                  <c:v>Lack of progress in other parallel climate strategy processes</c:v>
                </c:pt>
                <c:pt idx="7">
                  <c:v>Difficulties to consult broader non-governmental stakeholders</c:v>
                </c:pt>
                <c:pt idx="8">
                  <c:v>Lack of capacity/ personnel</c:v>
                </c:pt>
                <c:pt idx="9">
                  <c:v>Limited availability of information / expertise on technical options</c:v>
                </c:pt>
                <c:pt idx="10">
                  <c:v>Limited synchronisation between the political &amp; technical process</c:v>
                </c:pt>
                <c:pt idx="11">
                  <c:v>Difficulties to assess economic impacts and co-benefits</c:v>
                </c:pt>
                <c:pt idx="12">
                  <c:v>Difficulties to assess financial and support needs</c:v>
                </c:pt>
              </c:strCache>
            </c:strRef>
          </c:cat>
          <c:val>
            <c:numRef>
              <c:f>'Question 9 analysis'!$P$18:$P$30</c:f>
              <c:numCache>
                <c:formatCode>0%</c:formatCode>
                <c:ptCount val="13"/>
                <c:pt idx="0">
                  <c:v>0.0434782608695652</c:v>
                </c:pt>
                <c:pt idx="1">
                  <c:v>0.0652173913043478</c:v>
                </c:pt>
                <c:pt idx="2">
                  <c:v>0.0851063829787234</c:v>
                </c:pt>
                <c:pt idx="3">
                  <c:v>0.125</c:v>
                </c:pt>
                <c:pt idx="4">
                  <c:v>0.106382978723404</c:v>
                </c:pt>
                <c:pt idx="5">
                  <c:v>0.106382978723404</c:v>
                </c:pt>
                <c:pt idx="6">
                  <c:v>0.0425531914893617</c:v>
                </c:pt>
                <c:pt idx="7">
                  <c:v>0.0638297872340425</c:v>
                </c:pt>
                <c:pt idx="8">
                  <c:v>0.155555555555556</c:v>
                </c:pt>
                <c:pt idx="9">
                  <c:v>0.166666666666667</c:v>
                </c:pt>
                <c:pt idx="10">
                  <c:v>0.25</c:v>
                </c:pt>
                <c:pt idx="11">
                  <c:v>0.195652173913043</c:v>
                </c:pt>
                <c:pt idx="12">
                  <c:v>0.266666666666667</c:v>
                </c:pt>
              </c:numCache>
            </c:numRef>
          </c:val>
          <c:extLst xmlns:c16r2="http://schemas.microsoft.com/office/drawing/2015/06/chart">
            <c:ext xmlns:c16="http://schemas.microsoft.com/office/drawing/2014/chart" uri="{C3380CC4-5D6E-409C-BE32-E72D297353CC}">
              <c16:uniqueId val="{00000004-077C-4A19-A560-372BBAB901C7}"/>
            </c:ext>
          </c:extLst>
        </c:ser>
        <c:dLbls>
          <c:showLegendKey val="0"/>
          <c:showVal val="0"/>
          <c:showCatName val="0"/>
          <c:showSerName val="0"/>
          <c:showPercent val="0"/>
          <c:showBubbleSize val="0"/>
        </c:dLbls>
        <c:gapWidth val="150"/>
        <c:overlap val="100"/>
        <c:axId val="2123284232"/>
        <c:axId val="-2129955320"/>
      </c:barChart>
      <c:catAx>
        <c:axId val="2123284232"/>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29955320"/>
        <c:crosses val="autoZero"/>
        <c:auto val="0"/>
        <c:lblAlgn val="ctr"/>
        <c:lblOffset val="100"/>
        <c:noMultiLvlLbl val="0"/>
      </c:catAx>
      <c:valAx>
        <c:axId val="-21299553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284232"/>
        <c:crosses val="autoZero"/>
        <c:crossBetween val="between"/>
        <c:majorUnit val="0.25"/>
      </c:valAx>
      <c:spPr>
        <a:noFill/>
        <a:ln w="25400">
          <a:noFill/>
        </a:ln>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0FE602-EA01-4814-95A6-DF7283A1187A}" type="datetimeFigureOut">
              <a:rPr lang="en-GB" smtClean="0"/>
              <a:t>11/7/16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51F423-386C-49C2-A035-13E353645BD9}" type="slidenum">
              <a:rPr lang="en-GB" smtClean="0"/>
              <a:t>‹#›</a:t>
            </a:fld>
            <a:endParaRPr lang="en-GB"/>
          </a:p>
        </p:txBody>
      </p:sp>
    </p:spTree>
    <p:extLst>
      <p:ext uri="{BB962C8B-B14F-4D97-AF65-F5344CB8AC3E}">
        <p14:creationId xmlns:p14="http://schemas.microsoft.com/office/powerpoint/2010/main" val="3403995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DB3CA-1107-427A-AFCC-FBC76164E69B}" type="datetimeFigureOut">
              <a:rPr lang="en-GB" smtClean="0"/>
              <a:t>11/7/16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49A8F-833A-463F-ABAC-BAD2A86304F3}" type="slidenum">
              <a:rPr lang="en-GB" smtClean="0"/>
              <a:t>‹#›</a:t>
            </a:fld>
            <a:endParaRPr lang="en-GB"/>
          </a:p>
        </p:txBody>
      </p:sp>
    </p:spTree>
    <p:extLst>
      <p:ext uri="{BB962C8B-B14F-4D97-AF65-F5344CB8AC3E}">
        <p14:creationId xmlns:p14="http://schemas.microsoft.com/office/powerpoint/2010/main" val="295767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2</a:t>
            </a:fld>
            <a:endParaRPr lang="en-GB"/>
          </a:p>
        </p:txBody>
      </p:sp>
    </p:spTree>
    <p:extLst>
      <p:ext uri="{BB962C8B-B14F-4D97-AF65-F5344CB8AC3E}">
        <p14:creationId xmlns:p14="http://schemas.microsoft.com/office/powerpoint/2010/main" val="384331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a:t>
            </a:r>
            <a:r>
              <a:rPr lang="en-GB" baseline="0" dirty="0"/>
              <a:t> challenges: assessing costs and benefits of INDCs</a:t>
            </a:r>
          </a:p>
          <a:p>
            <a:r>
              <a:rPr lang="en-GB" baseline="0" dirty="0"/>
              <a:t>Another interesting observation: fairness and ambition – perhaps no need for a deep-dive due to INDCs being “self-determined”</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4</a:t>
            </a:fld>
            <a:endParaRPr lang="en-GB"/>
          </a:p>
        </p:txBody>
      </p:sp>
    </p:spTree>
    <p:extLst>
      <p:ext uri="{BB962C8B-B14F-4D97-AF65-F5344CB8AC3E}">
        <p14:creationId xmlns:p14="http://schemas.microsoft.com/office/powerpoint/2010/main" val="62895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7</a:t>
            </a:fld>
            <a:endParaRPr lang="en-GB"/>
          </a:p>
        </p:txBody>
      </p:sp>
    </p:spTree>
    <p:extLst>
      <p:ext uri="{BB962C8B-B14F-4D97-AF65-F5344CB8AC3E}">
        <p14:creationId xmlns:p14="http://schemas.microsoft.com/office/powerpoint/2010/main" val="407099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 all countries on track to achieve targets set in INDCs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the 25 countries and regions studied here, seven are (roughly) (THE GREEN ONES) on track to  achieve their self-determined (unconditional) 2025 and/or 2030 targets with currently implemented policies. </a:t>
            </a:r>
          </a:p>
          <a:p>
            <a:r>
              <a:rPr lang="en-US" sz="1200" kern="1200" dirty="0">
                <a:solidFill>
                  <a:schemeClr val="tx1"/>
                </a:solidFill>
                <a:effectLst/>
                <a:latin typeface="+mn-lt"/>
                <a:ea typeface="+mn-ea"/>
                <a:cs typeface="+mn-cs"/>
              </a:rPr>
              <a:t>These include Brazil, Chile, China, India, the Russian Federation, Turkey, and Ukraine.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other ones ORANGE AND RED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(including Argentina, </a:t>
            </a:r>
            <a:r>
              <a:rPr lang="en-US" sz="1200" b="1" kern="1200" dirty="0">
                <a:solidFill>
                  <a:schemeClr val="tx1"/>
                </a:solidFill>
                <a:effectLst/>
                <a:latin typeface="+mn-lt"/>
                <a:ea typeface="+mn-ea"/>
                <a:cs typeface="+mn-cs"/>
              </a:rPr>
              <a:t>Australia</a:t>
            </a:r>
            <a:r>
              <a:rPr lang="en-US" sz="1200" kern="1200" dirty="0">
                <a:solidFill>
                  <a:schemeClr val="tx1"/>
                </a:solidFill>
                <a:effectLst/>
                <a:latin typeface="+mn-lt"/>
                <a:ea typeface="+mn-ea"/>
                <a:cs typeface="+mn-cs"/>
              </a:rPr>
              <a:t>, Canada, Colombia, Democratic Republic of the Congo, Ethiopia, the </a:t>
            </a:r>
            <a:r>
              <a:rPr lang="en-US" sz="1200" b="1" kern="1200" dirty="0">
                <a:solidFill>
                  <a:schemeClr val="tx1"/>
                </a:solidFill>
                <a:effectLst/>
                <a:latin typeface="+mn-lt"/>
                <a:ea typeface="+mn-ea"/>
                <a:cs typeface="+mn-cs"/>
              </a:rPr>
              <a:t>EU</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Indonesia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Japan</a:t>
            </a:r>
            <a:r>
              <a:rPr lang="en-US" sz="1200" kern="1200" dirty="0">
                <a:solidFill>
                  <a:schemeClr val="tx1"/>
                </a:solidFill>
                <a:effectLst/>
                <a:latin typeface="+mn-lt"/>
                <a:ea typeface="+mn-ea"/>
                <a:cs typeface="+mn-cs"/>
              </a:rPr>
              <a:t>, Kazakhstan, Mexico, Morocco, Republic of Korea, Saudi Arabia, South Africa, Thailand, the Philippines, and the United States) would require additional measures to achieve their 2025/2030 targets.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It should be noted that a country being likely to meet its targets does not necessarily mean that it undertakes more stringent action on mitigation than a country that is not on track, because it depends on the ambition of the nationally determined target and countries have different policy-making approaches.</a:t>
            </a:r>
          </a:p>
          <a:p>
            <a:endParaRPr lang="nl-NL" sz="1200" dirty="0"/>
          </a:p>
          <a:p>
            <a:r>
              <a:rPr lang="en-US" sz="1200" b="1" kern="1200" dirty="0">
                <a:solidFill>
                  <a:schemeClr val="tx1"/>
                </a:solidFill>
                <a:effectLst/>
                <a:latin typeface="+mn-lt"/>
                <a:ea typeface="+mn-ea"/>
                <a:cs typeface="+mn-cs"/>
              </a:rPr>
              <a:t>Progress on cutting down greenhouse gas emissions also varies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researchers also found that in some countries, such as Australia, China, India, Mexico, Saudi Arabia, and Turkey, currently implemented policies  do not stop emissions from increasing until 2030 (above 2010 levels), mainly due to these countries’ projected high economic growth. Greenhouse gas emissions in other countries are projected to remain stable at approximately current levels, or decrease further, under current policies. </a:t>
            </a:r>
            <a:endParaRPr lang="en-US" sz="1200" dirty="0"/>
          </a:p>
          <a:p>
            <a:endParaRPr lang="en-US" dirty="0"/>
          </a:p>
        </p:txBody>
      </p:sp>
      <p:sp>
        <p:nvSpPr>
          <p:cNvPr id="4" name="Slide Number Placeholder 3"/>
          <p:cNvSpPr>
            <a:spLocks noGrp="1"/>
          </p:cNvSpPr>
          <p:nvPr>
            <p:ph type="sldNum" sz="quarter" idx="10"/>
          </p:nvPr>
        </p:nvSpPr>
        <p:spPr/>
        <p:txBody>
          <a:bodyPr/>
          <a:lstStyle/>
          <a:p>
            <a:fld id="{54649A8F-833A-463F-ABAC-BAD2A86304F3}" type="slidenum">
              <a:rPr lang="en-GB" smtClean="0"/>
              <a:t>8</a:t>
            </a:fld>
            <a:endParaRPr lang="en-GB"/>
          </a:p>
        </p:txBody>
      </p:sp>
    </p:spTree>
    <p:extLst>
      <p:ext uri="{BB962C8B-B14F-4D97-AF65-F5344CB8AC3E}">
        <p14:creationId xmlns:p14="http://schemas.microsoft.com/office/powerpoint/2010/main" val="211538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39220" y="5112231"/>
            <a:ext cx="8188898" cy="422904"/>
          </a:xfrm>
        </p:spPr>
        <p:txBody>
          <a:bodyPr>
            <a:noAutofit/>
          </a:bodyPr>
          <a:lstStyle>
            <a:lvl1pPr marL="0" indent="0">
              <a:buNone/>
              <a:defRPr sz="2400" baseline="0">
                <a:solidFill>
                  <a:srgbClr val="6D8B95"/>
                </a:solidFill>
              </a:defRPr>
            </a:lvl1pPr>
          </a:lstStyle>
          <a:p>
            <a:pPr lvl="0"/>
            <a:r>
              <a:rPr lang="en-US" dirty="0"/>
              <a:t>Occasion</a:t>
            </a:r>
          </a:p>
        </p:txBody>
      </p:sp>
      <p:sp>
        <p:nvSpPr>
          <p:cNvPr id="2" name="Title 1"/>
          <p:cNvSpPr>
            <a:spLocks noGrp="1"/>
          </p:cNvSpPr>
          <p:nvPr>
            <p:ph type="ctrTitle" hasCustomPrompt="1"/>
          </p:nvPr>
        </p:nvSpPr>
        <p:spPr>
          <a:xfrm>
            <a:off x="439220" y="2034525"/>
            <a:ext cx="8189444" cy="2387600"/>
          </a:xfrm>
        </p:spPr>
        <p:txBody>
          <a:bodyPr anchor="b">
            <a:noAutofit/>
          </a:bodyPr>
          <a:lstStyle>
            <a:lvl1pPr marL="0" indent="0" algn="l">
              <a:defRPr sz="6000" baseline="0">
                <a:solidFill>
                  <a:srgbClr val="E75113"/>
                </a:solidFill>
                <a:latin typeface="Arial" panose="020B0604020202020204" pitchFamily="34" charset="0"/>
                <a:cs typeface="Arial" panose="020B0604020202020204" pitchFamily="34" charset="0"/>
              </a:defRPr>
            </a:lvl1pPr>
          </a:lstStyle>
          <a:p>
            <a:r>
              <a:rPr lang="en-US" dirty="0"/>
              <a:t>Title of Presentation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782" y="100299"/>
            <a:ext cx="3019891" cy="1780788"/>
          </a:xfrm>
          <a:prstGeom prst="rect">
            <a:avLst/>
          </a:prstGeom>
        </p:spPr>
      </p:pic>
      <p:sp>
        <p:nvSpPr>
          <p:cNvPr id="10" name="Text Placeholder 8"/>
          <p:cNvSpPr>
            <a:spLocks noGrp="1"/>
          </p:cNvSpPr>
          <p:nvPr>
            <p:ph type="body" sz="quarter" idx="11" hasCustomPrompt="1"/>
          </p:nvPr>
        </p:nvSpPr>
        <p:spPr>
          <a:xfrm>
            <a:off x="439738" y="5584305"/>
            <a:ext cx="8188898" cy="422904"/>
          </a:xfrm>
        </p:spPr>
        <p:txBody>
          <a:bodyPr>
            <a:noAutofit/>
          </a:bodyPr>
          <a:lstStyle>
            <a:lvl1pPr marL="0" indent="0">
              <a:buNone/>
              <a:defRPr sz="2400" baseline="0">
                <a:solidFill>
                  <a:srgbClr val="6D8B95"/>
                </a:solidFill>
              </a:defRPr>
            </a:lvl1pPr>
          </a:lstStyle>
          <a:p>
            <a:pPr lvl="0"/>
            <a:r>
              <a:rPr lang="en-US" dirty="0"/>
              <a:t>Name Surname</a:t>
            </a:r>
          </a:p>
        </p:txBody>
      </p:sp>
      <p:sp>
        <p:nvSpPr>
          <p:cNvPr id="11" name="Text Placeholder 8"/>
          <p:cNvSpPr>
            <a:spLocks noGrp="1"/>
          </p:cNvSpPr>
          <p:nvPr>
            <p:ph type="body" sz="quarter" idx="12" hasCustomPrompt="1"/>
          </p:nvPr>
        </p:nvSpPr>
        <p:spPr>
          <a:xfrm>
            <a:off x="439220" y="6056379"/>
            <a:ext cx="8188898" cy="422904"/>
          </a:xfrm>
        </p:spPr>
        <p:txBody>
          <a:bodyPr>
            <a:noAutofit/>
          </a:bodyPr>
          <a:lstStyle>
            <a:lvl1pPr marL="0" indent="0">
              <a:buNone/>
              <a:defRPr sz="2400" baseline="0">
                <a:solidFill>
                  <a:srgbClr val="6D8B95"/>
                </a:solidFill>
              </a:defRPr>
            </a:lvl1pPr>
          </a:lstStyle>
          <a:p>
            <a:pPr lvl="0"/>
            <a:r>
              <a:rPr lang="en-US" dirty="0"/>
              <a:t>Location, Date</a:t>
            </a:r>
          </a:p>
        </p:txBody>
      </p:sp>
      <p:cxnSp>
        <p:nvCxnSpPr>
          <p:cNvPr id="14" name="Straight Connector 13"/>
          <p:cNvCxnSpPr/>
          <p:nvPr userDrawn="1"/>
        </p:nvCxnSpPr>
        <p:spPr>
          <a:xfrm>
            <a:off x="528636" y="4678727"/>
            <a:ext cx="8100000" cy="108"/>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1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0025" y="41273"/>
            <a:ext cx="6470792" cy="1129772"/>
          </a:xfrm>
        </p:spPr>
        <p:txBody>
          <a:bodyPr>
            <a:noAutofit/>
          </a:bodyPr>
          <a:lstStyle>
            <a:lvl1pPr>
              <a:defRPr sz="3600">
                <a:solidFill>
                  <a:srgbClr val="6D8B9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66353" y="1542589"/>
            <a:ext cx="7886700" cy="4351338"/>
          </a:xfrm>
        </p:spPr>
        <p:txBody>
          <a:bodyPr/>
          <a:lstStyle>
            <a:lvl1pPr marL="228600" indent="-228600">
              <a:buFontTx/>
              <a:buBlip>
                <a:blip r:embed="rId2"/>
              </a:buBlip>
              <a:defRPr>
                <a:solidFill>
                  <a:srgbClr val="6D8B95"/>
                </a:solidFill>
                <a:latin typeface="Merriweather" panose="02060503050406030704" pitchFamily="18" charset="0"/>
              </a:defRPr>
            </a:lvl1pPr>
            <a:lvl2pPr marL="685800" indent="-228600">
              <a:buFontTx/>
              <a:buBlip>
                <a:blip r:embed="rId2"/>
              </a:buBlip>
              <a:defRPr>
                <a:solidFill>
                  <a:srgbClr val="6D8B95"/>
                </a:solidFill>
                <a:latin typeface="Merriweather" panose="02060503050406030704" pitchFamily="18" charset="0"/>
              </a:defRPr>
            </a:lvl2pPr>
            <a:lvl3pPr marL="1143000" indent="-228600">
              <a:buFontTx/>
              <a:buBlip>
                <a:blip r:embed="rId2"/>
              </a:buBlip>
              <a:defRPr>
                <a:solidFill>
                  <a:srgbClr val="6D8B95"/>
                </a:solidFill>
                <a:latin typeface="Merriweather" panose="02060503050406030704" pitchFamily="18" charset="0"/>
              </a:defRPr>
            </a:lvl3pPr>
            <a:lvl4pPr marL="1600200" indent="-228600">
              <a:buFontTx/>
              <a:buBlip>
                <a:blip r:embed="rId2"/>
              </a:buBlip>
              <a:defRPr>
                <a:solidFill>
                  <a:srgbClr val="6D8B95"/>
                </a:solidFill>
                <a:latin typeface="Merriweather" panose="02060503050406030704" pitchFamily="18" charset="0"/>
              </a:defRPr>
            </a:lvl4pPr>
            <a:lvl5pPr marL="2057400" indent="-228600">
              <a:buFontTx/>
              <a:buBlip>
                <a:blip r:embed="rId2"/>
              </a:buBlip>
              <a:defRPr>
                <a:solidFill>
                  <a:srgbClr val="6D8B95"/>
                </a:solidFill>
                <a:latin typeface="Merriweather" panose="020605030504060307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000" y="6226073"/>
            <a:ext cx="1232785" cy="720614"/>
          </a:xfrm>
          <a:prstGeom prst="rect">
            <a:avLst/>
          </a:prstGeom>
        </p:spPr>
      </p:pic>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2"/>
          </p:nvPr>
        </p:nvSpPr>
        <p:spPr>
          <a:xfrm>
            <a:off x="6457950" y="6356351"/>
            <a:ext cx="2057400" cy="365125"/>
          </a:xfrm>
        </p:spPr>
        <p:txBody>
          <a:bodyPr/>
          <a:lstStyle/>
          <a:p>
            <a:fld id="{CD6F2A80-D20E-446C-B673-7986A757B4D1}" type="slidenum">
              <a:rPr lang="en-GB" smtClean="0"/>
              <a:t>‹#›</a:t>
            </a:fld>
            <a:endParaRPr lang="en-GB"/>
          </a:p>
        </p:txBody>
      </p:sp>
      <p:sp>
        <p:nvSpPr>
          <p:cNvPr id="10" name="Footer Placeholder 4"/>
          <p:cNvSpPr>
            <a:spLocks noGrp="1"/>
          </p:cNvSpPr>
          <p:nvPr>
            <p:ph type="ftr" sz="quarter" idx="11"/>
          </p:nvPr>
        </p:nvSpPr>
        <p:spPr>
          <a:xfrm>
            <a:off x="3028950" y="6356351"/>
            <a:ext cx="3086100" cy="365125"/>
          </a:xfrm>
        </p:spPr>
        <p:txBody>
          <a:bodyPr/>
          <a:lstStyle/>
          <a:p>
            <a:r>
              <a:rPr lang="en-GB"/>
              <a:t>www.newclimate.org</a:t>
            </a:r>
            <a:endParaRPr lang="en-GB" dirty="0"/>
          </a:p>
        </p:txBody>
      </p:sp>
    </p:spTree>
    <p:extLst>
      <p:ext uri="{BB962C8B-B14F-4D97-AF65-F5344CB8AC3E}">
        <p14:creationId xmlns:p14="http://schemas.microsoft.com/office/powerpoint/2010/main" val="349302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_withPartnerLogo">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39220" y="5112231"/>
            <a:ext cx="8188898" cy="422904"/>
          </a:xfrm>
        </p:spPr>
        <p:txBody>
          <a:bodyPr>
            <a:noAutofit/>
          </a:bodyPr>
          <a:lstStyle>
            <a:lvl1pPr marL="0" indent="0">
              <a:buNone/>
              <a:defRPr sz="2400" baseline="0">
                <a:solidFill>
                  <a:srgbClr val="6D8B95"/>
                </a:solidFill>
              </a:defRPr>
            </a:lvl1pPr>
          </a:lstStyle>
          <a:p>
            <a:pPr lvl="0"/>
            <a:r>
              <a:rPr lang="en-US" dirty="0"/>
              <a:t>Occasion</a:t>
            </a:r>
          </a:p>
        </p:txBody>
      </p:sp>
      <p:sp>
        <p:nvSpPr>
          <p:cNvPr id="2" name="Title 1"/>
          <p:cNvSpPr>
            <a:spLocks noGrp="1"/>
          </p:cNvSpPr>
          <p:nvPr>
            <p:ph type="ctrTitle" hasCustomPrompt="1"/>
          </p:nvPr>
        </p:nvSpPr>
        <p:spPr>
          <a:xfrm>
            <a:off x="439220" y="2034525"/>
            <a:ext cx="8189416" cy="2387600"/>
          </a:xfrm>
        </p:spPr>
        <p:txBody>
          <a:bodyPr anchor="b">
            <a:noAutofit/>
          </a:bodyPr>
          <a:lstStyle>
            <a:lvl1pPr marL="0" indent="0" algn="l">
              <a:defRPr sz="6000" baseline="0">
                <a:solidFill>
                  <a:srgbClr val="E75113"/>
                </a:solidFill>
                <a:latin typeface="Arial" panose="020B0604020202020204" pitchFamily="34" charset="0"/>
                <a:cs typeface="Arial" panose="020B0604020202020204" pitchFamily="34" charset="0"/>
              </a:defRPr>
            </a:lvl1pPr>
          </a:lstStyle>
          <a:p>
            <a:r>
              <a:rPr lang="en-US" dirty="0"/>
              <a:t>Title of Presentation</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3939"/>
          <a:stretch/>
        </p:blipFill>
        <p:spPr>
          <a:xfrm>
            <a:off x="232782" y="100299"/>
            <a:ext cx="2900943" cy="1780788"/>
          </a:xfrm>
          <a:prstGeom prst="rect">
            <a:avLst/>
          </a:prstGeom>
        </p:spPr>
      </p:pic>
      <p:sp>
        <p:nvSpPr>
          <p:cNvPr id="10" name="Text Placeholder 8"/>
          <p:cNvSpPr>
            <a:spLocks noGrp="1"/>
          </p:cNvSpPr>
          <p:nvPr>
            <p:ph type="body" sz="quarter" idx="11" hasCustomPrompt="1"/>
          </p:nvPr>
        </p:nvSpPr>
        <p:spPr>
          <a:xfrm>
            <a:off x="439738" y="5584305"/>
            <a:ext cx="8188898" cy="422904"/>
          </a:xfrm>
        </p:spPr>
        <p:txBody>
          <a:bodyPr>
            <a:noAutofit/>
          </a:bodyPr>
          <a:lstStyle>
            <a:lvl1pPr marL="0" indent="0">
              <a:buNone/>
              <a:defRPr sz="2400" baseline="0">
                <a:solidFill>
                  <a:srgbClr val="6D8B95"/>
                </a:solidFill>
              </a:defRPr>
            </a:lvl1pPr>
          </a:lstStyle>
          <a:p>
            <a:pPr lvl="0"/>
            <a:r>
              <a:rPr lang="en-US" dirty="0"/>
              <a:t>Name Surname</a:t>
            </a:r>
          </a:p>
        </p:txBody>
      </p:sp>
      <p:sp>
        <p:nvSpPr>
          <p:cNvPr id="11" name="Text Placeholder 8"/>
          <p:cNvSpPr>
            <a:spLocks noGrp="1"/>
          </p:cNvSpPr>
          <p:nvPr>
            <p:ph type="body" sz="quarter" idx="12" hasCustomPrompt="1"/>
          </p:nvPr>
        </p:nvSpPr>
        <p:spPr>
          <a:xfrm>
            <a:off x="439220" y="6056379"/>
            <a:ext cx="8188898" cy="422904"/>
          </a:xfrm>
        </p:spPr>
        <p:txBody>
          <a:bodyPr>
            <a:noAutofit/>
          </a:bodyPr>
          <a:lstStyle>
            <a:lvl1pPr marL="0" indent="0">
              <a:buNone/>
              <a:defRPr sz="2400" baseline="0">
                <a:solidFill>
                  <a:srgbClr val="6D8B95"/>
                </a:solidFill>
              </a:defRPr>
            </a:lvl1pPr>
          </a:lstStyle>
          <a:p>
            <a:pPr lvl="0"/>
            <a:r>
              <a:rPr lang="en-US" dirty="0"/>
              <a:t>Location, Date</a:t>
            </a:r>
          </a:p>
        </p:txBody>
      </p:sp>
      <p:cxnSp>
        <p:nvCxnSpPr>
          <p:cNvPr id="14" name="Straight Connector 13"/>
          <p:cNvCxnSpPr/>
          <p:nvPr userDrawn="1"/>
        </p:nvCxnSpPr>
        <p:spPr>
          <a:xfrm>
            <a:off x="528636" y="4678727"/>
            <a:ext cx="8100000" cy="108"/>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sz="quarter" idx="42" hasCustomPrompt="1"/>
          </p:nvPr>
        </p:nvSpPr>
        <p:spPr>
          <a:xfrm>
            <a:off x="6172199" y="210965"/>
            <a:ext cx="2456437" cy="1423784"/>
          </a:xfrm>
        </p:spPr>
        <p:txBody>
          <a:bodyPr anchor="t"/>
          <a:lstStyle>
            <a:lvl1pPr marL="0" indent="0" algn="ctr">
              <a:buNone/>
              <a:defRPr/>
            </a:lvl1pPr>
          </a:lstStyle>
          <a:p>
            <a:pPr lvl="0"/>
            <a:r>
              <a:rPr lang="en-US" dirty="0"/>
              <a:t>Logo 2</a:t>
            </a:r>
            <a:endParaRPr lang="en-GB" dirty="0"/>
          </a:p>
        </p:txBody>
      </p:sp>
    </p:spTree>
    <p:extLst>
      <p:ext uri="{BB962C8B-B14F-4D97-AF65-F5344CB8AC3E}">
        <p14:creationId xmlns:p14="http://schemas.microsoft.com/office/powerpoint/2010/main" val="2511329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ithLogos">
    <p:spTree>
      <p:nvGrpSpPr>
        <p:cNvPr id="1" name=""/>
        <p:cNvGrpSpPr/>
        <p:nvPr/>
      </p:nvGrpSpPr>
      <p:grpSpPr>
        <a:xfrm>
          <a:off x="0" y="0"/>
          <a:ext cx="0" cy="0"/>
          <a:chOff x="0" y="0"/>
          <a:chExt cx="0" cy="0"/>
        </a:xfrm>
      </p:grpSpPr>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3736" y="140710"/>
            <a:ext cx="1578634" cy="930898"/>
          </a:xfrm>
          <a:prstGeom prst="rect">
            <a:avLst/>
          </a:prstGeom>
        </p:spPr>
      </p:pic>
      <p:sp>
        <p:nvSpPr>
          <p:cNvPr id="13" name="Content Placeholder 2"/>
          <p:cNvSpPr>
            <a:spLocks noGrp="1"/>
          </p:cNvSpPr>
          <p:nvPr>
            <p:ph idx="1" hasCustomPrompt="1"/>
          </p:nvPr>
        </p:nvSpPr>
        <p:spPr>
          <a:xfrm>
            <a:off x="366353" y="1542589"/>
            <a:ext cx="7886700" cy="4351338"/>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Tx/>
              <a:buBlip>
                <a:blip r:embed="rId3"/>
              </a:buBlip>
              <a:tabLst/>
              <a:defRPr sz="2400" baseline="0">
                <a:solidFill>
                  <a:schemeClr val="tx1"/>
                </a:solidFill>
                <a:latin typeface="Arial" panose="020B0604020202020204" pitchFamily="34" charset="0"/>
                <a:cs typeface="Arial" panose="020B0604020202020204" pitchFamily="34" charset="0"/>
              </a:defRPr>
            </a:lvl1pPr>
            <a:lvl2pPr marL="449263" marR="0"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sz="2000">
                <a:solidFill>
                  <a:schemeClr val="tx1"/>
                </a:solidFill>
                <a:latin typeface="Arial" panose="020B0604020202020204" pitchFamily="34" charset="0"/>
                <a:cs typeface="Arial" panose="020B0604020202020204" pitchFamily="34" charset="0"/>
              </a:defRPr>
            </a:lvl2pPr>
            <a:lvl3pPr marL="630238" marR="0"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sz="1800">
                <a:solidFill>
                  <a:schemeClr val="tx1"/>
                </a:solidFill>
                <a:latin typeface="Arial" panose="020B0604020202020204" pitchFamily="34" charset="0"/>
                <a:cs typeface="Arial" panose="020B0604020202020204" pitchFamily="34" charset="0"/>
              </a:defRPr>
            </a:lvl3pPr>
            <a:lvl4pPr marL="801688" marR="0"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4pPr>
            <a:lvl5pPr marL="982663" marR="0"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sz="1600">
                <a:solidFill>
                  <a:schemeClr val="tx1"/>
                </a:solidFill>
                <a:latin typeface="Arial" panose="020B0604020202020204" pitchFamily="34" charset="0"/>
                <a:cs typeface="Arial" panose="020B0604020202020204" pitchFamily="34" charset="0"/>
              </a:defRPr>
            </a:lvl5pPr>
          </a:lstStyle>
          <a:p>
            <a:pPr lvl="0"/>
            <a:r>
              <a:rPr lang="en-US" dirty="0"/>
              <a:t>List contents here</a:t>
            </a:r>
          </a:p>
        </p:txBody>
      </p:sp>
      <p:sp>
        <p:nvSpPr>
          <p:cNvPr id="17" name="Title 1"/>
          <p:cNvSpPr>
            <a:spLocks noGrp="1"/>
          </p:cNvSpPr>
          <p:nvPr>
            <p:ph type="title" hasCustomPrompt="1"/>
          </p:nvPr>
        </p:nvSpPr>
        <p:spPr>
          <a:xfrm>
            <a:off x="340025" y="41273"/>
            <a:ext cx="7123711" cy="1129772"/>
          </a:xfrm>
        </p:spPr>
        <p:txBody>
          <a:bodyPr>
            <a:noAutofit/>
          </a:bodyPr>
          <a:lstStyle>
            <a:lvl1pPr>
              <a:defRPr lang="en-US" sz="3600" b="0" kern="1200" dirty="0">
                <a:solidFill>
                  <a:schemeClr val="tx2"/>
                </a:solidFill>
                <a:latin typeface="Arial" panose="020B0604020202020204" pitchFamily="34" charset="0"/>
                <a:ea typeface="+mj-ea"/>
                <a:cs typeface="Arial" panose="020B0604020202020204" pitchFamily="34" charset="0"/>
              </a:defRPr>
            </a:lvl1pPr>
          </a:lstStyle>
          <a:p>
            <a:r>
              <a:rPr lang="en-US" dirty="0"/>
              <a:t>Title of contents page</a:t>
            </a:r>
          </a:p>
        </p:txBody>
      </p:sp>
      <p:sp>
        <p:nvSpPr>
          <p:cNvPr id="16" name="Text Placeholder 23"/>
          <p:cNvSpPr>
            <a:spLocks noGrp="1"/>
          </p:cNvSpPr>
          <p:nvPr>
            <p:ph type="body" sz="quarter" idx="23" hasCustomPrompt="1"/>
          </p:nvPr>
        </p:nvSpPr>
        <p:spPr>
          <a:xfrm>
            <a:off x="4828456" y="6356350"/>
            <a:ext cx="1104900" cy="432639"/>
          </a:xfrm>
        </p:spPr>
        <p:txBody>
          <a:bodyPr vert="horz" lIns="91440" tIns="45720" rIns="91440" bIns="45720" rtlCol="0"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GB" sz="1100" dirty="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Logo 2 </a:t>
            </a:r>
            <a:r>
              <a:rPr lang="en-GB" dirty="0"/>
              <a:t>(</a:t>
            </a:r>
            <a:r>
              <a:rPr lang="en-US" dirty="0"/>
              <a:t>Insert in Slide Master)</a:t>
            </a:r>
          </a:p>
        </p:txBody>
      </p:sp>
      <p:sp>
        <p:nvSpPr>
          <p:cNvPr id="20" name="Text Placeholder 23"/>
          <p:cNvSpPr>
            <a:spLocks noGrp="1"/>
          </p:cNvSpPr>
          <p:nvPr>
            <p:ph type="body" sz="quarter" idx="21" hasCustomPrompt="1"/>
          </p:nvPr>
        </p:nvSpPr>
        <p:spPr>
          <a:xfrm>
            <a:off x="3204803" y="6356351"/>
            <a:ext cx="1104900" cy="432639"/>
          </a:xfrm>
        </p:spPr>
        <p:txBody>
          <a:bodyPr vert="horz" lIns="91440" tIns="45720" rIns="91440" bIns="45720" rtlCol="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lang="en-GB" sz="1100" baseline="0" dirty="0">
                <a:solidFill>
                  <a:schemeClr val="tx2"/>
                </a:solidFill>
              </a:defRPr>
            </a:lvl1pPr>
          </a:lstStyle>
          <a:p>
            <a:pPr marL="0" lvl="0"/>
            <a:r>
              <a:rPr lang="en-US" dirty="0"/>
              <a:t>Logo 1 (Insert in Slide Master)</a:t>
            </a:r>
          </a:p>
        </p:txBody>
      </p:sp>
      <p:sp>
        <p:nvSpPr>
          <p:cNvPr id="14" name="Slide Number Placeholder 18"/>
          <p:cNvSpPr>
            <a:spLocks noGrp="1"/>
          </p:cNvSpPr>
          <p:nvPr>
            <p:ph type="sldNum" sz="quarter" idx="12"/>
          </p:nvPr>
        </p:nvSpPr>
        <p:spPr>
          <a:xfrm>
            <a:off x="6457950" y="6356351"/>
            <a:ext cx="2241550" cy="365125"/>
          </a:xfrm>
        </p:spPr>
        <p:txBody>
          <a:bodyPr/>
          <a:lstStyle/>
          <a:p>
            <a:fld id="{CD6F2A80-D20E-446C-B673-7986A757B4D1}" type="slidenum">
              <a:rPr lang="en-GB" smtClean="0"/>
              <a:pPr/>
              <a:t>‹#›</a:t>
            </a:fld>
            <a:endParaRPr lang="en-GB" dirty="0"/>
          </a:p>
        </p:txBody>
      </p:sp>
      <p:sp>
        <p:nvSpPr>
          <p:cNvPr id="15" name="Date Placeholder 16"/>
          <p:cNvSpPr>
            <a:spLocks noGrp="1"/>
          </p:cNvSpPr>
          <p:nvPr>
            <p:ph type="dt" sz="half" idx="10"/>
          </p:nvPr>
        </p:nvSpPr>
        <p:spPr>
          <a:xfrm>
            <a:off x="366352" y="6356351"/>
            <a:ext cx="2319698" cy="365125"/>
          </a:xfrm>
        </p:spPr>
        <p:txBody>
          <a:bodyPr/>
          <a:lstStyle/>
          <a:p>
            <a:fld id="{4BD072FA-1D2D-4555-AD44-572AABA8BACA}" type="datetime1">
              <a:rPr lang="en-GB" smtClean="0"/>
              <a:t>11/7/16</a:t>
            </a:fld>
            <a:endParaRPr lang="en-GB" dirty="0"/>
          </a:p>
        </p:txBody>
      </p:sp>
    </p:spTree>
    <p:extLst>
      <p:ext uri="{BB962C8B-B14F-4D97-AF65-F5344CB8AC3E}">
        <p14:creationId xmlns:p14="http://schemas.microsoft.com/office/powerpoint/2010/main" val="200478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_withLog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0025" y="41273"/>
            <a:ext cx="7123711" cy="1129772"/>
          </a:xfrm>
        </p:spPr>
        <p:txBody>
          <a:bodyPr>
            <a:noAutofit/>
          </a:bodyPr>
          <a:lstStyle>
            <a:lvl1pPr>
              <a:defRPr sz="3600" b="0">
                <a:solidFill>
                  <a:schemeClr val="tx2"/>
                </a:solidFill>
                <a:latin typeface="Arial" panose="020B0604020202020204" pitchFamily="34" charset="0"/>
                <a:cs typeface="Arial" panose="020B0604020202020204" pitchFamily="34" charset="0"/>
              </a:defRPr>
            </a:lvl1pPr>
          </a:lstStyle>
          <a:p>
            <a:r>
              <a:rPr lang="en-US" dirty="0"/>
              <a:t>Title of chart / chapter</a:t>
            </a:r>
          </a:p>
        </p:txBody>
      </p:sp>
      <p:sp>
        <p:nvSpPr>
          <p:cNvPr id="3" name="Content Placeholder 2"/>
          <p:cNvSpPr>
            <a:spLocks noGrp="1"/>
          </p:cNvSpPr>
          <p:nvPr>
            <p:ph idx="1"/>
          </p:nvPr>
        </p:nvSpPr>
        <p:spPr>
          <a:xfrm>
            <a:off x="366353" y="1542589"/>
            <a:ext cx="7886700" cy="4351338"/>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a:solidFill>
                  <a:schemeClr val="tx1"/>
                </a:solidFill>
                <a:latin typeface="Arial" panose="020B0604020202020204" pitchFamily="34" charset="0"/>
                <a:cs typeface="Arial" panose="020B0604020202020204" pitchFamily="34" charset="0"/>
              </a:defRPr>
            </a:lvl1pPr>
            <a:lvl2pPr marL="449263" marR="0"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a:solidFill>
                  <a:schemeClr val="tx1"/>
                </a:solidFill>
                <a:latin typeface="Arial" panose="020B0604020202020204" pitchFamily="34" charset="0"/>
                <a:cs typeface="Arial" panose="020B0604020202020204" pitchFamily="34" charset="0"/>
              </a:defRPr>
            </a:lvl2pPr>
            <a:lvl3pPr marL="630238" marR="0"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3pPr>
            <a:lvl4pPr marL="801688" marR="0"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a:solidFill>
                  <a:schemeClr val="tx1"/>
                </a:solidFill>
                <a:latin typeface="Arial" panose="020B0604020202020204" pitchFamily="34" charset="0"/>
                <a:cs typeface="Arial" panose="020B0604020202020204" pitchFamily="34" charset="0"/>
              </a:defRPr>
            </a:lvl4pPr>
            <a:lvl5pPr marL="982663" marR="0"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a:solidFill>
                  <a:schemeClr val="tx1"/>
                </a:solidFill>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449263" marR="0" lvl="1"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630238" marR="0" lvl="2"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801688" marR="0" lvl="3"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982663" marR="0" lvl="4"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3736" y="140710"/>
            <a:ext cx="1578634" cy="930898"/>
          </a:xfrm>
          <a:prstGeom prst="rect">
            <a:avLst/>
          </a:prstGeom>
        </p:spPr>
      </p:pic>
      <p:sp>
        <p:nvSpPr>
          <p:cNvPr id="13" name="Text Placeholder 23"/>
          <p:cNvSpPr>
            <a:spLocks noGrp="1"/>
          </p:cNvSpPr>
          <p:nvPr>
            <p:ph type="body" sz="quarter" idx="23" hasCustomPrompt="1"/>
          </p:nvPr>
        </p:nvSpPr>
        <p:spPr>
          <a:xfrm>
            <a:off x="4828456" y="6356350"/>
            <a:ext cx="1104900" cy="432639"/>
          </a:xfrm>
        </p:spPr>
        <p:txBody>
          <a:bodyPr vert="horz" lIns="91440" tIns="45720" rIns="91440" bIns="45720" rtlCol="0"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GB" sz="1100" dirty="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Logo 2 </a:t>
            </a:r>
            <a:r>
              <a:rPr lang="en-GB" dirty="0"/>
              <a:t>(</a:t>
            </a:r>
            <a:r>
              <a:rPr lang="en-US" dirty="0"/>
              <a:t>Insert in Slide Master)</a:t>
            </a:r>
          </a:p>
        </p:txBody>
      </p:sp>
      <p:sp>
        <p:nvSpPr>
          <p:cNvPr id="14" name="Text Placeholder 23"/>
          <p:cNvSpPr>
            <a:spLocks noGrp="1"/>
          </p:cNvSpPr>
          <p:nvPr>
            <p:ph type="body" sz="quarter" idx="21" hasCustomPrompt="1"/>
          </p:nvPr>
        </p:nvSpPr>
        <p:spPr>
          <a:xfrm>
            <a:off x="3204803" y="6356351"/>
            <a:ext cx="1104900" cy="432639"/>
          </a:xfrm>
        </p:spPr>
        <p:txBody>
          <a:bodyPr vert="horz" lIns="91440" tIns="45720" rIns="91440" bIns="45720" rtlCol="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lang="en-GB" sz="1100" baseline="0" dirty="0">
                <a:solidFill>
                  <a:schemeClr val="tx2"/>
                </a:solidFill>
              </a:defRPr>
            </a:lvl1pPr>
          </a:lstStyle>
          <a:p>
            <a:pPr marL="0" lvl="0"/>
            <a:r>
              <a:rPr lang="en-US" dirty="0"/>
              <a:t>Logo 1 (Insert in Slide Master)</a:t>
            </a:r>
          </a:p>
        </p:txBody>
      </p:sp>
      <p:sp>
        <p:nvSpPr>
          <p:cNvPr id="15" name="Slide Number Placeholder 18"/>
          <p:cNvSpPr>
            <a:spLocks noGrp="1"/>
          </p:cNvSpPr>
          <p:nvPr>
            <p:ph type="sldNum" sz="quarter" idx="12"/>
          </p:nvPr>
        </p:nvSpPr>
        <p:spPr>
          <a:xfrm>
            <a:off x="6457950" y="6356351"/>
            <a:ext cx="2241550" cy="365125"/>
          </a:xfrm>
        </p:spPr>
        <p:txBody>
          <a:bodyPr/>
          <a:lstStyle/>
          <a:p>
            <a:fld id="{CD6F2A80-D20E-446C-B673-7986A757B4D1}" type="slidenum">
              <a:rPr lang="en-GB" smtClean="0"/>
              <a:pPr/>
              <a:t>‹#›</a:t>
            </a:fld>
            <a:endParaRPr lang="en-GB" dirty="0"/>
          </a:p>
        </p:txBody>
      </p:sp>
      <p:sp>
        <p:nvSpPr>
          <p:cNvPr id="16" name="Date Placeholder 16"/>
          <p:cNvSpPr>
            <a:spLocks noGrp="1"/>
          </p:cNvSpPr>
          <p:nvPr>
            <p:ph type="dt" sz="half" idx="10"/>
          </p:nvPr>
        </p:nvSpPr>
        <p:spPr>
          <a:xfrm>
            <a:off x="366352" y="6356351"/>
            <a:ext cx="2319698" cy="365125"/>
          </a:xfrm>
        </p:spPr>
        <p:txBody>
          <a:bodyPr/>
          <a:lstStyle/>
          <a:p>
            <a:fld id="{4BD072FA-1D2D-4555-AD44-572AABA8BACA}" type="datetime1">
              <a:rPr lang="en-GB" smtClean="0"/>
              <a:t>11/7/16</a:t>
            </a:fld>
            <a:endParaRPr lang="en-GB" dirty="0"/>
          </a:p>
        </p:txBody>
      </p:sp>
    </p:spTree>
    <p:extLst>
      <p:ext uri="{BB962C8B-B14F-4D97-AF65-F5344CB8AC3E}">
        <p14:creationId xmlns:p14="http://schemas.microsoft.com/office/powerpoint/2010/main" val="4125165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icture_withLog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0025" y="41273"/>
            <a:ext cx="7123711" cy="1129772"/>
          </a:xfrm>
        </p:spPr>
        <p:txBody>
          <a:bodyPr>
            <a:noAutofit/>
          </a:bodyPr>
          <a:lstStyle>
            <a:lvl1pPr>
              <a:defRPr sz="3600" b="0">
                <a:solidFill>
                  <a:schemeClr val="tx2"/>
                </a:solidFill>
                <a:latin typeface="Arial" panose="020B0604020202020204" pitchFamily="34" charset="0"/>
                <a:cs typeface="Arial" panose="020B0604020202020204" pitchFamily="34" charset="0"/>
              </a:defRPr>
            </a:lvl1pPr>
          </a:lstStyle>
          <a:p>
            <a:r>
              <a:rPr lang="en-US" dirty="0"/>
              <a:t>Title of chart / chapter</a:t>
            </a:r>
          </a:p>
        </p:txBody>
      </p:sp>
      <p:sp>
        <p:nvSpPr>
          <p:cNvPr id="3" name="Content Placeholder 2"/>
          <p:cNvSpPr>
            <a:spLocks noGrp="1"/>
          </p:cNvSpPr>
          <p:nvPr>
            <p:ph idx="1" hasCustomPrompt="1"/>
          </p:nvPr>
        </p:nvSpPr>
        <p:spPr>
          <a:xfrm>
            <a:off x="366353" y="1542589"/>
            <a:ext cx="4041745" cy="4351338"/>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a:solidFill>
                  <a:schemeClr val="tx1"/>
                </a:solidFill>
                <a:latin typeface="Arial" panose="020B0604020202020204" pitchFamily="34" charset="0"/>
                <a:cs typeface="Arial" panose="020B0604020202020204" pitchFamily="34" charset="0"/>
              </a:defRPr>
            </a:lvl1pPr>
            <a:lvl2pPr marL="449263" marR="0"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a:solidFill>
                  <a:schemeClr val="tx1"/>
                </a:solidFill>
                <a:latin typeface="Arial" panose="020B0604020202020204" pitchFamily="34" charset="0"/>
                <a:cs typeface="Arial" panose="020B0604020202020204" pitchFamily="34" charset="0"/>
              </a:defRPr>
            </a:lvl2pPr>
            <a:lvl3pPr marL="630238" marR="0"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3pPr>
            <a:lvl4pPr marL="801688" marR="0"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a:solidFill>
                  <a:schemeClr val="tx1"/>
                </a:solidFill>
                <a:latin typeface="Arial" panose="020B0604020202020204" pitchFamily="34" charset="0"/>
                <a:cs typeface="Arial" panose="020B0604020202020204" pitchFamily="34" charset="0"/>
              </a:defRPr>
            </a:lvl4pPr>
            <a:lvl5pPr marL="982663" marR="0"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a:solidFill>
                  <a:schemeClr val="tx1"/>
                </a:solidFill>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text here</a:t>
            </a:r>
          </a:p>
          <a:p>
            <a:pPr marL="449263" marR="0" lvl="1"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630238" marR="0" lvl="2"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801688" marR="0" lvl="3"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982663" marR="0" lvl="4"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sp>
        <p:nvSpPr>
          <p:cNvPr id="29" name="Text Placeholder 12"/>
          <p:cNvSpPr>
            <a:spLocks noGrp="1"/>
          </p:cNvSpPr>
          <p:nvPr>
            <p:ph type="body" sz="quarter" idx="14" hasCustomPrompt="1"/>
          </p:nvPr>
        </p:nvSpPr>
        <p:spPr>
          <a:xfrm>
            <a:off x="4529138" y="5934075"/>
            <a:ext cx="4513262" cy="260350"/>
          </a:xfrm>
        </p:spPr>
        <p:txBody>
          <a:bodyPr>
            <a:noAutofit/>
          </a:bodyPr>
          <a:lstStyle>
            <a:lvl1pPr marL="0" indent="0">
              <a:buNone/>
              <a:defRPr sz="1050" i="1" baseline="0">
                <a:solidFill>
                  <a:schemeClr val="tx2"/>
                </a:solidFill>
              </a:defRPr>
            </a:lvl1pPr>
            <a:lvl2pPr>
              <a:defRPr sz="1600"/>
            </a:lvl2pPr>
            <a:lvl3pPr>
              <a:defRPr sz="1400"/>
            </a:lvl3pPr>
            <a:lvl4pPr>
              <a:defRPr sz="1200"/>
            </a:lvl4pPr>
            <a:lvl5pPr>
              <a:defRPr sz="1200"/>
            </a:lvl5pPr>
          </a:lstStyle>
          <a:p>
            <a:pPr lvl="0"/>
            <a:r>
              <a:rPr lang="en-US" dirty="0"/>
              <a:t>Additional and / or source information</a:t>
            </a:r>
            <a:endParaRPr lang="en-GB" dirty="0"/>
          </a:p>
        </p:txBody>
      </p:sp>
      <p:sp>
        <p:nvSpPr>
          <p:cNvPr id="31" name="Content Placeholder 4"/>
          <p:cNvSpPr>
            <a:spLocks noGrp="1"/>
          </p:cNvSpPr>
          <p:nvPr>
            <p:ph sz="quarter" idx="18" hasCustomPrompt="1"/>
          </p:nvPr>
        </p:nvSpPr>
        <p:spPr>
          <a:xfrm>
            <a:off x="4529138" y="1535113"/>
            <a:ext cx="4513232" cy="4358814"/>
          </a:xfrm>
          <a:noFill/>
        </p:spPr>
        <p:txBody>
          <a:bodyPr/>
          <a:lstStyle>
            <a:lvl1pPr marL="0" indent="0">
              <a:buNone/>
              <a:defRPr baseline="0"/>
            </a:lvl1pPr>
          </a:lstStyle>
          <a:p>
            <a:pPr lvl="0"/>
            <a:r>
              <a:rPr lang="de-DE" dirty="0"/>
              <a:t>Insert Picture </a:t>
            </a:r>
            <a:r>
              <a:rPr lang="de-DE" dirty="0" err="1"/>
              <a:t>or</a:t>
            </a:r>
            <a:r>
              <a:rPr lang="de-DE" dirty="0"/>
              <a:t> Table </a:t>
            </a:r>
            <a:r>
              <a:rPr lang="de-DE" dirty="0" err="1"/>
              <a:t>by</a:t>
            </a:r>
            <a:r>
              <a:rPr lang="de-DE" dirty="0"/>
              <a:t> </a:t>
            </a:r>
            <a:r>
              <a:rPr lang="de-DE" dirty="0" err="1"/>
              <a:t>clicking</a:t>
            </a:r>
            <a:r>
              <a:rPr lang="de-DE" dirty="0"/>
              <a:t> on </a:t>
            </a:r>
            <a:r>
              <a:rPr lang="de-DE" dirty="0" err="1"/>
              <a:t>the</a:t>
            </a:r>
            <a:r>
              <a:rPr lang="de-DE" dirty="0"/>
              <a:t> </a:t>
            </a:r>
            <a:r>
              <a:rPr lang="de-DE" dirty="0" err="1"/>
              <a:t>respective</a:t>
            </a:r>
            <a:r>
              <a:rPr lang="de-DE" dirty="0"/>
              <a:t> </a:t>
            </a:r>
            <a:r>
              <a:rPr lang="de-DE" dirty="0" err="1"/>
              <a:t>icon</a:t>
            </a:r>
            <a:r>
              <a:rPr lang="de-DE" dirty="0"/>
              <a:t>.</a:t>
            </a:r>
            <a:endParaRPr lang="en-GB" dirty="0"/>
          </a:p>
        </p:txBody>
      </p:sp>
      <p:sp>
        <p:nvSpPr>
          <p:cNvPr id="14" name="Text Placeholder 23"/>
          <p:cNvSpPr>
            <a:spLocks noGrp="1"/>
          </p:cNvSpPr>
          <p:nvPr>
            <p:ph type="body" sz="quarter" idx="23" hasCustomPrompt="1"/>
          </p:nvPr>
        </p:nvSpPr>
        <p:spPr>
          <a:xfrm>
            <a:off x="4828456" y="6356350"/>
            <a:ext cx="1104900" cy="432639"/>
          </a:xfrm>
        </p:spPr>
        <p:txBody>
          <a:bodyPr vert="horz" lIns="91440" tIns="45720" rIns="91440" bIns="45720" rtlCol="0"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GB" sz="1100" dirty="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Logo 2 </a:t>
            </a:r>
            <a:r>
              <a:rPr lang="en-GB" dirty="0"/>
              <a:t>(</a:t>
            </a:r>
            <a:r>
              <a:rPr lang="en-US" dirty="0"/>
              <a:t>Insert in Slide Master)</a:t>
            </a:r>
          </a:p>
        </p:txBody>
      </p:sp>
      <p:sp>
        <p:nvSpPr>
          <p:cNvPr id="15" name="Text Placeholder 23"/>
          <p:cNvSpPr>
            <a:spLocks noGrp="1"/>
          </p:cNvSpPr>
          <p:nvPr>
            <p:ph type="body" sz="quarter" idx="21" hasCustomPrompt="1"/>
          </p:nvPr>
        </p:nvSpPr>
        <p:spPr>
          <a:xfrm>
            <a:off x="3204803" y="6356351"/>
            <a:ext cx="1104900" cy="432639"/>
          </a:xfrm>
        </p:spPr>
        <p:txBody>
          <a:bodyPr vert="horz" lIns="91440" tIns="45720" rIns="91440" bIns="45720" rtlCol="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lang="en-GB" sz="1100" baseline="0" dirty="0">
                <a:solidFill>
                  <a:schemeClr val="tx2"/>
                </a:solidFill>
              </a:defRPr>
            </a:lvl1pPr>
          </a:lstStyle>
          <a:p>
            <a:pPr marL="0" lvl="0"/>
            <a:r>
              <a:rPr lang="en-US" dirty="0"/>
              <a:t>Logo 1 (Insert in Slide Master)</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3736" y="140710"/>
            <a:ext cx="1578634" cy="930898"/>
          </a:xfrm>
          <a:prstGeom prst="rect">
            <a:avLst/>
          </a:prstGeom>
        </p:spPr>
      </p:pic>
      <p:sp>
        <p:nvSpPr>
          <p:cNvPr id="17" name="Slide Number Placeholder 18"/>
          <p:cNvSpPr>
            <a:spLocks noGrp="1"/>
          </p:cNvSpPr>
          <p:nvPr>
            <p:ph type="sldNum" sz="quarter" idx="12"/>
          </p:nvPr>
        </p:nvSpPr>
        <p:spPr>
          <a:xfrm>
            <a:off x="6457950" y="6356351"/>
            <a:ext cx="2241550" cy="365125"/>
          </a:xfrm>
        </p:spPr>
        <p:txBody>
          <a:bodyPr/>
          <a:lstStyle/>
          <a:p>
            <a:fld id="{CD6F2A80-D20E-446C-B673-7986A757B4D1}" type="slidenum">
              <a:rPr lang="en-GB" smtClean="0"/>
              <a:pPr/>
              <a:t>‹#›</a:t>
            </a:fld>
            <a:endParaRPr lang="en-GB" dirty="0"/>
          </a:p>
        </p:txBody>
      </p:sp>
      <p:sp>
        <p:nvSpPr>
          <p:cNvPr id="19" name="Date Placeholder 16"/>
          <p:cNvSpPr>
            <a:spLocks noGrp="1"/>
          </p:cNvSpPr>
          <p:nvPr>
            <p:ph type="dt" sz="half" idx="10"/>
          </p:nvPr>
        </p:nvSpPr>
        <p:spPr>
          <a:xfrm>
            <a:off x="366352" y="6356351"/>
            <a:ext cx="2319698" cy="365125"/>
          </a:xfrm>
        </p:spPr>
        <p:txBody>
          <a:bodyPr/>
          <a:lstStyle/>
          <a:p>
            <a:fld id="{4BD072FA-1D2D-4555-AD44-572AABA8BACA}" type="datetime1">
              <a:rPr lang="en-GB" smtClean="0"/>
              <a:t>11/7/16</a:t>
            </a:fld>
            <a:endParaRPr lang="en-GB" dirty="0"/>
          </a:p>
        </p:txBody>
      </p:sp>
    </p:spTree>
    <p:extLst>
      <p:ext uri="{BB962C8B-B14F-4D97-AF65-F5344CB8AC3E}">
        <p14:creationId xmlns:p14="http://schemas.microsoft.com/office/powerpoint/2010/main" val="1761211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Table_withLogos">
    <p:spTree>
      <p:nvGrpSpPr>
        <p:cNvPr id="1" name=""/>
        <p:cNvGrpSpPr/>
        <p:nvPr/>
      </p:nvGrpSpPr>
      <p:grpSpPr>
        <a:xfrm>
          <a:off x="0" y="0"/>
          <a:ext cx="0" cy="0"/>
          <a:chOff x="0" y="0"/>
          <a:chExt cx="0" cy="0"/>
        </a:xfrm>
      </p:grpSpPr>
      <p:sp>
        <p:nvSpPr>
          <p:cNvPr id="4" name="Content Placeholder 3"/>
          <p:cNvSpPr>
            <a:spLocks noGrp="1"/>
          </p:cNvSpPr>
          <p:nvPr>
            <p:ph sz="quarter" idx="19" hasCustomPrompt="1"/>
          </p:nvPr>
        </p:nvSpPr>
        <p:spPr>
          <a:xfrm>
            <a:off x="339725" y="1466850"/>
            <a:ext cx="8437563" cy="4329113"/>
          </a:xfrm>
          <a:noFill/>
        </p:spPr>
        <p:txBody>
          <a:bodyPr/>
          <a:lstStyle>
            <a:lvl1pPr marL="0" indent="0">
              <a:buNone/>
              <a:defRPr baseline="0"/>
            </a:lvl1pPr>
          </a:lstStyle>
          <a:p>
            <a:pPr lvl="0"/>
            <a:r>
              <a:rPr lang="de-DE" dirty="0"/>
              <a:t>Insert Picture </a:t>
            </a:r>
            <a:r>
              <a:rPr lang="de-DE" dirty="0" err="1"/>
              <a:t>or</a:t>
            </a:r>
            <a:r>
              <a:rPr lang="de-DE" dirty="0"/>
              <a:t> Table </a:t>
            </a:r>
            <a:r>
              <a:rPr lang="de-DE" dirty="0" err="1"/>
              <a:t>by</a:t>
            </a:r>
            <a:r>
              <a:rPr lang="de-DE" dirty="0"/>
              <a:t> </a:t>
            </a:r>
            <a:r>
              <a:rPr lang="de-DE" dirty="0" err="1"/>
              <a:t>clicking</a:t>
            </a:r>
            <a:r>
              <a:rPr lang="de-DE" dirty="0"/>
              <a:t> on </a:t>
            </a:r>
            <a:r>
              <a:rPr lang="de-DE" dirty="0" err="1"/>
              <a:t>the</a:t>
            </a:r>
            <a:r>
              <a:rPr lang="de-DE" dirty="0"/>
              <a:t> </a:t>
            </a:r>
            <a:r>
              <a:rPr lang="de-DE" dirty="0" err="1"/>
              <a:t>respective</a:t>
            </a:r>
            <a:r>
              <a:rPr lang="de-DE" dirty="0"/>
              <a:t> </a:t>
            </a:r>
            <a:r>
              <a:rPr lang="de-DE" dirty="0" err="1"/>
              <a:t>icon</a:t>
            </a:r>
            <a:r>
              <a:rPr lang="de-DE" dirty="0"/>
              <a:t>.</a:t>
            </a:r>
            <a:endParaRPr lang="en-GB" dirty="0"/>
          </a:p>
        </p:txBody>
      </p:sp>
      <p:sp>
        <p:nvSpPr>
          <p:cNvPr id="2" name="Title 1"/>
          <p:cNvSpPr>
            <a:spLocks noGrp="1"/>
          </p:cNvSpPr>
          <p:nvPr>
            <p:ph type="title" hasCustomPrompt="1"/>
          </p:nvPr>
        </p:nvSpPr>
        <p:spPr>
          <a:xfrm>
            <a:off x="340025" y="41273"/>
            <a:ext cx="7123711" cy="1129772"/>
          </a:xfrm>
        </p:spPr>
        <p:txBody>
          <a:bodyPr>
            <a:noAutofit/>
          </a:bodyPr>
          <a:lstStyle>
            <a:lvl1pPr>
              <a:defRPr sz="3600" b="0">
                <a:solidFill>
                  <a:schemeClr val="tx2"/>
                </a:solidFill>
                <a:latin typeface="Arial" panose="020B0604020202020204" pitchFamily="34" charset="0"/>
                <a:cs typeface="Arial" panose="020B0604020202020204" pitchFamily="34" charset="0"/>
              </a:defRPr>
            </a:lvl1pPr>
          </a:lstStyle>
          <a:p>
            <a:r>
              <a:rPr lang="en-US" dirty="0"/>
              <a:t>Title of chart / chapter</a:t>
            </a:r>
          </a:p>
        </p:txBody>
      </p:sp>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4" hasCustomPrompt="1"/>
          </p:nvPr>
        </p:nvSpPr>
        <p:spPr>
          <a:xfrm>
            <a:off x="366354" y="5894388"/>
            <a:ext cx="8411294" cy="300037"/>
          </a:xfrm>
        </p:spPr>
        <p:txBody>
          <a:bodyPr>
            <a:noAutofit/>
          </a:bodyPr>
          <a:lstStyle>
            <a:lvl1pPr marL="0" indent="0">
              <a:buNone/>
              <a:defRPr sz="1050" i="1" baseline="0">
                <a:solidFill>
                  <a:schemeClr val="tx2"/>
                </a:solidFill>
              </a:defRPr>
            </a:lvl1pPr>
            <a:lvl2pPr>
              <a:defRPr sz="1600"/>
            </a:lvl2pPr>
            <a:lvl3pPr>
              <a:defRPr sz="1400"/>
            </a:lvl3pPr>
            <a:lvl4pPr>
              <a:defRPr sz="1200"/>
            </a:lvl4pPr>
            <a:lvl5pPr>
              <a:defRPr sz="1200"/>
            </a:lvl5pPr>
          </a:lstStyle>
          <a:p>
            <a:pPr lvl="0"/>
            <a:r>
              <a:rPr lang="en-US" dirty="0"/>
              <a:t>Additional and / or source information</a:t>
            </a:r>
            <a:endParaRPr lang="en-GB" dirty="0"/>
          </a:p>
        </p:txBody>
      </p:sp>
      <p:sp>
        <p:nvSpPr>
          <p:cNvPr id="14" name="Text Placeholder 23"/>
          <p:cNvSpPr>
            <a:spLocks noGrp="1"/>
          </p:cNvSpPr>
          <p:nvPr>
            <p:ph type="body" sz="quarter" idx="23" hasCustomPrompt="1"/>
          </p:nvPr>
        </p:nvSpPr>
        <p:spPr>
          <a:xfrm>
            <a:off x="4828456" y="6356350"/>
            <a:ext cx="1104900" cy="432639"/>
          </a:xfrm>
        </p:spPr>
        <p:txBody>
          <a:bodyPr vert="horz" lIns="91440" tIns="45720" rIns="91440" bIns="45720" rtlCol="0"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GB" sz="1100" dirty="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Logo 2 </a:t>
            </a:r>
            <a:r>
              <a:rPr lang="en-GB" dirty="0"/>
              <a:t>(</a:t>
            </a:r>
            <a:r>
              <a:rPr lang="en-US" dirty="0"/>
              <a:t>Insert in Slide Master)</a:t>
            </a:r>
          </a:p>
        </p:txBody>
      </p:sp>
      <p:sp>
        <p:nvSpPr>
          <p:cNvPr id="15" name="Text Placeholder 23"/>
          <p:cNvSpPr>
            <a:spLocks noGrp="1"/>
          </p:cNvSpPr>
          <p:nvPr>
            <p:ph type="body" sz="quarter" idx="21" hasCustomPrompt="1"/>
          </p:nvPr>
        </p:nvSpPr>
        <p:spPr>
          <a:xfrm>
            <a:off x="3204803" y="6356351"/>
            <a:ext cx="1104900" cy="432639"/>
          </a:xfrm>
        </p:spPr>
        <p:txBody>
          <a:bodyPr vert="horz" lIns="91440" tIns="45720" rIns="91440" bIns="45720" rtlCol="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lang="en-GB" sz="1100" baseline="0" dirty="0">
                <a:solidFill>
                  <a:schemeClr val="tx2"/>
                </a:solidFill>
              </a:defRPr>
            </a:lvl1pPr>
          </a:lstStyle>
          <a:p>
            <a:pPr marL="0" lvl="0"/>
            <a:r>
              <a:rPr lang="en-US" dirty="0"/>
              <a:t>Logo 1 (Insert in Slide Master)</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3736" y="140710"/>
            <a:ext cx="1578634" cy="930898"/>
          </a:xfrm>
          <a:prstGeom prst="rect">
            <a:avLst/>
          </a:prstGeom>
        </p:spPr>
      </p:pic>
      <p:sp>
        <p:nvSpPr>
          <p:cNvPr id="17" name="Slide Number Placeholder 18"/>
          <p:cNvSpPr>
            <a:spLocks noGrp="1"/>
          </p:cNvSpPr>
          <p:nvPr>
            <p:ph type="sldNum" sz="quarter" idx="12"/>
          </p:nvPr>
        </p:nvSpPr>
        <p:spPr>
          <a:xfrm>
            <a:off x="6457950" y="6356351"/>
            <a:ext cx="2241550" cy="365125"/>
          </a:xfrm>
        </p:spPr>
        <p:txBody>
          <a:bodyPr/>
          <a:lstStyle/>
          <a:p>
            <a:fld id="{CD6F2A80-D20E-446C-B673-7986A757B4D1}" type="slidenum">
              <a:rPr lang="en-GB" smtClean="0"/>
              <a:pPr/>
              <a:t>‹#›</a:t>
            </a:fld>
            <a:endParaRPr lang="en-GB" dirty="0"/>
          </a:p>
        </p:txBody>
      </p:sp>
      <p:sp>
        <p:nvSpPr>
          <p:cNvPr id="19" name="Date Placeholder 16"/>
          <p:cNvSpPr>
            <a:spLocks noGrp="1"/>
          </p:cNvSpPr>
          <p:nvPr>
            <p:ph type="dt" sz="half" idx="10"/>
          </p:nvPr>
        </p:nvSpPr>
        <p:spPr>
          <a:xfrm>
            <a:off x="366352" y="6356351"/>
            <a:ext cx="2319698" cy="365125"/>
          </a:xfrm>
        </p:spPr>
        <p:txBody>
          <a:bodyPr/>
          <a:lstStyle/>
          <a:p>
            <a:fld id="{4BD072FA-1D2D-4555-AD44-572AABA8BACA}" type="datetime1">
              <a:rPr lang="en-GB" smtClean="0"/>
              <a:t>11/7/16</a:t>
            </a:fld>
            <a:endParaRPr lang="en-GB" dirty="0"/>
          </a:p>
        </p:txBody>
      </p:sp>
    </p:spTree>
    <p:extLst>
      <p:ext uri="{BB962C8B-B14F-4D97-AF65-F5344CB8AC3E}">
        <p14:creationId xmlns:p14="http://schemas.microsoft.com/office/powerpoint/2010/main" val="3084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353" y="1709739"/>
            <a:ext cx="8144235" cy="2852737"/>
          </a:xfrm>
        </p:spPr>
        <p:txBody>
          <a:bodyPr anchor="b">
            <a:noAutofit/>
          </a:bodyPr>
          <a:lstStyle>
            <a:lvl1pPr>
              <a:defRPr sz="4400">
                <a:solidFill>
                  <a:srgbClr val="6D8B95"/>
                </a:solidFill>
                <a:latin typeface="Arial" panose="020B0604020202020204" pitchFamily="34" charset="0"/>
                <a:cs typeface="Arial" panose="020B0604020202020204" pitchFamily="34" charset="0"/>
              </a:defRPr>
            </a:lvl1pPr>
          </a:lstStyle>
          <a:p>
            <a:r>
              <a:rPr lang="en-US" dirty="0"/>
              <a:t>Section Header</a:t>
            </a:r>
          </a:p>
        </p:txBody>
      </p:sp>
      <p:sp>
        <p:nvSpPr>
          <p:cNvPr id="3" name="Text Placeholder 2"/>
          <p:cNvSpPr>
            <a:spLocks noGrp="1"/>
          </p:cNvSpPr>
          <p:nvPr>
            <p:ph type="body" idx="1" hasCustomPrompt="1"/>
          </p:nvPr>
        </p:nvSpPr>
        <p:spPr>
          <a:xfrm>
            <a:off x="366353" y="4589464"/>
            <a:ext cx="8144235" cy="1500187"/>
          </a:xfrm>
        </p:spPr>
        <p:txBody>
          <a:bodyPr>
            <a:noAutofit/>
          </a:bodyPr>
          <a:lstStyle>
            <a:lvl1pPr marL="0" indent="0">
              <a:buNone/>
              <a:defRPr sz="2400">
                <a:solidFill>
                  <a:srgbClr val="A7BBC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cxnSp>
        <p:nvCxnSpPr>
          <p:cNvPr id="8" name="Straight Connector 7"/>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3939"/>
          <a:stretch/>
        </p:blipFill>
        <p:spPr>
          <a:xfrm>
            <a:off x="232782" y="100299"/>
            <a:ext cx="2900943" cy="1780788"/>
          </a:xfrm>
          <a:prstGeom prst="rect">
            <a:avLst/>
          </a:prstGeom>
        </p:spPr>
      </p:pic>
      <p:sp>
        <p:nvSpPr>
          <p:cNvPr id="9" name="Content Placeholder 3"/>
          <p:cNvSpPr>
            <a:spLocks noGrp="1"/>
          </p:cNvSpPr>
          <p:nvPr>
            <p:ph sz="quarter" idx="42" hasCustomPrompt="1"/>
          </p:nvPr>
        </p:nvSpPr>
        <p:spPr>
          <a:xfrm>
            <a:off x="6172199" y="210965"/>
            <a:ext cx="2456437" cy="1423784"/>
          </a:xfrm>
        </p:spPr>
        <p:txBody>
          <a:bodyPr anchor="t"/>
          <a:lstStyle>
            <a:lvl1pPr marL="0" indent="0" algn="ctr">
              <a:buNone/>
              <a:defRPr/>
            </a:lvl1pPr>
          </a:lstStyle>
          <a:p>
            <a:pPr lvl="0"/>
            <a:r>
              <a:rPr lang="en-US" dirty="0"/>
              <a:t>Logo 2</a:t>
            </a:r>
            <a:endParaRPr lang="en-GB" dirty="0"/>
          </a:p>
        </p:txBody>
      </p:sp>
    </p:spTree>
    <p:extLst>
      <p:ext uri="{BB962C8B-B14F-4D97-AF65-F5344CB8AC3E}">
        <p14:creationId xmlns:p14="http://schemas.microsoft.com/office/powerpoint/2010/main" val="2488283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_Logos&amp;Contacts">
    <p:spTree>
      <p:nvGrpSpPr>
        <p:cNvPr id="1" name=""/>
        <p:cNvGrpSpPr/>
        <p:nvPr/>
      </p:nvGrpSpPr>
      <p:grpSpPr>
        <a:xfrm>
          <a:off x="0" y="0"/>
          <a:ext cx="0" cy="0"/>
          <a:chOff x="0" y="0"/>
          <a:chExt cx="0" cy="0"/>
        </a:xfrm>
      </p:grpSpPr>
      <p:sp>
        <p:nvSpPr>
          <p:cNvPr id="38" name="Content Placeholder 3"/>
          <p:cNvSpPr>
            <a:spLocks noGrp="1"/>
          </p:cNvSpPr>
          <p:nvPr>
            <p:ph sz="quarter" idx="41" hasCustomPrompt="1"/>
          </p:nvPr>
        </p:nvSpPr>
        <p:spPr>
          <a:xfrm>
            <a:off x="493713" y="3222337"/>
            <a:ext cx="3047773" cy="1049838"/>
          </a:xfrm>
        </p:spPr>
        <p:txBody>
          <a:bodyPr anchor="t"/>
          <a:lstStyle>
            <a:lvl1pPr marL="0" indent="0" algn="ctr">
              <a:buNone/>
              <a:defRPr sz="1400" baseline="0"/>
            </a:lvl1pPr>
          </a:lstStyle>
          <a:p>
            <a:pPr lvl="0"/>
            <a:r>
              <a:rPr lang="en-US" dirty="0"/>
              <a:t>Logo Partner 1 / NewClimate </a:t>
            </a:r>
            <a:endParaRPr lang="en-GB" dirty="0"/>
          </a:p>
        </p:txBody>
      </p:sp>
      <p:sp>
        <p:nvSpPr>
          <p:cNvPr id="4" name="Text Placeholder 3"/>
          <p:cNvSpPr>
            <a:spLocks noGrp="1"/>
          </p:cNvSpPr>
          <p:nvPr>
            <p:ph type="body" sz="half" idx="2" hasCustomPrompt="1"/>
          </p:nvPr>
        </p:nvSpPr>
        <p:spPr>
          <a:xfrm>
            <a:off x="493713" y="4409908"/>
            <a:ext cx="3047774" cy="337389"/>
          </a:xfrm>
        </p:spPr>
        <p:txBody>
          <a:bodyPr>
            <a:noAutofit/>
          </a:bodyPr>
          <a:lstStyle>
            <a:lvl1pPr marL="0" indent="0">
              <a:buNone/>
              <a:defRPr sz="1600" b="1"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Surname</a:t>
            </a:r>
          </a:p>
        </p:txBody>
      </p:sp>
      <p:sp>
        <p:nvSpPr>
          <p:cNvPr id="11" name="TextBox 10"/>
          <p:cNvSpPr txBox="1"/>
          <p:nvPr userDrawn="1"/>
        </p:nvSpPr>
        <p:spPr>
          <a:xfrm>
            <a:off x="458020" y="2771587"/>
            <a:ext cx="8228570" cy="400110"/>
          </a:xfrm>
          <a:prstGeom prst="rect">
            <a:avLst/>
          </a:prstGeom>
          <a:noFill/>
        </p:spPr>
        <p:txBody>
          <a:bodyPr wrap="square" rtlCol="0">
            <a:spAutoFit/>
          </a:bodyPr>
          <a:lstStyle/>
          <a:p>
            <a:r>
              <a:rPr lang="de-DE" sz="2000" b="1" u="sng" kern="1200" baseline="0" dirty="0">
                <a:solidFill>
                  <a:srgbClr val="6D8B95"/>
                </a:solidFill>
                <a:latin typeface="Arial" panose="020B0604020202020204" pitchFamily="34" charset="0"/>
                <a:ea typeface="+mn-ea"/>
                <a:cs typeface="Arial" panose="020B0604020202020204" pitchFamily="34" charset="0"/>
              </a:rPr>
              <a:t>Contact details:</a:t>
            </a:r>
            <a:endParaRPr lang="en-GB" sz="2000" b="1" u="sng" kern="1200" baseline="0" dirty="0">
              <a:solidFill>
                <a:srgbClr val="6D8B95"/>
              </a:solidFill>
              <a:latin typeface="Arial" panose="020B0604020202020204" pitchFamily="34" charset="0"/>
              <a:ea typeface="+mn-ea"/>
              <a:cs typeface="Arial" panose="020B0604020202020204" pitchFamily="34" charset="0"/>
            </a:endParaRPr>
          </a:p>
        </p:txBody>
      </p:sp>
      <p:sp>
        <p:nvSpPr>
          <p:cNvPr id="17" name="Text Placeholder 16"/>
          <p:cNvSpPr>
            <a:spLocks noGrp="1"/>
          </p:cNvSpPr>
          <p:nvPr>
            <p:ph type="body" sz="quarter" idx="14" hasCustomPrompt="1"/>
          </p:nvPr>
        </p:nvSpPr>
        <p:spPr>
          <a:xfrm>
            <a:off x="493713" y="6277464"/>
            <a:ext cx="8210050" cy="451140"/>
          </a:xfrm>
        </p:spPr>
        <p:txBody>
          <a:bodyPr>
            <a:noAutofit/>
          </a:bodyPr>
          <a:lstStyle>
            <a:lvl1pPr marL="0" indent="0">
              <a:buNone/>
              <a:defRPr lang="en-US" sz="1400" i="1" kern="1200" baseline="0" smtClean="0">
                <a:solidFill>
                  <a:srgbClr val="6D8B95"/>
                </a:solidFill>
                <a:latin typeface="Arial" panose="020B0604020202020204" pitchFamily="34" charset="0"/>
                <a:ea typeface="+mn-ea"/>
                <a:cs typeface="Arial" panose="020B0604020202020204" pitchFamily="34" charset="0"/>
              </a:defRPr>
            </a:lvl1pPr>
            <a:lvl2pPr marL="457200" indent="0">
              <a:buNone/>
              <a:defRPr/>
            </a:lvl2pPr>
          </a:lstStyle>
          <a:p>
            <a:pPr lvl="0"/>
            <a:r>
              <a:rPr lang="en-US" dirty="0"/>
              <a:t>Further information (e.g. download report at www.xxx.com or something else).</a:t>
            </a:r>
          </a:p>
        </p:txBody>
      </p:sp>
      <p:sp>
        <p:nvSpPr>
          <p:cNvPr id="10" name="Text Placeholder 3"/>
          <p:cNvSpPr>
            <a:spLocks noGrp="1"/>
          </p:cNvSpPr>
          <p:nvPr>
            <p:ph type="body" sz="half" idx="18" hasCustomPrompt="1"/>
          </p:nvPr>
        </p:nvSpPr>
        <p:spPr>
          <a:xfrm>
            <a:off x="493713" y="5105046"/>
            <a:ext cx="3047774"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n.ame@company.com</a:t>
            </a:r>
          </a:p>
        </p:txBody>
      </p:sp>
      <p:sp>
        <p:nvSpPr>
          <p:cNvPr id="13" name="Text Placeholder 3"/>
          <p:cNvSpPr>
            <a:spLocks noGrp="1"/>
          </p:cNvSpPr>
          <p:nvPr>
            <p:ph type="body" sz="half" idx="23" hasCustomPrompt="1"/>
          </p:nvPr>
        </p:nvSpPr>
        <p:spPr>
          <a:xfrm>
            <a:off x="493713" y="4760147"/>
            <a:ext cx="3047774"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Company</a:t>
            </a:r>
          </a:p>
        </p:txBody>
      </p:sp>
      <p:sp>
        <p:nvSpPr>
          <p:cNvPr id="27" name="Content Placeholder 3"/>
          <p:cNvSpPr>
            <a:spLocks noGrp="1"/>
          </p:cNvSpPr>
          <p:nvPr>
            <p:ph sz="quarter" idx="32" hasCustomPrompt="1"/>
          </p:nvPr>
        </p:nvSpPr>
        <p:spPr>
          <a:xfrm>
            <a:off x="4031941" y="3222337"/>
            <a:ext cx="3072694" cy="1049838"/>
          </a:xfrm>
        </p:spPr>
        <p:txBody>
          <a:bodyPr anchor="t">
            <a:normAutofit/>
          </a:bodyPr>
          <a:lstStyle>
            <a:lvl1pPr marL="0" indent="0" algn="ctr">
              <a:buNone/>
              <a:defRPr sz="1400"/>
            </a:lvl1pPr>
          </a:lstStyle>
          <a:p>
            <a:pPr lvl="0"/>
            <a:r>
              <a:rPr lang="en-US" dirty="0"/>
              <a:t>Logo Partner 2</a:t>
            </a:r>
            <a:endParaRPr lang="en-GB" dirty="0"/>
          </a:p>
        </p:txBody>
      </p:sp>
      <p:sp>
        <p:nvSpPr>
          <p:cNvPr id="28" name="Text Placeholder 3"/>
          <p:cNvSpPr>
            <a:spLocks noGrp="1"/>
          </p:cNvSpPr>
          <p:nvPr>
            <p:ph type="body" sz="half" idx="29" hasCustomPrompt="1"/>
          </p:nvPr>
        </p:nvSpPr>
        <p:spPr>
          <a:xfrm>
            <a:off x="493714" y="5449945"/>
            <a:ext cx="3047774"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www.website.com</a:t>
            </a:r>
            <a:endParaRPr lang="en-GB" dirty="0"/>
          </a:p>
        </p:txBody>
      </p:sp>
      <p:sp>
        <p:nvSpPr>
          <p:cNvPr id="29" name="Text Placeholder 3"/>
          <p:cNvSpPr>
            <a:spLocks noGrp="1"/>
          </p:cNvSpPr>
          <p:nvPr>
            <p:ph type="body" sz="half" idx="33" hasCustomPrompt="1"/>
          </p:nvPr>
        </p:nvSpPr>
        <p:spPr>
          <a:xfrm>
            <a:off x="4031940" y="4409908"/>
            <a:ext cx="3072695" cy="337389"/>
          </a:xfrm>
        </p:spPr>
        <p:txBody>
          <a:bodyPr>
            <a:noAutofit/>
          </a:bodyPr>
          <a:lstStyle>
            <a:lvl1pPr marL="0" indent="0">
              <a:buNone/>
              <a:defRPr sz="1600" b="1"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Surname</a:t>
            </a:r>
          </a:p>
        </p:txBody>
      </p:sp>
      <p:sp>
        <p:nvSpPr>
          <p:cNvPr id="30" name="Text Placeholder 3"/>
          <p:cNvSpPr>
            <a:spLocks noGrp="1"/>
          </p:cNvSpPr>
          <p:nvPr>
            <p:ph type="body" sz="half" idx="34" hasCustomPrompt="1"/>
          </p:nvPr>
        </p:nvSpPr>
        <p:spPr>
          <a:xfrm>
            <a:off x="4031940" y="5105046"/>
            <a:ext cx="3072695"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n.ame@company.com</a:t>
            </a:r>
          </a:p>
        </p:txBody>
      </p:sp>
      <p:sp>
        <p:nvSpPr>
          <p:cNvPr id="31" name="Text Placeholder 3"/>
          <p:cNvSpPr>
            <a:spLocks noGrp="1"/>
          </p:cNvSpPr>
          <p:nvPr>
            <p:ph type="body" sz="half" idx="35" hasCustomPrompt="1"/>
          </p:nvPr>
        </p:nvSpPr>
        <p:spPr>
          <a:xfrm>
            <a:off x="4031940" y="4760147"/>
            <a:ext cx="3072695"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Company</a:t>
            </a:r>
          </a:p>
        </p:txBody>
      </p:sp>
      <p:sp>
        <p:nvSpPr>
          <p:cNvPr id="32" name="Text Placeholder 3"/>
          <p:cNvSpPr>
            <a:spLocks noGrp="1"/>
          </p:cNvSpPr>
          <p:nvPr>
            <p:ph type="body" sz="half" idx="36" hasCustomPrompt="1"/>
          </p:nvPr>
        </p:nvSpPr>
        <p:spPr>
          <a:xfrm>
            <a:off x="4031941" y="5449945"/>
            <a:ext cx="3072695"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www.website.com</a:t>
            </a:r>
            <a:endParaRPr lang="en-GB" dirty="0"/>
          </a:p>
        </p:txBody>
      </p:sp>
      <p:sp>
        <p:nvSpPr>
          <p:cNvPr id="23" name="TextBox 22"/>
          <p:cNvSpPr txBox="1"/>
          <p:nvPr userDrawn="1"/>
        </p:nvSpPr>
        <p:spPr>
          <a:xfrm>
            <a:off x="458019" y="1100432"/>
            <a:ext cx="8518579" cy="707886"/>
          </a:xfrm>
          <a:prstGeom prst="rect">
            <a:avLst/>
          </a:prstGeom>
          <a:noFill/>
        </p:spPr>
        <p:txBody>
          <a:bodyPr wrap="square" rtlCol="0">
            <a:spAutoFit/>
          </a:bodyPr>
          <a:lstStyle/>
          <a:p>
            <a:pPr algn="l"/>
            <a:r>
              <a:rPr lang="en-US" sz="4000" b="1" kern="1200" dirty="0">
                <a:solidFill>
                  <a:srgbClr val="E75113"/>
                </a:solidFill>
                <a:latin typeface="Arial" panose="020B0604020202020204" pitchFamily="34" charset="0"/>
                <a:ea typeface="+mj-ea"/>
                <a:cs typeface="Arial" panose="020B0604020202020204" pitchFamily="34" charset="0"/>
              </a:rPr>
              <a:t>Thank you for your attention!</a:t>
            </a:r>
            <a:endParaRPr lang="en-GB" sz="4000" b="1" kern="1200" dirty="0">
              <a:solidFill>
                <a:srgbClr val="E75113"/>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53568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_Contacts&amp;Picture">
    <p:spTree>
      <p:nvGrpSpPr>
        <p:cNvPr id="1" name=""/>
        <p:cNvGrpSpPr/>
        <p:nvPr/>
      </p:nvGrpSpPr>
      <p:grpSpPr>
        <a:xfrm>
          <a:off x="0" y="0"/>
          <a:ext cx="0" cy="0"/>
          <a:chOff x="0" y="0"/>
          <a:chExt cx="0" cy="0"/>
        </a:xfrm>
      </p:grpSpPr>
      <p:sp>
        <p:nvSpPr>
          <p:cNvPr id="16" name="Text Placeholder 3"/>
          <p:cNvSpPr>
            <a:spLocks noGrp="1"/>
          </p:cNvSpPr>
          <p:nvPr>
            <p:ph type="body" sz="half" idx="17" hasCustomPrompt="1"/>
          </p:nvPr>
        </p:nvSpPr>
        <p:spPr>
          <a:xfrm>
            <a:off x="458020" y="4759434"/>
            <a:ext cx="4062221" cy="337389"/>
          </a:xfrm>
        </p:spPr>
        <p:txBody>
          <a:bodyPr>
            <a:noAutofit/>
          </a:bodyPr>
          <a:lstStyle>
            <a:lvl1pPr marL="0" indent="0">
              <a:buNone/>
              <a:defRPr sz="18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www.website.com</a:t>
            </a:r>
            <a:endParaRPr lang="en-GB" dirty="0"/>
          </a:p>
        </p:txBody>
      </p:sp>
      <p:sp>
        <p:nvSpPr>
          <p:cNvPr id="3" name="Text Placeholder 2"/>
          <p:cNvSpPr>
            <a:spLocks noGrp="1"/>
          </p:cNvSpPr>
          <p:nvPr>
            <p:ph type="body" sz="quarter" idx="15" hasCustomPrompt="1"/>
          </p:nvPr>
        </p:nvSpPr>
        <p:spPr>
          <a:xfrm>
            <a:off x="458019" y="1849727"/>
            <a:ext cx="4062222" cy="135248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600" b="1" kern="1200" baseline="0" dirty="0">
                <a:solidFill>
                  <a:srgbClr val="E7511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5113"/>
                </a:solidFill>
                <a:effectLst/>
                <a:uLnTx/>
                <a:uFillTx/>
                <a:latin typeface="Arial" panose="020B0604020202020204" pitchFamily="34" charset="0"/>
                <a:ea typeface="+mn-ea"/>
                <a:cs typeface="Arial" panose="020B0604020202020204" pitchFamily="34" charset="0"/>
              </a:rPr>
              <a:t>Thank you for your attention! </a:t>
            </a:r>
            <a:endParaRPr lang="en-GB" sz="2400" b="1" kern="1200" dirty="0">
              <a:solidFill>
                <a:srgbClr val="E75113"/>
              </a:solidFill>
              <a:latin typeface="Arial" panose="020B0604020202020204" pitchFamily="34" charset="0"/>
              <a:ea typeface="+mj-ea"/>
              <a:cs typeface="Arial" panose="020B0604020202020204" pitchFamily="34" charset="0"/>
            </a:endParaRPr>
          </a:p>
        </p:txBody>
      </p:sp>
      <p:sp>
        <p:nvSpPr>
          <p:cNvPr id="4" name="Text Placeholder 3"/>
          <p:cNvSpPr>
            <a:spLocks noGrp="1"/>
          </p:cNvSpPr>
          <p:nvPr>
            <p:ph type="body" sz="half" idx="2" hasCustomPrompt="1"/>
          </p:nvPr>
        </p:nvSpPr>
        <p:spPr>
          <a:xfrm>
            <a:off x="458020" y="3720008"/>
            <a:ext cx="4062221" cy="337389"/>
          </a:xfrm>
        </p:spPr>
        <p:txBody>
          <a:bodyPr>
            <a:noAutofit/>
          </a:bodyPr>
          <a:lstStyle>
            <a:lvl1pPr marL="0" indent="0">
              <a:buNone/>
              <a:defRPr sz="1800" b="1"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Surname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782" y="100299"/>
            <a:ext cx="3019891" cy="1780788"/>
          </a:xfrm>
          <a:prstGeom prst="rect">
            <a:avLst/>
          </a:prstGeom>
        </p:spPr>
      </p:pic>
      <p:sp>
        <p:nvSpPr>
          <p:cNvPr id="12" name="Text Placeholder 3"/>
          <p:cNvSpPr>
            <a:spLocks noGrp="1"/>
          </p:cNvSpPr>
          <p:nvPr>
            <p:ph type="body" sz="half" idx="13" hasCustomPrompt="1"/>
          </p:nvPr>
        </p:nvSpPr>
        <p:spPr>
          <a:xfrm>
            <a:off x="458020" y="4406780"/>
            <a:ext cx="4062221" cy="337389"/>
          </a:xfrm>
        </p:spPr>
        <p:txBody>
          <a:bodyPr>
            <a:noAutofit/>
          </a:bodyPr>
          <a:lstStyle>
            <a:lvl1pPr marL="0" indent="0">
              <a:buNone/>
              <a:defRPr sz="18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n.ame@company.com</a:t>
            </a:r>
          </a:p>
        </p:txBody>
      </p:sp>
      <p:sp>
        <p:nvSpPr>
          <p:cNvPr id="14" name="Text Placeholder 3"/>
          <p:cNvSpPr>
            <a:spLocks noGrp="1"/>
          </p:cNvSpPr>
          <p:nvPr>
            <p:ph type="body" sz="half" idx="23" hasCustomPrompt="1"/>
          </p:nvPr>
        </p:nvSpPr>
        <p:spPr>
          <a:xfrm>
            <a:off x="458020" y="4061881"/>
            <a:ext cx="4062221" cy="337389"/>
          </a:xfrm>
        </p:spPr>
        <p:txBody>
          <a:bodyPr>
            <a:noAutofit/>
          </a:bodyPr>
          <a:lstStyle>
            <a:lvl1pPr marL="0" indent="0">
              <a:buNone/>
              <a:defRPr sz="18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Company</a:t>
            </a:r>
          </a:p>
        </p:txBody>
      </p:sp>
      <p:sp>
        <p:nvSpPr>
          <p:cNvPr id="18" name="Text Placeholder 3"/>
          <p:cNvSpPr>
            <a:spLocks noGrp="1"/>
          </p:cNvSpPr>
          <p:nvPr>
            <p:ph type="body" sz="half" idx="29" hasCustomPrompt="1"/>
          </p:nvPr>
        </p:nvSpPr>
        <p:spPr>
          <a:xfrm>
            <a:off x="458019" y="3258047"/>
            <a:ext cx="4062221" cy="414992"/>
          </a:xfrm>
        </p:spPr>
        <p:txBody>
          <a:bodyPr>
            <a:noAutofit/>
          </a:bodyPr>
          <a:lstStyle>
            <a:lvl1pPr marL="0" indent="0">
              <a:buNone/>
              <a:defRPr sz="1800" b="1" u="sng"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in text on contact details:</a:t>
            </a:r>
          </a:p>
        </p:txBody>
      </p:sp>
      <p:sp>
        <p:nvSpPr>
          <p:cNvPr id="20" name="Text Placeholder 3"/>
          <p:cNvSpPr>
            <a:spLocks noGrp="1"/>
          </p:cNvSpPr>
          <p:nvPr>
            <p:ph type="body" sz="half" idx="30" hasCustomPrompt="1"/>
          </p:nvPr>
        </p:nvSpPr>
        <p:spPr>
          <a:xfrm>
            <a:off x="458019" y="6382588"/>
            <a:ext cx="4062221" cy="337389"/>
          </a:xfrm>
        </p:spPr>
        <p:txBody>
          <a:bodyPr vert="horz" lIns="91440" tIns="45720" rIns="91440" bIns="45720" rtlCol="0">
            <a:noAutofit/>
          </a:bodyPr>
          <a:lstStyle>
            <a:lvl1pPr marL="0" indent="0">
              <a:buFont typeface="Arial" panose="020B0604020202020204" pitchFamily="34" charset="0"/>
              <a:buNone/>
              <a:defRPr lang="en-GB" sz="1800" baseline="0" dirty="0">
                <a:solidFill>
                  <a:srgbClr val="6D8B95"/>
                </a:solidFill>
              </a:defRPr>
            </a:lvl1pPr>
          </a:lstStyle>
          <a:p>
            <a:pPr marL="228600" lvl="0" indent="-228600"/>
            <a:r>
              <a:rPr lang="de-DE" dirty="0"/>
              <a:t>www.website.com</a:t>
            </a:r>
            <a:endParaRPr lang="en-GB" dirty="0"/>
          </a:p>
        </p:txBody>
      </p:sp>
      <p:sp>
        <p:nvSpPr>
          <p:cNvPr id="21" name="Text Placeholder 3"/>
          <p:cNvSpPr>
            <a:spLocks noGrp="1"/>
          </p:cNvSpPr>
          <p:nvPr>
            <p:ph type="body" sz="half" idx="31" hasCustomPrompt="1"/>
          </p:nvPr>
        </p:nvSpPr>
        <p:spPr>
          <a:xfrm>
            <a:off x="458019" y="5343162"/>
            <a:ext cx="4062221" cy="337389"/>
          </a:xfrm>
        </p:spPr>
        <p:txBody>
          <a:bodyPr vert="horz" lIns="91440" tIns="45720" rIns="91440" bIns="45720" rtlCol="0">
            <a:noAutofit/>
          </a:bodyPr>
          <a:lstStyle>
            <a:lvl1pPr marL="0" indent="0">
              <a:buFont typeface="Arial" panose="020B0604020202020204" pitchFamily="34" charset="0"/>
              <a:buNone/>
              <a:defRPr lang="en-US" sz="1800" b="1" baseline="0" dirty="0">
                <a:solidFill>
                  <a:srgbClr val="6D8B95"/>
                </a:solidFill>
              </a:defRPr>
            </a:lvl1pPr>
          </a:lstStyle>
          <a:p>
            <a:pPr marL="228600" lvl="0" indent="-228600"/>
            <a:r>
              <a:rPr lang="en-US" dirty="0"/>
              <a:t>Name Surname</a:t>
            </a:r>
          </a:p>
        </p:txBody>
      </p:sp>
      <p:sp>
        <p:nvSpPr>
          <p:cNvPr id="24" name="Text Placeholder 3"/>
          <p:cNvSpPr>
            <a:spLocks noGrp="1"/>
          </p:cNvSpPr>
          <p:nvPr>
            <p:ph type="body" sz="half" idx="32" hasCustomPrompt="1"/>
          </p:nvPr>
        </p:nvSpPr>
        <p:spPr>
          <a:xfrm>
            <a:off x="458019" y="6029934"/>
            <a:ext cx="4062221" cy="337389"/>
          </a:xfrm>
        </p:spPr>
        <p:txBody>
          <a:bodyPr vert="horz" lIns="91440" tIns="45720" rIns="91440" bIns="45720" rtlCol="0">
            <a:noAutofit/>
          </a:bodyPr>
          <a:lstStyle>
            <a:lvl1pPr marL="0" indent="0">
              <a:buFont typeface="Arial" panose="020B0604020202020204" pitchFamily="34" charset="0"/>
              <a:buNone/>
              <a:defRPr lang="en-US" sz="1800" baseline="0" dirty="0">
                <a:solidFill>
                  <a:srgbClr val="6D8B95"/>
                </a:solidFill>
              </a:defRPr>
            </a:lvl1pPr>
          </a:lstStyle>
          <a:p>
            <a:pPr marL="228600" lvl="0" indent="-228600"/>
            <a:r>
              <a:rPr lang="en-US" dirty="0"/>
              <a:t>n.ame@company.com</a:t>
            </a:r>
          </a:p>
        </p:txBody>
      </p:sp>
      <p:sp>
        <p:nvSpPr>
          <p:cNvPr id="25" name="Text Placeholder 3"/>
          <p:cNvSpPr>
            <a:spLocks noGrp="1"/>
          </p:cNvSpPr>
          <p:nvPr>
            <p:ph type="body" sz="half" idx="33" hasCustomPrompt="1"/>
          </p:nvPr>
        </p:nvSpPr>
        <p:spPr>
          <a:xfrm>
            <a:off x="458019" y="5685035"/>
            <a:ext cx="4062221" cy="337389"/>
          </a:xfrm>
        </p:spPr>
        <p:txBody>
          <a:bodyPr vert="horz" lIns="91440" tIns="45720" rIns="91440" bIns="45720" rtlCol="0">
            <a:noAutofit/>
          </a:bodyPr>
          <a:lstStyle>
            <a:lvl1pPr marL="0" indent="0">
              <a:buFont typeface="Arial" panose="020B0604020202020204" pitchFamily="34" charset="0"/>
              <a:buNone/>
              <a:defRPr lang="en-US" sz="1800" baseline="0" dirty="0">
                <a:solidFill>
                  <a:srgbClr val="6D8B95"/>
                </a:solidFill>
              </a:defRPr>
            </a:lvl1pPr>
          </a:lstStyle>
          <a:p>
            <a:pPr marL="228600" lvl="0" indent="-228600"/>
            <a:r>
              <a:rPr lang="en-US" dirty="0"/>
              <a:t>Company</a:t>
            </a:r>
          </a:p>
        </p:txBody>
      </p:sp>
      <p:sp>
        <p:nvSpPr>
          <p:cNvPr id="19" name="Content Placeholder 8"/>
          <p:cNvSpPr>
            <a:spLocks noGrp="1"/>
          </p:cNvSpPr>
          <p:nvPr>
            <p:ph sz="quarter" idx="28" hasCustomPrompt="1"/>
          </p:nvPr>
        </p:nvSpPr>
        <p:spPr>
          <a:xfrm>
            <a:off x="5366172" y="1819245"/>
            <a:ext cx="3454988" cy="4900732"/>
          </a:xfrm>
          <a:noFill/>
          <a:ln>
            <a:solidFill>
              <a:schemeClr val="tx2"/>
            </a:solidFill>
          </a:ln>
        </p:spPr>
        <p:txBody>
          <a:bodyPr>
            <a:normAutofit/>
          </a:bodyPr>
          <a:lstStyle>
            <a:lvl1pPr marL="0" indent="0">
              <a:buNone/>
              <a:defRPr sz="1600" baseline="0"/>
            </a:lvl1pPr>
          </a:lstStyle>
          <a:p>
            <a:pPr lvl="0"/>
            <a:r>
              <a:rPr lang="de-DE" dirty="0"/>
              <a:t>Insert </a:t>
            </a:r>
            <a:r>
              <a:rPr lang="de-DE" dirty="0" err="1"/>
              <a:t>picture</a:t>
            </a:r>
            <a:r>
              <a:rPr lang="de-DE" dirty="0"/>
              <a:t> </a:t>
            </a:r>
            <a:r>
              <a:rPr lang="de-DE" dirty="0" err="1"/>
              <a:t>of</a:t>
            </a:r>
            <a:r>
              <a:rPr lang="de-DE" dirty="0"/>
              <a:t> </a:t>
            </a:r>
            <a:r>
              <a:rPr lang="de-DE" dirty="0" err="1"/>
              <a:t>report</a:t>
            </a:r>
            <a:r>
              <a:rPr lang="de-DE" dirty="0"/>
              <a:t> </a:t>
            </a:r>
            <a:r>
              <a:rPr lang="de-DE" dirty="0" err="1"/>
              <a:t>or</a:t>
            </a:r>
            <a:r>
              <a:rPr lang="de-DE" dirty="0"/>
              <a:t> </a:t>
            </a:r>
            <a:r>
              <a:rPr lang="de-DE" dirty="0" err="1"/>
              <a:t>other</a:t>
            </a:r>
            <a:r>
              <a:rPr lang="de-DE" dirty="0"/>
              <a:t> </a:t>
            </a:r>
            <a:r>
              <a:rPr lang="de-DE" dirty="0" err="1"/>
              <a:t>picture</a:t>
            </a:r>
            <a:endParaRPr lang="en-GB" dirty="0"/>
          </a:p>
        </p:txBody>
      </p:sp>
      <p:sp>
        <p:nvSpPr>
          <p:cNvPr id="22" name="Text Placeholder 16"/>
          <p:cNvSpPr>
            <a:spLocks noGrp="1"/>
          </p:cNvSpPr>
          <p:nvPr>
            <p:ph type="body" sz="quarter" idx="14" hasCustomPrompt="1"/>
          </p:nvPr>
        </p:nvSpPr>
        <p:spPr>
          <a:xfrm>
            <a:off x="5366171" y="6300276"/>
            <a:ext cx="3454989" cy="429091"/>
          </a:xfrm>
          <a:solidFill>
            <a:schemeClr val="bg1"/>
          </a:solidFill>
          <a:ln>
            <a:solidFill>
              <a:schemeClr val="tx2"/>
            </a:solidFill>
          </a:ln>
        </p:spPr>
        <p:txBody>
          <a:bodyPr>
            <a:noAutofit/>
          </a:bodyPr>
          <a:lstStyle>
            <a:lvl1pPr marL="0" indent="0">
              <a:buNone/>
              <a:defRPr lang="en-US" sz="1000" i="1" kern="1200" baseline="0" smtClean="0">
                <a:solidFill>
                  <a:srgbClr val="6D8B95"/>
                </a:solidFill>
                <a:latin typeface="Arial" panose="020B0604020202020204" pitchFamily="34" charset="0"/>
                <a:ea typeface="+mn-ea"/>
                <a:cs typeface="Arial" panose="020B0604020202020204" pitchFamily="34" charset="0"/>
              </a:defRPr>
            </a:lvl1pPr>
            <a:lvl2pPr marL="457200" indent="0">
              <a:buNone/>
              <a:defRPr/>
            </a:lvl2pPr>
          </a:lstStyle>
          <a:p>
            <a:pPr lvl="0"/>
            <a:r>
              <a:rPr lang="en-US" dirty="0"/>
              <a:t>Further information (e.g. download report at www.xxx.com).</a:t>
            </a:r>
          </a:p>
        </p:txBody>
      </p:sp>
      <p:sp>
        <p:nvSpPr>
          <p:cNvPr id="23" name="Content Placeholder 3"/>
          <p:cNvSpPr>
            <a:spLocks noGrp="1"/>
          </p:cNvSpPr>
          <p:nvPr>
            <p:ph sz="quarter" idx="42" hasCustomPrompt="1"/>
          </p:nvPr>
        </p:nvSpPr>
        <p:spPr>
          <a:xfrm>
            <a:off x="6172199" y="210965"/>
            <a:ext cx="2456437" cy="1423784"/>
          </a:xfrm>
        </p:spPr>
        <p:txBody>
          <a:bodyPr anchor="t"/>
          <a:lstStyle>
            <a:lvl1pPr marL="0" indent="0" algn="ctr">
              <a:buNone/>
              <a:defRPr/>
            </a:lvl1pPr>
          </a:lstStyle>
          <a:p>
            <a:pPr lvl="0"/>
            <a:r>
              <a:rPr lang="en-US" dirty="0"/>
              <a:t>Logo 2</a:t>
            </a:r>
            <a:endParaRPr lang="en-GB" dirty="0"/>
          </a:p>
        </p:txBody>
      </p:sp>
    </p:spTree>
    <p:extLst>
      <p:ext uri="{BB962C8B-B14F-4D97-AF65-F5344CB8AC3E}">
        <p14:creationId xmlns:p14="http://schemas.microsoft.com/office/powerpoint/2010/main" val="2306420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_Contacts&amp;Picture2">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4749800" y="1881088"/>
            <a:ext cx="3878836" cy="1335636"/>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600" b="1" kern="1200" baseline="0" dirty="0">
                <a:solidFill>
                  <a:srgbClr val="E7511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5113"/>
                </a:solidFill>
                <a:effectLst/>
                <a:uLnTx/>
                <a:uFillTx/>
                <a:latin typeface="Arial" panose="020B0604020202020204" pitchFamily="34" charset="0"/>
                <a:ea typeface="+mn-ea"/>
                <a:cs typeface="Arial" panose="020B0604020202020204" pitchFamily="34" charset="0"/>
              </a:rPr>
              <a:t>Thank you for your attention! </a:t>
            </a:r>
            <a:endParaRPr lang="en-GB" sz="2400" b="1" kern="1200" dirty="0">
              <a:solidFill>
                <a:srgbClr val="E75113"/>
              </a:solidFill>
              <a:latin typeface="Arial" panose="020B0604020202020204" pitchFamily="34" charset="0"/>
              <a:ea typeface="+mj-ea"/>
              <a:cs typeface="Arial" panose="020B0604020202020204"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782" y="100299"/>
            <a:ext cx="3019891" cy="1780788"/>
          </a:xfrm>
          <a:prstGeom prst="rect">
            <a:avLst/>
          </a:prstGeom>
        </p:spPr>
      </p:pic>
      <p:sp>
        <p:nvSpPr>
          <p:cNvPr id="20" name="Text Placeholder 3"/>
          <p:cNvSpPr>
            <a:spLocks noGrp="1"/>
          </p:cNvSpPr>
          <p:nvPr>
            <p:ph type="body" sz="half" idx="17" hasCustomPrompt="1"/>
          </p:nvPr>
        </p:nvSpPr>
        <p:spPr>
          <a:xfrm>
            <a:off x="4748708" y="4821276"/>
            <a:ext cx="3879928" cy="337389"/>
          </a:xfrm>
        </p:spPr>
        <p:txBody>
          <a:bodyPr>
            <a:noAutofit/>
          </a:bodyPr>
          <a:lstStyle>
            <a:lvl1pPr marL="0" indent="0">
              <a:buNone/>
              <a:defRPr sz="18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www.website.com</a:t>
            </a:r>
            <a:endParaRPr lang="en-GB" dirty="0"/>
          </a:p>
        </p:txBody>
      </p:sp>
      <p:sp>
        <p:nvSpPr>
          <p:cNvPr id="21" name="Text Placeholder 3"/>
          <p:cNvSpPr>
            <a:spLocks noGrp="1"/>
          </p:cNvSpPr>
          <p:nvPr>
            <p:ph type="body" sz="half" idx="2" hasCustomPrompt="1"/>
          </p:nvPr>
        </p:nvSpPr>
        <p:spPr>
          <a:xfrm>
            <a:off x="4748708" y="3781850"/>
            <a:ext cx="3879928" cy="337389"/>
          </a:xfrm>
        </p:spPr>
        <p:txBody>
          <a:bodyPr>
            <a:noAutofit/>
          </a:bodyPr>
          <a:lstStyle>
            <a:lvl1pPr marL="0" indent="0">
              <a:buNone/>
              <a:defRPr sz="1800" b="1"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Surname</a:t>
            </a:r>
          </a:p>
        </p:txBody>
      </p:sp>
      <p:sp>
        <p:nvSpPr>
          <p:cNvPr id="24" name="Text Placeholder 3"/>
          <p:cNvSpPr>
            <a:spLocks noGrp="1"/>
          </p:cNvSpPr>
          <p:nvPr>
            <p:ph type="body" sz="half" idx="13" hasCustomPrompt="1"/>
          </p:nvPr>
        </p:nvSpPr>
        <p:spPr>
          <a:xfrm>
            <a:off x="4748708" y="4468622"/>
            <a:ext cx="3879928" cy="337389"/>
          </a:xfrm>
        </p:spPr>
        <p:txBody>
          <a:bodyPr>
            <a:noAutofit/>
          </a:bodyPr>
          <a:lstStyle>
            <a:lvl1pPr marL="0" indent="0">
              <a:buNone/>
              <a:defRPr sz="18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n.ame@company.com</a:t>
            </a:r>
          </a:p>
        </p:txBody>
      </p:sp>
      <p:sp>
        <p:nvSpPr>
          <p:cNvPr id="25" name="Text Placeholder 3"/>
          <p:cNvSpPr>
            <a:spLocks noGrp="1"/>
          </p:cNvSpPr>
          <p:nvPr>
            <p:ph type="body" sz="half" idx="23" hasCustomPrompt="1"/>
          </p:nvPr>
        </p:nvSpPr>
        <p:spPr>
          <a:xfrm>
            <a:off x="4748708" y="4123723"/>
            <a:ext cx="3879928" cy="337389"/>
          </a:xfrm>
        </p:spPr>
        <p:txBody>
          <a:bodyPr>
            <a:noAutofit/>
          </a:bodyPr>
          <a:lstStyle>
            <a:lvl1pPr marL="0" indent="0">
              <a:buNone/>
              <a:defRPr sz="18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Company</a:t>
            </a:r>
          </a:p>
        </p:txBody>
      </p:sp>
      <p:sp>
        <p:nvSpPr>
          <p:cNvPr id="26" name="Text Placeholder 3"/>
          <p:cNvSpPr>
            <a:spLocks noGrp="1"/>
          </p:cNvSpPr>
          <p:nvPr>
            <p:ph type="body" sz="half" idx="29" hasCustomPrompt="1"/>
          </p:nvPr>
        </p:nvSpPr>
        <p:spPr>
          <a:xfrm>
            <a:off x="4748707" y="3319889"/>
            <a:ext cx="3879928" cy="414992"/>
          </a:xfrm>
        </p:spPr>
        <p:txBody>
          <a:bodyPr>
            <a:noAutofit/>
          </a:bodyPr>
          <a:lstStyle>
            <a:lvl1pPr marL="0" indent="0">
              <a:buNone/>
              <a:defRPr sz="1800" b="1" u="sng"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in text on contact details:</a:t>
            </a:r>
          </a:p>
        </p:txBody>
      </p:sp>
      <p:sp>
        <p:nvSpPr>
          <p:cNvPr id="27" name="Text Placeholder 3"/>
          <p:cNvSpPr>
            <a:spLocks noGrp="1"/>
          </p:cNvSpPr>
          <p:nvPr>
            <p:ph type="body" sz="half" idx="30" hasCustomPrompt="1"/>
          </p:nvPr>
        </p:nvSpPr>
        <p:spPr>
          <a:xfrm>
            <a:off x="4748707" y="6444430"/>
            <a:ext cx="3879928" cy="337389"/>
          </a:xfrm>
        </p:spPr>
        <p:txBody>
          <a:bodyPr vert="horz" lIns="91440" tIns="45720" rIns="91440" bIns="45720" rtlCol="0">
            <a:noAutofit/>
          </a:bodyPr>
          <a:lstStyle>
            <a:lvl1pPr marL="0" indent="0">
              <a:buFont typeface="Arial" panose="020B0604020202020204" pitchFamily="34" charset="0"/>
              <a:buNone/>
              <a:defRPr lang="en-GB" sz="1800" baseline="0" dirty="0">
                <a:solidFill>
                  <a:srgbClr val="6D8B95"/>
                </a:solidFill>
              </a:defRPr>
            </a:lvl1pPr>
          </a:lstStyle>
          <a:p>
            <a:pPr marL="228600" lvl="0" indent="-228600"/>
            <a:r>
              <a:rPr lang="de-DE" dirty="0"/>
              <a:t>www.website.com</a:t>
            </a:r>
            <a:endParaRPr lang="en-GB" dirty="0"/>
          </a:p>
        </p:txBody>
      </p:sp>
      <p:sp>
        <p:nvSpPr>
          <p:cNvPr id="28" name="Text Placeholder 3"/>
          <p:cNvSpPr>
            <a:spLocks noGrp="1"/>
          </p:cNvSpPr>
          <p:nvPr>
            <p:ph type="body" sz="half" idx="31" hasCustomPrompt="1"/>
          </p:nvPr>
        </p:nvSpPr>
        <p:spPr>
          <a:xfrm>
            <a:off x="4748707" y="5405004"/>
            <a:ext cx="3879928" cy="337389"/>
          </a:xfrm>
        </p:spPr>
        <p:txBody>
          <a:bodyPr vert="horz" lIns="91440" tIns="45720" rIns="91440" bIns="45720" rtlCol="0">
            <a:noAutofit/>
          </a:bodyPr>
          <a:lstStyle>
            <a:lvl1pPr marL="0" indent="0">
              <a:buFont typeface="Arial" panose="020B0604020202020204" pitchFamily="34" charset="0"/>
              <a:buNone/>
              <a:defRPr lang="en-US" sz="1800" b="1" baseline="0" dirty="0">
                <a:solidFill>
                  <a:srgbClr val="6D8B95"/>
                </a:solidFill>
              </a:defRPr>
            </a:lvl1pPr>
          </a:lstStyle>
          <a:p>
            <a:pPr marL="228600" lvl="0" indent="-228600"/>
            <a:r>
              <a:rPr lang="en-US" dirty="0"/>
              <a:t>Name Surname</a:t>
            </a:r>
          </a:p>
        </p:txBody>
      </p:sp>
      <p:sp>
        <p:nvSpPr>
          <p:cNvPr id="29" name="Text Placeholder 3"/>
          <p:cNvSpPr>
            <a:spLocks noGrp="1"/>
          </p:cNvSpPr>
          <p:nvPr>
            <p:ph type="body" sz="half" idx="32" hasCustomPrompt="1"/>
          </p:nvPr>
        </p:nvSpPr>
        <p:spPr>
          <a:xfrm>
            <a:off x="4748707" y="6091776"/>
            <a:ext cx="3879928" cy="337389"/>
          </a:xfrm>
        </p:spPr>
        <p:txBody>
          <a:bodyPr vert="horz" lIns="91440" tIns="45720" rIns="91440" bIns="45720" rtlCol="0">
            <a:noAutofit/>
          </a:bodyPr>
          <a:lstStyle>
            <a:lvl1pPr marL="0" indent="0">
              <a:buFont typeface="Arial" panose="020B0604020202020204" pitchFamily="34" charset="0"/>
              <a:buNone/>
              <a:defRPr lang="en-US" sz="1800" baseline="0" dirty="0">
                <a:solidFill>
                  <a:srgbClr val="6D8B95"/>
                </a:solidFill>
              </a:defRPr>
            </a:lvl1pPr>
          </a:lstStyle>
          <a:p>
            <a:pPr marL="228600" lvl="0" indent="-228600"/>
            <a:r>
              <a:rPr lang="en-US" dirty="0"/>
              <a:t>n.ame@company.com</a:t>
            </a:r>
          </a:p>
        </p:txBody>
      </p:sp>
      <p:sp>
        <p:nvSpPr>
          <p:cNvPr id="30" name="Text Placeholder 3"/>
          <p:cNvSpPr>
            <a:spLocks noGrp="1"/>
          </p:cNvSpPr>
          <p:nvPr>
            <p:ph type="body" sz="half" idx="33" hasCustomPrompt="1"/>
          </p:nvPr>
        </p:nvSpPr>
        <p:spPr>
          <a:xfrm>
            <a:off x="4748707" y="5746877"/>
            <a:ext cx="3879928" cy="337389"/>
          </a:xfrm>
        </p:spPr>
        <p:txBody>
          <a:bodyPr vert="horz" lIns="91440" tIns="45720" rIns="91440" bIns="45720" rtlCol="0">
            <a:noAutofit/>
          </a:bodyPr>
          <a:lstStyle>
            <a:lvl1pPr marL="0" indent="0">
              <a:buFont typeface="Arial" panose="020B0604020202020204" pitchFamily="34" charset="0"/>
              <a:buNone/>
              <a:defRPr lang="en-US" sz="1800" baseline="0" dirty="0">
                <a:solidFill>
                  <a:srgbClr val="6D8B95"/>
                </a:solidFill>
              </a:defRPr>
            </a:lvl1pPr>
          </a:lstStyle>
          <a:p>
            <a:pPr marL="228600" lvl="0" indent="-228600"/>
            <a:r>
              <a:rPr lang="en-US" dirty="0"/>
              <a:t>Company</a:t>
            </a:r>
          </a:p>
        </p:txBody>
      </p:sp>
      <p:sp>
        <p:nvSpPr>
          <p:cNvPr id="15" name="Content Placeholder 8"/>
          <p:cNvSpPr>
            <a:spLocks noGrp="1"/>
          </p:cNvSpPr>
          <p:nvPr>
            <p:ph sz="quarter" idx="28" hasCustomPrompt="1"/>
          </p:nvPr>
        </p:nvSpPr>
        <p:spPr>
          <a:xfrm>
            <a:off x="540172" y="1881087"/>
            <a:ext cx="3454988" cy="4900732"/>
          </a:xfrm>
          <a:noFill/>
          <a:ln>
            <a:solidFill>
              <a:schemeClr val="tx2"/>
            </a:solidFill>
          </a:ln>
        </p:spPr>
        <p:txBody>
          <a:bodyPr>
            <a:normAutofit/>
          </a:bodyPr>
          <a:lstStyle>
            <a:lvl1pPr marL="0" indent="0">
              <a:buNone/>
              <a:defRPr sz="1600" baseline="0"/>
            </a:lvl1pPr>
          </a:lstStyle>
          <a:p>
            <a:pPr lvl="0"/>
            <a:r>
              <a:rPr lang="de-DE" dirty="0"/>
              <a:t>Insert </a:t>
            </a:r>
            <a:r>
              <a:rPr lang="de-DE" dirty="0" err="1"/>
              <a:t>picture</a:t>
            </a:r>
            <a:r>
              <a:rPr lang="de-DE" dirty="0"/>
              <a:t> </a:t>
            </a:r>
            <a:r>
              <a:rPr lang="de-DE" dirty="0" err="1"/>
              <a:t>of</a:t>
            </a:r>
            <a:r>
              <a:rPr lang="de-DE" dirty="0"/>
              <a:t> </a:t>
            </a:r>
            <a:r>
              <a:rPr lang="de-DE" dirty="0" err="1"/>
              <a:t>report</a:t>
            </a:r>
            <a:r>
              <a:rPr lang="de-DE" dirty="0"/>
              <a:t> </a:t>
            </a:r>
            <a:r>
              <a:rPr lang="de-DE" dirty="0" err="1"/>
              <a:t>or</a:t>
            </a:r>
            <a:r>
              <a:rPr lang="de-DE" dirty="0"/>
              <a:t> </a:t>
            </a:r>
            <a:r>
              <a:rPr lang="de-DE" dirty="0" err="1"/>
              <a:t>other</a:t>
            </a:r>
            <a:r>
              <a:rPr lang="de-DE" dirty="0"/>
              <a:t> </a:t>
            </a:r>
            <a:r>
              <a:rPr lang="de-DE" dirty="0" err="1"/>
              <a:t>picture</a:t>
            </a:r>
            <a:endParaRPr lang="en-GB" dirty="0"/>
          </a:p>
        </p:txBody>
      </p:sp>
      <p:sp>
        <p:nvSpPr>
          <p:cNvPr id="16" name="Text Placeholder 16"/>
          <p:cNvSpPr>
            <a:spLocks noGrp="1"/>
          </p:cNvSpPr>
          <p:nvPr>
            <p:ph type="body" sz="quarter" idx="14" hasCustomPrompt="1"/>
          </p:nvPr>
        </p:nvSpPr>
        <p:spPr>
          <a:xfrm>
            <a:off x="540171" y="6352593"/>
            <a:ext cx="3454989" cy="429091"/>
          </a:xfrm>
          <a:solidFill>
            <a:schemeClr val="bg1"/>
          </a:solidFill>
          <a:ln>
            <a:solidFill>
              <a:schemeClr val="tx2"/>
            </a:solidFill>
          </a:ln>
        </p:spPr>
        <p:txBody>
          <a:bodyPr>
            <a:noAutofit/>
          </a:bodyPr>
          <a:lstStyle>
            <a:lvl1pPr marL="0" indent="0">
              <a:buNone/>
              <a:defRPr lang="en-US" sz="1000" i="1" kern="1200" baseline="0" smtClean="0">
                <a:solidFill>
                  <a:srgbClr val="6D8B95"/>
                </a:solidFill>
                <a:latin typeface="Arial" panose="020B0604020202020204" pitchFamily="34" charset="0"/>
                <a:ea typeface="+mn-ea"/>
                <a:cs typeface="Arial" panose="020B0604020202020204" pitchFamily="34" charset="0"/>
              </a:defRPr>
            </a:lvl1pPr>
            <a:lvl2pPr marL="457200" indent="0">
              <a:buNone/>
              <a:defRPr/>
            </a:lvl2pPr>
          </a:lstStyle>
          <a:p>
            <a:pPr lvl="0"/>
            <a:r>
              <a:rPr lang="en-US" dirty="0"/>
              <a:t>Further information (e.g. download report at www.xxx.com).</a:t>
            </a:r>
          </a:p>
        </p:txBody>
      </p:sp>
      <p:sp>
        <p:nvSpPr>
          <p:cNvPr id="18" name="Content Placeholder 3"/>
          <p:cNvSpPr>
            <a:spLocks noGrp="1"/>
          </p:cNvSpPr>
          <p:nvPr>
            <p:ph sz="quarter" idx="42" hasCustomPrompt="1"/>
          </p:nvPr>
        </p:nvSpPr>
        <p:spPr>
          <a:xfrm>
            <a:off x="6172199" y="210965"/>
            <a:ext cx="2456437" cy="1423784"/>
          </a:xfrm>
        </p:spPr>
        <p:txBody>
          <a:bodyPr anchor="t"/>
          <a:lstStyle>
            <a:lvl1pPr marL="0" indent="0" algn="ctr">
              <a:buNone/>
              <a:defRPr/>
            </a:lvl1pPr>
          </a:lstStyle>
          <a:p>
            <a:pPr lvl="0"/>
            <a:r>
              <a:rPr lang="en-US" dirty="0"/>
              <a:t>Logo 2</a:t>
            </a:r>
            <a:endParaRPr lang="en-GB" dirty="0"/>
          </a:p>
        </p:txBody>
      </p:sp>
    </p:spTree>
    <p:extLst>
      <p:ext uri="{BB962C8B-B14F-4D97-AF65-F5344CB8AC3E}">
        <p14:creationId xmlns:p14="http://schemas.microsoft.com/office/powerpoint/2010/main" val="236462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_withFooter">
    <p:spTree>
      <p:nvGrpSpPr>
        <p:cNvPr id="1" name=""/>
        <p:cNvGrpSpPr/>
        <p:nvPr/>
      </p:nvGrpSpPr>
      <p:grpSpPr>
        <a:xfrm>
          <a:off x="0" y="0"/>
          <a:ext cx="0" cy="0"/>
          <a:chOff x="0" y="0"/>
          <a:chExt cx="0" cy="0"/>
        </a:xfrm>
      </p:grpSpPr>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3736" y="140710"/>
            <a:ext cx="1578634" cy="930898"/>
          </a:xfrm>
          <a:prstGeom prst="rect">
            <a:avLst/>
          </a:prstGeom>
        </p:spPr>
      </p:pic>
      <p:sp>
        <p:nvSpPr>
          <p:cNvPr id="13" name="Content Placeholder 2"/>
          <p:cNvSpPr>
            <a:spLocks noGrp="1"/>
          </p:cNvSpPr>
          <p:nvPr>
            <p:ph idx="1" hasCustomPrompt="1"/>
          </p:nvPr>
        </p:nvSpPr>
        <p:spPr>
          <a:xfrm>
            <a:off x="366352" y="1542589"/>
            <a:ext cx="8148997" cy="4351338"/>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Tx/>
              <a:buBlip>
                <a:blip r:embed="rId3"/>
              </a:buBlip>
              <a:tabLst/>
              <a:defRPr sz="2400" baseline="0">
                <a:solidFill>
                  <a:schemeClr val="tx1"/>
                </a:solidFill>
                <a:latin typeface="Arial" panose="020B0604020202020204" pitchFamily="34" charset="0"/>
                <a:cs typeface="Arial" panose="020B0604020202020204" pitchFamily="34" charset="0"/>
              </a:defRPr>
            </a:lvl1pPr>
            <a:lvl2pPr marL="449263" marR="0"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sz="2000">
                <a:solidFill>
                  <a:schemeClr val="tx1"/>
                </a:solidFill>
                <a:latin typeface="Arial" panose="020B0604020202020204" pitchFamily="34" charset="0"/>
                <a:cs typeface="Arial" panose="020B0604020202020204" pitchFamily="34" charset="0"/>
              </a:defRPr>
            </a:lvl2pPr>
            <a:lvl3pPr marL="630238" marR="0"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sz="1800">
                <a:solidFill>
                  <a:schemeClr val="tx1"/>
                </a:solidFill>
                <a:latin typeface="Arial" panose="020B0604020202020204" pitchFamily="34" charset="0"/>
                <a:cs typeface="Arial" panose="020B0604020202020204" pitchFamily="34" charset="0"/>
              </a:defRPr>
            </a:lvl3pPr>
            <a:lvl4pPr marL="801688" marR="0"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4pPr>
            <a:lvl5pPr marL="982663" marR="0"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sz="1600">
                <a:solidFill>
                  <a:schemeClr val="tx1"/>
                </a:solidFill>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List contents here</a:t>
            </a:r>
          </a:p>
        </p:txBody>
      </p:sp>
      <p:sp>
        <p:nvSpPr>
          <p:cNvPr id="17" name="Date Placeholder 16"/>
          <p:cNvSpPr>
            <a:spLocks noGrp="1"/>
          </p:cNvSpPr>
          <p:nvPr>
            <p:ph type="dt" sz="half" idx="10"/>
          </p:nvPr>
        </p:nvSpPr>
        <p:spPr>
          <a:xfrm>
            <a:off x="366352" y="6356351"/>
            <a:ext cx="2319698" cy="365125"/>
          </a:xfrm>
        </p:spPr>
        <p:txBody>
          <a:bodyPr/>
          <a:lstStyle/>
          <a:p>
            <a:fld id="{4BD072FA-1D2D-4555-AD44-572AABA8BACA}" type="datetime1">
              <a:rPr lang="en-GB" smtClean="0"/>
              <a:t>11/7/16</a:t>
            </a:fld>
            <a:endParaRPr lang="en-GB" dirty="0"/>
          </a:p>
        </p:txBody>
      </p:sp>
      <p:sp>
        <p:nvSpPr>
          <p:cNvPr id="18" name="Footer Placeholder 17"/>
          <p:cNvSpPr>
            <a:spLocks noGrp="1"/>
          </p:cNvSpPr>
          <p:nvPr>
            <p:ph type="ftr" sz="quarter" idx="11"/>
          </p:nvPr>
        </p:nvSpPr>
        <p:spPr/>
        <p:txBody>
          <a:bodyPr/>
          <a:lstStyle/>
          <a:p>
            <a:r>
              <a:rPr lang="en-GB"/>
              <a:t>www.newclimate.org</a:t>
            </a:r>
            <a:endParaRPr lang="en-GB" dirty="0"/>
          </a:p>
        </p:txBody>
      </p:sp>
      <p:sp>
        <p:nvSpPr>
          <p:cNvPr id="19" name="Slide Number Placeholder 18"/>
          <p:cNvSpPr>
            <a:spLocks noGrp="1"/>
          </p:cNvSpPr>
          <p:nvPr>
            <p:ph type="sldNum" sz="quarter" idx="12"/>
          </p:nvPr>
        </p:nvSpPr>
        <p:spPr>
          <a:xfrm>
            <a:off x="6457950" y="6356351"/>
            <a:ext cx="2241550" cy="365125"/>
          </a:xfrm>
        </p:spPr>
        <p:txBody>
          <a:bodyPr/>
          <a:lstStyle/>
          <a:p>
            <a:fld id="{CD6F2A80-D20E-446C-B673-7986A757B4D1}" type="slidenum">
              <a:rPr lang="en-GB" smtClean="0"/>
              <a:pPr/>
              <a:t>‹#›</a:t>
            </a:fld>
            <a:endParaRPr lang="en-GB" dirty="0"/>
          </a:p>
        </p:txBody>
      </p:sp>
      <p:sp>
        <p:nvSpPr>
          <p:cNvPr id="21" name="Title 1"/>
          <p:cNvSpPr>
            <a:spLocks noGrp="1"/>
          </p:cNvSpPr>
          <p:nvPr>
            <p:ph type="title" hasCustomPrompt="1"/>
          </p:nvPr>
        </p:nvSpPr>
        <p:spPr>
          <a:xfrm>
            <a:off x="340025" y="41273"/>
            <a:ext cx="7123711" cy="1129772"/>
          </a:xfrm>
        </p:spPr>
        <p:txBody>
          <a:bodyPr>
            <a:noAutofit/>
          </a:bodyPr>
          <a:lstStyle>
            <a:lvl1pPr>
              <a:defRPr lang="en-US" sz="3600" b="0" kern="1200" dirty="0">
                <a:solidFill>
                  <a:schemeClr val="tx2"/>
                </a:solidFill>
                <a:latin typeface="Arial" panose="020B0604020202020204" pitchFamily="34" charset="0"/>
                <a:ea typeface="+mj-ea"/>
                <a:cs typeface="Arial" panose="020B0604020202020204" pitchFamily="34" charset="0"/>
              </a:defRPr>
            </a:lvl1pPr>
          </a:lstStyle>
          <a:p>
            <a:r>
              <a:rPr lang="en-US" dirty="0"/>
              <a:t>Title of contents page</a:t>
            </a:r>
          </a:p>
        </p:txBody>
      </p:sp>
    </p:spTree>
    <p:extLst>
      <p:ext uri="{BB962C8B-B14F-4D97-AF65-F5344CB8AC3E}">
        <p14:creationId xmlns:p14="http://schemas.microsoft.com/office/powerpoint/2010/main" val="4178729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withPartnerLogo">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39220" y="5112231"/>
            <a:ext cx="8188898" cy="422904"/>
          </a:xfrm>
        </p:spPr>
        <p:txBody>
          <a:bodyPr>
            <a:noAutofit/>
          </a:bodyPr>
          <a:lstStyle>
            <a:lvl1pPr marL="0" indent="0">
              <a:buNone/>
              <a:defRPr sz="2400" baseline="0">
                <a:solidFill>
                  <a:srgbClr val="6D8B95"/>
                </a:solidFill>
              </a:defRPr>
            </a:lvl1pPr>
          </a:lstStyle>
          <a:p>
            <a:pPr lvl="0"/>
            <a:r>
              <a:rPr lang="en-US" dirty="0"/>
              <a:t>Occasion</a:t>
            </a:r>
          </a:p>
        </p:txBody>
      </p:sp>
      <p:sp>
        <p:nvSpPr>
          <p:cNvPr id="2" name="Title 1"/>
          <p:cNvSpPr>
            <a:spLocks noGrp="1"/>
          </p:cNvSpPr>
          <p:nvPr>
            <p:ph type="ctrTitle" hasCustomPrompt="1"/>
          </p:nvPr>
        </p:nvSpPr>
        <p:spPr>
          <a:xfrm>
            <a:off x="439220" y="2034525"/>
            <a:ext cx="8189416" cy="2387600"/>
          </a:xfrm>
        </p:spPr>
        <p:txBody>
          <a:bodyPr anchor="b">
            <a:noAutofit/>
          </a:bodyPr>
          <a:lstStyle>
            <a:lvl1pPr marL="0" indent="0" algn="l">
              <a:defRPr sz="6000" baseline="0">
                <a:solidFill>
                  <a:srgbClr val="E75113"/>
                </a:solidFill>
                <a:latin typeface="Arial" panose="020B0604020202020204" pitchFamily="34" charset="0"/>
                <a:cs typeface="Arial" panose="020B0604020202020204" pitchFamily="34" charset="0"/>
              </a:defRPr>
            </a:lvl1pPr>
          </a:lstStyle>
          <a:p>
            <a:r>
              <a:rPr lang="en-US" dirty="0"/>
              <a:t>Title of Presentation</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3939"/>
          <a:stretch/>
        </p:blipFill>
        <p:spPr>
          <a:xfrm>
            <a:off x="232782" y="100299"/>
            <a:ext cx="2900943" cy="1780788"/>
          </a:xfrm>
          <a:prstGeom prst="rect">
            <a:avLst/>
          </a:prstGeom>
        </p:spPr>
      </p:pic>
      <p:sp>
        <p:nvSpPr>
          <p:cNvPr id="10" name="Text Placeholder 8"/>
          <p:cNvSpPr>
            <a:spLocks noGrp="1"/>
          </p:cNvSpPr>
          <p:nvPr>
            <p:ph type="body" sz="quarter" idx="11" hasCustomPrompt="1"/>
          </p:nvPr>
        </p:nvSpPr>
        <p:spPr>
          <a:xfrm>
            <a:off x="439738" y="5584305"/>
            <a:ext cx="8188898" cy="422904"/>
          </a:xfrm>
        </p:spPr>
        <p:txBody>
          <a:bodyPr>
            <a:noAutofit/>
          </a:bodyPr>
          <a:lstStyle>
            <a:lvl1pPr marL="0" indent="0">
              <a:buNone/>
              <a:defRPr sz="2400" baseline="0">
                <a:solidFill>
                  <a:srgbClr val="6D8B95"/>
                </a:solidFill>
              </a:defRPr>
            </a:lvl1pPr>
          </a:lstStyle>
          <a:p>
            <a:pPr lvl="0"/>
            <a:r>
              <a:rPr lang="en-US" dirty="0"/>
              <a:t>Name Surname</a:t>
            </a:r>
          </a:p>
        </p:txBody>
      </p:sp>
      <p:sp>
        <p:nvSpPr>
          <p:cNvPr id="11" name="Text Placeholder 8"/>
          <p:cNvSpPr>
            <a:spLocks noGrp="1"/>
          </p:cNvSpPr>
          <p:nvPr>
            <p:ph type="body" sz="quarter" idx="12" hasCustomPrompt="1"/>
          </p:nvPr>
        </p:nvSpPr>
        <p:spPr>
          <a:xfrm>
            <a:off x="439220" y="6056379"/>
            <a:ext cx="8188898" cy="422904"/>
          </a:xfrm>
        </p:spPr>
        <p:txBody>
          <a:bodyPr>
            <a:noAutofit/>
          </a:bodyPr>
          <a:lstStyle>
            <a:lvl1pPr marL="0" indent="0">
              <a:buNone/>
              <a:defRPr sz="2400" baseline="0">
                <a:solidFill>
                  <a:srgbClr val="6D8B95"/>
                </a:solidFill>
              </a:defRPr>
            </a:lvl1pPr>
          </a:lstStyle>
          <a:p>
            <a:pPr lvl="0"/>
            <a:r>
              <a:rPr lang="en-US" dirty="0"/>
              <a:t>Location, Date</a:t>
            </a:r>
          </a:p>
        </p:txBody>
      </p:sp>
      <p:cxnSp>
        <p:nvCxnSpPr>
          <p:cNvPr id="14" name="Straight Connector 13"/>
          <p:cNvCxnSpPr/>
          <p:nvPr userDrawn="1"/>
        </p:nvCxnSpPr>
        <p:spPr>
          <a:xfrm>
            <a:off x="528636" y="4678727"/>
            <a:ext cx="8100000" cy="108"/>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sz="quarter" idx="42" hasCustomPrompt="1"/>
          </p:nvPr>
        </p:nvSpPr>
        <p:spPr>
          <a:xfrm>
            <a:off x="6172199" y="210965"/>
            <a:ext cx="2456437" cy="1423784"/>
          </a:xfrm>
        </p:spPr>
        <p:txBody>
          <a:bodyPr anchor="t"/>
          <a:lstStyle>
            <a:lvl1pPr marL="0" indent="0" algn="ctr">
              <a:buNone/>
              <a:defRPr/>
            </a:lvl1pPr>
          </a:lstStyle>
          <a:p>
            <a:pPr lvl="0"/>
            <a:r>
              <a:rPr lang="en-US" dirty="0"/>
              <a:t>Logo 3</a:t>
            </a:r>
            <a:endParaRPr lang="en-GB" dirty="0"/>
          </a:p>
        </p:txBody>
      </p:sp>
      <p:sp>
        <p:nvSpPr>
          <p:cNvPr id="16" name="Content Placeholder 3"/>
          <p:cNvSpPr>
            <a:spLocks noGrp="1"/>
          </p:cNvSpPr>
          <p:nvPr>
            <p:ph sz="quarter" idx="43" hasCustomPrompt="1"/>
          </p:nvPr>
        </p:nvSpPr>
        <p:spPr>
          <a:xfrm>
            <a:off x="3350417" y="210965"/>
            <a:ext cx="2456437" cy="1423784"/>
          </a:xfrm>
        </p:spPr>
        <p:txBody>
          <a:bodyPr anchor="t"/>
          <a:lstStyle>
            <a:lvl1pPr marL="0" indent="0" algn="ctr">
              <a:buNone/>
              <a:defRPr/>
            </a:lvl1pPr>
          </a:lstStyle>
          <a:p>
            <a:pPr lvl="0"/>
            <a:r>
              <a:rPr lang="en-US" dirty="0"/>
              <a:t>Logo 2</a:t>
            </a:r>
            <a:endParaRPr lang="en-GB" dirty="0"/>
          </a:p>
        </p:txBody>
      </p:sp>
    </p:spTree>
    <p:extLst>
      <p:ext uri="{BB962C8B-B14F-4D97-AF65-F5344CB8AC3E}">
        <p14:creationId xmlns:p14="http://schemas.microsoft.com/office/powerpoint/2010/main" val="2361563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s_withLogos">
    <p:spTree>
      <p:nvGrpSpPr>
        <p:cNvPr id="1" name=""/>
        <p:cNvGrpSpPr/>
        <p:nvPr/>
      </p:nvGrpSpPr>
      <p:grpSpPr>
        <a:xfrm>
          <a:off x="0" y="0"/>
          <a:ext cx="0" cy="0"/>
          <a:chOff x="0" y="0"/>
          <a:chExt cx="0" cy="0"/>
        </a:xfrm>
      </p:grpSpPr>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3736" y="140710"/>
            <a:ext cx="1578634" cy="930898"/>
          </a:xfrm>
          <a:prstGeom prst="rect">
            <a:avLst/>
          </a:prstGeom>
        </p:spPr>
      </p:pic>
      <p:sp>
        <p:nvSpPr>
          <p:cNvPr id="13" name="Content Placeholder 2"/>
          <p:cNvSpPr>
            <a:spLocks noGrp="1"/>
          </p:cNvSpPr>
          <p:nvPr>
            <p:ph idx="1" hasCustomPrompt="1"/>
          </p:nvPr>
        </p:nvSpPr>
        <p:spPr>
          <a:xfrm>
            <a:off x="366353" y="1542589"/>
            <a:ext cx="7886700" cy="4351338"/>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Tx/>
              <a:buBlip>
                <a:blip r:embed="rId3"/>
              </a:buBlip>
              <a:tabLst/>
              <a:defRPr sz="2400" baseline="0">
                <a:solidFill>
                  <a:schemeClr val="tx1"/>
                </a:solidFill>
                <a:latin typeface="Arial" panose="020B0604020202020204" pitchFamily="34" charset="0"/>
                <a:cs typeface="Arial" panose="020B0604020202020204" pitchFamily="34" charset="0"/>
              </a:defRPr>
            </a:lvl1pPr>
            <a:lvl2pPr marL="449263" marR="0"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sz="2000">
                <a:solidFill>
                  <a:schemeClr val="tx1"/>
                </a:solidFill>
                <a:latin typeface="Arial" panose="020B0604020202020204" pitchFamily="34" charset="0"/>
                <a:cs typeface="Arial" panose="020B0604020202020204" pitchFamily="34" charset="0"/>
              </a:defRPr>
            </a:lvl2pPr>
            <a:lvl3pPr marL="630238" marR="0"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sz="1800">
                <a:solidFill>
                  <a:schemeClr val="tx1"/>
                </a:solidFill>
                <a:latin typeface="Arial" panose="020B0604020202020204" pitchFamily="34" charset="0"/>
                <a:cs typeface="Arial" panose="020B0604020202020204" pitchFamily="34" charset="0"/>
              </a:defRPr>
            </a:lvl3pPr>
            <a:lvl4pPr marL="801688" marR="0"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4pPr>
            <a:lvl5pPr marL="982663" marR="0"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sz="1600">
                <a:solidFill>
                  <a:schemeClr val="tx1"/>
                </a:solidFill>
                <a:latin typeface="Arial" panose="020B0604020202020204" pitchFamily="34" charset="0"/>
                <a:cs typeface="Arial" panose="020B0604020202020204" pitchFamily="34" charset="0"/>
              </a:defRPr>
            </a:lvl5pPr>
          </a:lstStyle>
          <a:p>
            <a:pPr lvl="0"/>
            <a:r>
              <a:rPr lang="en-US" dirty="0"/>
              <a:t>List contents here</a:t>
            </a:r>
          </a:p>
        </p:txBody>
      </p:sp>
      <p:sp>
        <p:nvSpPr>
          <p:cNvPr id="17" name="Title 1"/>
          <p:cNvSpPr>
            <a:spLocks noGrp="1"/>
          </p:cNvSpPr>
          <p:nvPr>
            <p:ph type="title" hasCustomPrompt="1"/>
          </p:nvPr>
        </p:nvSpPr>
        <p:spPr>
          <a:xfrm>
            <a:off x="340025" y="41273"/>
            <a:ext cx="7123711" cy="1129772"/>
          </a:xfrm>
        </p:spPr>
        <p:txBody>
          <a:bodyPr>
            <a:noAutofit/>
          </a:bodyPr>
          <a:lstStyle>
            <a:lvl1pPr>
              <a:defRPr lang="en-US" sz="3600" b="0" kern="1200" dirty="0">
                <a:solidFill>
                  <a:schemeClr val="tx2"/>
                </a:solidFill>
                <a:latin typeface="Arial" panose="020B0604020202020204" pitchFamily="34" charset="0"/>
                <a:ea typeface="+mj-ea"/>
                <a:cs typeface="Arial" panose="020B0604020202020204" pitchFamily="34" charset="0"/>
              </a:defRPr>
            </a:lvl1pPr>
          </a:lstStyle>
          <a:p>
            <a:r>
              <a:rPr lang="en-US" dirty="0"/>
              <a:t>Title of contents page</a:t>
            </a:r>
          </a:p>
        </p:txBody>
      </p:sp>
      <p:sp>
        <p:nvSpPr>
          <p:cNvPr id="16" name="Text Placeholder 23"/>
          <p:cNvSpPr>
            <a:spLocks noGrp="1"/>
          </p:cNvSpPr>
          <p:nvPr>
            <p:ph type="body" sz="quarter" idx="23" hasCustomPrompt="1"/>
          </p:nvPr>
        </p:nvSpPr>
        <p:spPr>
          <a:xfrm>
            <a:off x="5242321" y="6363658"/>
            <a:ext cx="1104900" cy="432639"/>
          </a:xfrm>
        </p:spPr>
        <p:txBody>
          <a:bodyPr vert="horz" lIns="91440" tIns="45720" rIns="91440" bIns="45720" rtlCol="0"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GB" sz="1100" dirty="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Logo 3 </a:t>
            </a:r>
            <a:r>
              <a:rPr lang="en-GB" dirty="0"/>
              <a:t>(</a:t>
            </a:r>
            <a:r>
              <a:rPr lang="en-US" dirty="0"/>
              <a:t>Insert in Slide Master)</a:t>
            </a:r>
          </a:p>
        </p:txBody>
      </p:sp>
      <p:sp>
        <p:nvSpPr>
          <p:cNvPr id="20" name="Text Placeholder 23"/>
          <p:cNvSpPr>
            <a:spLocks noGrp="1"/>
          </p:cNvSpPr>
          <p:nvPr>
            <p:ph type="body" sz="quarter" idx="21" hasCustomPrompt="1"/>
          </p:nvPr>
        </p:nvSpPr>
        <p:spPr>
          <a:xfrm>
            <a:off x="2790825" y="6363658"/>
            <a:ext cx="1104900" cy="432639"/>
          </a:xfrm>
        </p:spPr>
        <p:txBody>
          <a:bodyPr vert="horz" lIns="91440" tIns="45720" rIns="91440" bIns="45720" rtlCol="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lang="en-GB" sz="1100" baseline="0" dirty="0">
                <a:solidFill>
                  <a:schemeClr val="tx2"/>
                </a:solidFill>
              </a:defRPr>
            </a:lvl1pPr>
          </a:lstStyle>
          <a:p>
            <a:pPr marL="0" lvl="0"/>
            <a:r>
              <a:rPr lang="en-US" dirty="0"/>
              <a:t>Logo 1 (Insert in Slide Master)</a:t>
            </a:r>
          </a:p>
        </p:txBody>
      </p:sp>
      <p:sp>
        <p:nvSpPr>
          <p:cNvPr id="21" name="Text Placeholder 23"/>
          <p:cNvSpPr>
            <a:spLocks noGrp="1"/>
          </p:cNvSpPr>
          <p:nvPr>
            <p:ph type="body" sz="quarter" idx="22" hasCustomPrompt="1"/>
          </p:nvPr>
        </p:nvSpPr>
        <p:spPr>
          <a:xfrm>
            <a:off x="4008834" y="6363658"/>
            <a:ext cx="1104900" cy="432639"/>
          </a:xfrm>
        </p:spPr>
        <p:txBody>
          <a:bodyPr vert="horz" lIns="91440" tIns="45720" rIns="91440" bIns="45720" rtlCol="0"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GB" sz="1100" dirty="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Logo 2 (Insert in Slide Master)</a:t>
            </a:r>
          </a:p>
        </p:txBody>
      </p:sp>
      <p:sp>
        <p:nvSpPr>
          <p:cNvPr id="22" name="Slide Number Placeholder 18"/>
          <p:cNvSpPr>
            <a:spLocks noGrp="1"/>
          </p:cNvSpPr>
          <p:nvPr>
            <p:ph type="sldNum" sz="quarter" idx="12"/>
          </p:nvPr>
        </p:nvSpPr>
        <p:spPr>
          <a:xfrm>
            <a:off x="6457950" y="6356351"/>
            <a:ext cx="2241550" cy="365125"/>
          </a:xfrm>
        </p:spPr>
        <p:txBody>
          <a:bodyPr/>
          <a:lstStyle/>
          <a:p>
            <a:fld id="{CD6F2A80-D20E-446C-B673-7986A757B4D1}" type="slidenum">
              <a:rPr lang="en-GB" smtClean="0"/>
              <a:pPr/>
              <a:t>‹#›</a:t>
            </a:fld>
            <a:endParaRPr lang="en-GB" dirty="0"/>
          </a:p>
        </p:txBody>
      </p:sp>
      <p:sp>
        <p:nvSpPr>
          <p:cNvPr id="23" name="Date Placeholder 16"/>
          <p:cNvSpPr>
            <a:spLocks noGrp="1"/>
          </p:cNvSpPr>
          <p:nvPr>
            <p:ph type="dt" sz="half" idx="10"/>
          </p:nvPr>
        </p:nvSpPr>
        <p:spPr>
          <a:xfrm>
            <a:off x="366352" y="6356351"/>
            <a:ext cx="2319698" cy="365125"/>
          </a:xfrm>
        </p:spPr>
        <p:txBody>
          <a:bodyPr/>
          <a:lstStyle/>
          <a:p>
            <a:fld id="{4BD072FA-1D2D-4555-AD44-572AABA8BACA}" type="datetime1">
              <a:rPr lang="en-GB" smtClean="0"/>
              <a:t>11/7/16</a:t>
            </a:fld>
            <a:endParaRPr lang="en-GB" dirty="0"/>
          </a:p>
        </p:txBody>
      </p:sp>
    </p:spTree>
    <p:extLst>
      <p:ext uri="{BB962C8B-B14F-4D97-AF65-F5344CB8AC3E}">
        <p14:creationId xmlns:p14="http://schemas.microsoft.com/office/powerpoint/2010/main" val="999345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_withLog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0025" y="41273"/>
            <a:ext cx="7123711" cy="1129772"/>
          </a:xfrm>
        </p:spPr>
        <p:txBody>
          <a:bodyPr>
            <a:noAutofit/>
          </a:bodyPr>
          <a:lstStyle>
            <a:lvl1pPr>
              <a:defRPr sz="3600" b="0">
                <a:solidFill>
                  <a:schemeClr val="tx2"/>
                </a:solidFill>
                <a:latin typeface="Arial" panose="020B0604020202020204" pitchFamily="34" charset="0"/>
                <a:cs typeface="Arial" panose="020B0604020202020204" pitchFamily="34" charset="0"/>
              </a:defRPr>
            </a:lvl1pPr>
          </a:lstStyle>
          <a:p>
            <a:r>
              <a:rPr lang="en-US" dirty="0"/>
              <a:t>Title of chart / chapter</a:t>
            </a:r>
          </a:p>
        </p:txBody>
      </p:sp>
      <p:sp>
        <p:nvSpPr>
          <p:cNvPr id="3" name="Content Placeholder 2"/>
          <p:cNvSpPr>
            <a:spLocks noGrp="1"/>
          </p:cNvSpPr>
          <p:nvPr>
            <p:ph idx="1"/>
          </p:nvPr>
        </p:nvSpPr>
        <p:spPr>
          <a:xfrm>
            <a:off x="366353" y="1542589"/>
            <a:ext cx="7886700" cy="4351338"/>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a:solidFill>
                  <a:schemeClr val="tx1"/>
                </a:solidFill>
                <a:latin typeface="Arial" panose="020B0604020202020204" pitchFamily="34" charset="0"/>
                <a:cs typeface="Arial" panose="020B0604020202020204" pitchFamily="34" charset="0"/>
              </a:defRPr>
            </a:lvl1pPr>
            <a:lvl2pPr marL="449263" marR="0"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a:solidFill>
                  <a:schemeClr val="tx1"/>
                </a:solidFill>
                <a:latin typeface="Arial" panose="020B0604020202020204" pitchFamily="34" charset="0"/>
                <a:cs typeface="Arial" panose="020B0604020202020204" pitchFamily="34" charset="0"/>
              </a:defRPr>
            </a:lvl2pPr>
            <a:lvl3pPr marL="630238" marR="0"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3pPr>
            <a:lvl4pPr marL="801688" marR="0"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a:solidFill>
                  <a:schemeClr val="tx1"/>
                </a:solidFill>
                <a:latin typeface="Arial" panose="020B0604020202020204" pitchFamily="34" charset="0"/>
                <a:cs typeface="Arial" panose="020B0604020202020204" pitchFamily="34" charset="0"/>
              </a:defRPr>
            </a:lvl4pPr>
            <a:lvl5pPr marL="982663" marR="0"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a:solidFill>
                  <a:schemeClr val="tx1"/>
                </a:solidFill>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449263" marR="0" lvl="1"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630238" marR="0" lvl="2"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801688" marR="0" lvl="3"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982663" marR="0" lvl="4"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3736" y="140710"/>
            <a:ext cx="1578634" cy="930898"/>
          </a:xfrm>
          <a:prstGeom prst="rect">
            <a:avLst/>
          </a:prstGeom>
        </p:spPr>
      </p:pic>
      <p:sp>
        <p:nvSpPr>
          <p:cNvPr id="19" name="Text Placeholder 23"/>
          <p:cNvSpPr>
            <a:spLocks noGrp="1"/>
          </p:cNvSpPr>
          <p:nvPr>
            <p:ph type="body" sz="quarter" idx="23" hasCustomPrompt="1"/>
          </p:nvPr>
        </p:nvSpPr>
        <p:spPr>
          <a:xfrm>
            <a:off x="5242321" y="6363658"/>
            <a:ext cx="1104900" cy="432639"/>
          </a:xfrm>
        </p:spPr>
        <p:txBody>
          <a:bodyPr vert="horz" lIns="91440" tIns="45720" rIns="91440" bIns="45720" rtlCol="0"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GB" sz="1100" dirty="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Logo 3 </a:t>
            </a:r>
            <a:r>
              <a:rPr lang="en-GB" dirty="0"/>
              <a:t>(</a:t>
            </a:r>
            <a:r>
              <a:rPr lang="en-US" dirty="0"/>
              <a:t>Insert in Slide Master)</a:t>
            </a:r>
          </a:p>
        </p:txBody>
      </p:sp>
      <p:sp>
        <p:nvSpPr>
          <p:cNvPr id="20" name="Text Placeholder 23"/>
          <p:cNvSpPr>
            <a:spLocks noGrp="1"/>
          </p:cNvSpPr>
          <p:nvPr>
            <p:ph type="body" sz="quarter" idx="21" hasCustomPrompt="1"/>
          </p:nvPr>
        </p:nvSpPr>
        <p:spPr>
          <a:xfrm>
            <a:off x="2790825" y="6363658"/>
            <a:ext cx="1104900" cy="432639"/>
          </a:xfrm>
        </p:spPr>
        <p:txBody>
          <a:bodyPr vert="horz" lIns="91440" tIns="45720" rIns="91440" bIns="45720" rtlCol="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lang="en-GB" sz="1100" baseline="0" dirty="0">
                <a:solidFill>
                  <a:schemeClr val="tx2"/>
                </a:solidFill>
              </a:defRPr>
            </a:lvl1pPr>
          </a:lstStyle>
          <a:p>
            <a:pPr marL="0" lvl="0"/>
            <a:r>
              <a:rPr lang="en-US" dirty="0"/>
              <a:t>Logo 1 (Insert in Slide Master)</a:t>
            </a:r>
          </a:p>
        </p:txBody>
      </p:sp>
      <p:sp>
        <p:nvSpPr>
          <p:cNvPr id="21" name="Text Placeholder 23"/>
          <p:cNvSpPr>
            <a:spLocks noGrp="1"/>
          </p:cNvSpPr>
          <p:nvPr>
            <p:ph type="body" sz="quarter" idx="22" hasCustomPrompt="1"/>
          </p:nvPr>
        </p:nvSpPr>
        <p:spPr>
          <a:xfrm>
            <a:off x="4008834" y="6363658"/>
            <a:ext cx="1104900" cy="432639"/>
          </a:xfrm>
        </p:spPr>
        <p:txBody>
          <a:bodyPr vert="horz" lIns="91440" tIns="45720" rIns="91440" bIns="45720" rtlCol="0"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GB" sz="1100" dirty="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Logo 2 (Insert in Slide Master)</a:t>
            </a:r>
          </a:p>
        </p:txBody>
      </p:sp>
      <p:sp>
        <p:nvSpPr>
          <p:cNvPr id="22" name="Slide Number Placeholder 18"/>
          <p:cNvSpPr>
            <a:spLocks noGrp="1"/>
          </p:cNvSpPr>
          <p:nvPr>
            <p:ph type="sldNum" sz="quarter" idx="12"/>
          </p:nvPr>
        </p:nvSpPr>
        <p:spPr>
          <a:xfrm>
            <a:off x="6457950" y="6356351"/>
            <a:ext cx="2241550" cy="365125"/>
          </a:xfrm>
        </p:spPr>
        <p:txBody>
          <a:bodyPr/>
          <a:lstStyle/>
          <a:p>
            <a:fld id="{CD6F2A80-D20E-446C-B673-7986A757B4D1}" type="slidenum">
              <a:rPr lang="en-GB" smtClean="0"/>
              <a:pPr/>
              <a:t>‹#›</a:t>
            </a:fld>
            <a:endParaRPr lang="en-GB" dirty="0"/>
          </a:p>
        </p:txBody>
      </p:sp>
      <p:sp>
        <p:nvSpPr>
          <p:cNvPr id="23" name="Date Placeholder 16"/>
          <p:cNvSpPr>
            <a:spLocks noGrp="1"/>
          </p:cNvSpPr>
          <p:nvPr>
            <p:ph type="dt" sz="half" idx="10"/>
          </p:nvPr>
        </p:nvSpPr>
        <p:spPr>
          <a:xfrm>
            <a:off x="366352" y="6356351"/>
            <a:ext cx="2319698" cy="365125"/>
          </a:xfrm>
        </p:spPr>
        <p:txBody>
          <a:bodyPr/>
          <a:lstStyle/>
          <a:p>
            <a:fld id="{4BD072FA-1D2D-4555-AD44-572AABA8BACA}" type="datetime1">
              <a:rPr lang="en-GB" smtClean="0"/>
              <a:t>11/7/16</a:t>
            </a:fld>
            <a:endParaRPr lang="en-GB" dirty="0"/>
          </a:p>
        </p:txBody>
      </p:sp>
    </p:spTree>
    <p:extLst>
      <p:ext uri="{BB962C8B-B14F-4D97-AF65-F5344CB8AC3E}">
        <p14:creationId xmlns:p14="http://schemas.microsoft.com/office/powerpoint/2010/main" val="808995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Picture_withLog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0025" y="41273"/>
            <a:ext cx="7123711" cy="1129772"/>
          </a:xfrm>
        </p:spPr>
        <p:txBody>
          <a:bodyPr>
            <a:noAutofit/>
          </a:bodyPr>
          <a:lstStyle>
            <a:lvl1pPr>
              <a:defRPr sz="3600" b="0">
                <a:solidFill>
                  <a:schemeClr val="tx2"/>
                </a:solidFill>
                <a:latin typeface="Arial" panose="020B0604020202020204" pitchFamily="34" charset="0"/>
                <a:cs typeface="Arial" panose="020B0604020202020204" pitchFamily="34" charset="0"/>
              </a:defRPr>
            </a:lvl1pPr>
          </a:lstStyle>
          <a:p>
            <a:r>
              <a:rPr lang="en-US" dirty="0"/>
              <a:t>Title of chart / chapter</a:t>
            </a:r>
          </a:p>
        </p:txBody>
      </p:sp>
      <p:sp>
        <p:nvSpPr>
          <p:cNvPr id="3" name="Content Placeholder 2"/>
          <p:cNvSpPr>
            <a:spLocks noGrp="1"/>
          </p:cNvSpPr>
          <p:nvPr>
            <p:ph idx="1" hasCustomPrompt="1"/>
          </p:nvPr>
        </p:nvSpPr>
        <p:spPr>
          <a:xfrm>
            <a:off x="366353" y="1542589"/>
            <a:ext cx="4041745" cy="4351338"/>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a:solidFill>
                  <a:schemeClr val="tx1"/>
                </a:solidFill>
                <a:latin typeface="Arial" panose="020B0604020202020204" pitchFamily="34" charset="0"/>
                <a:cs typeface="Arial" panose="020B0604020202020204" pitchFamily="34" charset="0"/>
              </a:defRPr>
            </a:lvl1pPr>
            <a:lvl2pPr marL="449263" marR="0"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a:solidFill>
                  <a:schemeClr val="tx1"/>
                </a:solidFill>
                <a:latin typeface="Arial" panose="020B0604020202020204" pitchFamily="34" charset="0"/>
                <a:cs typeface="Arial" panose="020B0604020202020204" pitchFamily="34" charset="0"/>
              </a:defRPr>
            </a:lvl2pPr>
            <a:lvl3pPr marL="630238" marR="0"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3pPr>
            <a:lvl4pPr marL="801688" marR="0"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a:solidFill>
                  <a:schemeClr val="tx1"/>
                </a:solidFill>
                <a:latin typeface="Arial" panose="020B0604020202020204" pitchFamily="34" charset="0"/>
                <a:cs typeface="Arial" panose="020B0604020202020204" pitchFamily="34" charset="0"/>
              </a:defRPr>
            </a:lvl4pPr>
            <a:lvl5pPr marL="982663" marR="0"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a:solidFill>
                  <a:schemeClr val="tx1"/>
                </a:solidFill>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text here</a:t>
            </a:r>
          </a:p>
          <a:p>
            <a:pPr marL="449263" marR="0" lvl="1"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630238" marR="0" lvl="2"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801688" marR="0" lvl="3"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982663" marR="0" lvl="4"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sp>
        <p:nvSpPr>
          <p:cNvPr id="29" name="Text Placeholder 12"/>
          <p:cNvSpPr>
            <a:spLocks noGrp="1"/>
          </p:cNvSpPr>
          <p:nvPr>
            <p:ph type="body" sz="quarter" idx="14" hasCustomPrompt="1"/>
          </p:nvPr>
        </p:nvSpPr>
        <p:spPr>
          <a:xfrm>
            <a:off x="4529138" y="5934075"/>
            <a:ext cx="4513262" cy="260350"/>
          </a:xfrm>
        </p:spPr>
        <p:txBody>
          <a:bodyPr>
            <a:noAutofit/>
          </a:bodyPr>
          <a:lstStyle>
            <a:lvl1pPr marL="0" indent="0">
              <a:buNone/>
              <a:defRPr sz="1050" i="1" baseline="0">
                <a:solidFill>
                  <a:schemeClr val="tx2"/>
                </a:solidFill>
              </a:defRPr>
            </a:lvl1pPr>
            <a:lvl2pPr>
              <a:defRPr sz="1600"/>
            </a:lvl2pPr>
            <a:lvl3pPr>
              <a:defRPr sz="1400"/>
            </a:lvl3pPr>
            <a:lvl4pPr>
              <a:defRPr sz="1200"/>
            </a:lvl4pPr>
            <a:lvl5pPr>
              <a:defRPr sz="1200"/>
            </a:lvl5pPr>
          </a:lstStyle>
          <a:p>
            <a:pPr lvl="0"/>
            <a:r>
              <a:rPr lang="en-US" dirty="0"/>
              <a:t>Additional and / or source information</a:t>
            </a:r>
            <a:endParaRPr lang="en-GB" dirty="0"/>
          </a:p>
        </p:txBody>
      </p:sp>
      <p:sp>
        <p:nvSpPr>
          <p:cNvPr id="31" name="Content Placeholder 4"/>
          <p:cNvSpPr>
            <a:spLocks noGrp="1"/>
          </p:cNvSpPr>
          <p:nvPr>
            <p:ph sz="quarter" idx="18" hasCustomPrompt="1"/>
          </p:nvPr>
        </p:nvSpPr>
        <p:spPr>
          <a:xfrm>
            <a:off x="4529138" y="1535113"/>
            <a:ext cx="4513232" cy="4358814"/>
          </a:xfrm>
          <a:noFill/>
        </p:spPr>
        <p:txBody>
          <a:bodyPr/>
          <a:lstStyle>
            <a:lvl1pPr marL="0" indent="0">
              <a:buNone/>
              <a:defRPr baseline="0"/>
            </a:lvl1pPr>
          </a:lstStyle>
          <a:p>
            <a:pPr lvl="0"/>
            <a:r>
              <a:rPr lang="de-DE" dirty="0"/>
              <a:t>Insert Picture </a:t>
            </a:r>
            <a:r>
              <a:rPr lang="de-DE" dirty="0" err="1"/>
              <a:t>or</a:t>
            </a:r>
            <a:r>
              <a:rPr lang="de-DE" dirty="0"/>
              <a:t> Table </a:t>
            </a:r>
            <a:r>
              <a:rPr lang="de-DE" dirty="0" err="1"/>
              <a:t>by</a:t>
            </a:r>
            <a:r>
              <a:rPr lang="de-DE" dirty="0"/>
              <a:t> </a:t>
            </a:r>
            <a:r>
              <a:rPr lang="de-DE" dirty="0" err="1"/>
              <a:t>clicking</a:t>
            </a:r>
            <a:r>
              <a:rPr lang="de-DE" dirty="0"/>
              <a:t> on </a:t>
            </a:r>
            <a:r>
              <a:rPr lang="de-DE" dirty="0" err="1"/>
              <a:t>the</a:t>
            </a:r>
            <a:r>
              <a:rPr lang="de-DE" dirty="0"/>
              <a:t> </a:t>
            </a:r>
            <a:r>
              <a:rPr lang="de-DE" dirty="0" err="1"/>
              <a:t>respective</a:t>
            </a:r>
            <a:r>
              <a:rPr lang="de-DE" dirty="0"/>
              <a:t> </a:t>
            </a:r>
            <a:r>
              <a:rPr lang="de-DE" dirty="0" err="1"/>
              <a:t>icon</a:t>
            </a:r>
            <a:r>
              <a:rPr lang="de-DE" dirty="0"/>
              <a:t>.</a:t>
            </a:r>
            <a:endParaRPr lang="en-GB" dirty="0"/>
          </a:p>
        </p:txBody>
      </p:sp>
      <p:sp>
        <p:nvSpPr>
          <p:cNvPr id="18" name="Text Placeholder 23"/>
          <p:cNvSpPr>
            <a:spLocks noGrp="1"/>
          </p:cNvSpPr>
          <p:nvPr>
            <p:ph type="body" sz="quarter" idx="23" hasCustomPrompt="1"/>
          </p:nvPr>
        </p:nvSpPr>
        <p:spPr>
          <a:xfrm>
            <a:off x="5242321" y="6363658"/>
            <a:ext cx="1104900" cy="432639"/>
          </a:xfrm>
        </p:spPr>
        <p:txBody>
          <a:bodyPr vert="horz" lIns="91440" tIns="45720" rIns="91440" bIns="45720" rtlCol="0"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GB" sz="1100" dirty="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Logo 3 </a:t>
            </a:r>
            <a:r>
              <a:rPr lang="en-GB" dirty="0"/>
              <a:t>(</a:t>
            </a:r>
            <a:r>
              <a:rPr lang="en-US" dirty="0"/>
              <a:t>Insert in Slide Master)</a:t>
            </a:r>
          </a:p>
        </p:txBody>
      </p:sp>
      <p:sp>
        <p:nvSpPr>
          <p:cNvPr id="20" name="Text Placeholder 23"/>
          <p:cNvSpPr>
            <a:spLocks noGrp="1"/>
          </p:cNvSpPr>
          <p:nvPr>
            <p:ph type="body" sz="quarter" idx="21" hasCustomPrompt="1"/>
          </p:nvPr>
        </p:nvSpPr>
        <p:spPr>
          <a:xfrm>
            <a:off x="2790825" y="6363658"/>
            <a:ext cx="1104900" cy="432639"/>
          </a:xfrm>
        </p:spPr>
        <p:txBody>
          <a:bodyPr vert="horz" lIns="91440" tIns="45720" rIns="91440" bIns="45720" rtlCol="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lang="en-GB" sz="1100" baseline="0" dirty="0">
                <a:solidFill>
                  <a:schemeClr val="tx2"/>
                </a:solidFill>
              </a:defRPr>
            </a:lvl1pPr>
          </a:lstStyle>
          <a:p>
            <a:pPr marL="0" lvl="0"/>
            <a:r>
              <a:rPr lang="en-US" dirty="0"/>
              <a:t>Logo 1 (Insert in Slide Master)</a:t>
            </a:r>
          </a:p>
        </p:txBody>
      </p:sp>
      <p:sp>
        <p:nvSpPr>
          <p:cNvPr id="21" name="Text Placeholder 23"/>
          <p:cNvSpPr>
            <a:spLocks noGrp="1"/>
          </p:cNvSpPr>
          <p:nvPr>
            <p:ph type="body" sz="quarter" idx="22" hasCustomPrompt="1"/>
          </p:nvPr>
        </p:nvSpPr>
        <p:spPr>
          <a:xfrm>
            <a:off x="4008834" y="6363658"/>
            <a:ext cx="1104900" cy="432639"/>
          </a:xfrm>
        </p:spPr>
        <p:txBody>
          <a:bodyPr vert="horz" lIns="91440" tIns="45720" rIns="91440" bIns="45720" rtlCol="0"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GB" sz="1100" dirty="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Logo 2 (Insert in Slide Master)</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3736" y="140710"/>
            <a:ext cx="1578634" cy="930898"/>
          </a:xfrm>
          <a:prstGeom prst="rect">
            <a:avLst/>
          </a:prstGeom>
        </p:spPr>
      </p:pic>
      <p:sp>
        <p:nvSpPr>
          <p:cNvPr id="23" name="Slide Number Placeholder 18"/>
          <p:cNvSpPr>
            <a:spLocks noGrp="1"/>
          </p:cNvSpPr>
          <p:nvPr>
            <p:ph type="sldNum" sz="quarter" idx="12"/>
          </p:nvPr>
        </p:nvSpPr>
        <p:spPr>
          <a:xfrm>
            <a:off x="6457950" y="6356351"/>
            <a:ext cx="2241550" cy="365125"/>
          </a:xfrm>
        </p:spPr>
        <p:txBody>
          <a:bodyPr/>
          <a:lstStyle/>
          <a:p>
            <a:fld id="{CD6F2A80-D20E-446C-B673-7986A757B4D1}" type="slidenum">
              <a:rPr lang="en-GB" smtClean="0"/>
              <a:pPr/>
              <a:t>‹#›</a:t>
            </a:fld>
            <a:endParaRPr lang="en-GB" dirty="0"/>
          </a:p>
        </p:txBody>
      </p:sp>
      <p:sp>
        <p:nvSpPr>
          <p:cNvPr id="27" name="Date Placeholder 16"/>
          <p:cNvSpPr>
            <a:spLocks noGrp="1"/>
          </p:cNvSpPr>
          <p:nvPr>
            <p:ph type="dt" sz="half" idx="10"/>
          </p:nvPr>
        </p:nvSpPr>
        <p:spPr>
          <a:xfrm>
            <a:off x="366352" y="6356351"/>
            <a:ext cx="2319698" cy="365125"/>
          </a:xfrm>
        </p:spPr>
        <p:txBody>
          <a:bodyPr/>
          <a:lstStyle/>
          <a:p>
            <a:fld id="{4BD072FA-1D2D-4555-AD44-572AABA8BACA}" type="datetime1">
              <a:rPr lang="en-GB" smtClean="0"/>
              <a:t>11/7/16</a:t>
            </a:fld>
            <a:endParaRPr lang="en-GB" dirty="0"/>
          </a:p>
        </p:txBody>
      </p:sp>
    </p:spTree>
    <p:extLst>
      <p:ext uri="{BB962C8B-B14F-4D97-AF65-F5344CB8AC3E}">
        <p14:creationId xmlns:p14="http://schemas.microsoft.com/office/powerpoint/2010/main" val="2802375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or Table_withLogos">
    <p:spTree>
      <p:nvGrpSpPr>
        <p:cNvPr id="1" name=""/>
        <p:cNvGrpSpPr/>
        <p:nvPr/>
      </p:nvGrpSpPr>
      <p:grpSpPr>
        <a:xfrm>
          <a:off x="0" y="0"/>
          <a:ext cx="0" cy="0"/>
          <a:chOff x="0" y="0"/>
          <a:chExt cx="0" cy="0"/>
        </a:xfrm>
      </p:grpSpPr>
      <p:sp>
        <p:nvSpPr>
          <p:cNvPr id="4" name="Content Placeholder 3"/>
          <p:cNvSpPr>
            <a:spLocks noGrp="1"/>
          </p:cNvSpPr>
          <p:nvPr>
            <p:ph sz="quarter" idx="19" hasCustomPrompt="1"/>
          </p:nvPr>
        </p:nvSpPr>
        <p:spPr>
          <a:xfrm>
            <a:off x="339725" y="1466850"/>
            <a:ext cx="8437563" cy="4329113"/>
          </a:xfrm>
          <a:noFill/>
        </p:spPr>
        <p:txBody>
          <a:bodyPr/>
          <a:lstStyle>
            <a:lvl1pPr marL="0" indent="0">
              <a:buNone/>
              <a:defRPr baseline="0"/>
            </a:lvl1pPr>
          </a:lstStyle>
          <a:p>
            <a:pPr lvl="0"/>
            <a:r>
              <a:rPr lang="de-DE" dirty="0"/>
              <a:t>Insert Picture </a:t>
            </a:r>
            <a:r>
              <a:rPr lang="de-DE" dirty="0" err="1"/>
              <a:t>or</a:t>
            </a:r>
            <a:r>
              <a:rPr lang="de-DE" dirty="0"/>
              <a:t> Table </a:t>
            </a:r>
            <a:r>
              <a:rPr lang="de-DE" dirty="0" err="1"/>
              <a:t>by</a:t>
            </a:r>
            <a:r>
              <a:rPr lang="de-DE" dirty="0"/>
              <a:t> </a:t>
            </a:r>
            <a:r>
              <a:rPr lang="de-DE" dirty="0" err="1"/>
              <a:t>clicking</a:t>
            </a:r>
            <a:r>
              <a:rPr lang="de-DE" dirty="0"/>
              <a:t> on </a:t>
            </a:r>
            <a:r>
              <a:rPr lang="de-DE" dirty="0" err="1"/>
              <a:t>the</a:t>
            </a:r>
            <a:r>
              <a:rPr lang="de-DE" dirty="0"/>
              <a:t> </a:t>
            </a:r>
            <a:r>
              <a:rPr lang="de-DE" dirty="0" err="1"/>
              <a:t>respective</a:t>
            </a:r>
            <a:r>
              <a:rPr lang="de-DE" dirty="0"/>
              <a:t> </a:t>
            </a:r>
            <a:r>
              <a:rPr lang="de-DE" dirty="0" err="1"/>
              <a:t>icon</a:t>
            </a:r>
            <a:r>
              <a:rPr lang="de-DE" dirty="0"/>
              <a:t>.</a:t>
            </a:r>
            <a:endParaRPr lang="en-GB" dirty="0"/>
          </a:p>
        </p:txBody>
      </p:sp>
      <p:sp>
        <p:nvSpPr>
          <p:cNvPr id="2" name="Title 1"/>
          <p:cNvSpPr>
            <a:spLocks noGrp="1"/>
          </p:cNvSpPr>
          <p:nvPr>
            <p:ph type="title" hasCustomPrompt="1"/>
          </p:nvPr>
        </p:nvSpPr>
        <p:spPr>
          <a:xfrm>
            <a:off x="340025" y="41273"/>
            <a:ext cx="7123711" cy="1129772"/>
          </a:xfrm>
        </p:spPr>
        <p:txBody>
          <a:bodyPr>
            <a:noAutofit/>
          </a:bodyPr>
          <a:lstStyle>
            <a:lvl1pPr>
              <a:defRPr sz="3600" b="0">
                <a:solidFill>
                  <a:schemeClr val="tx2"/>
                </a:solidFill>
                <a:latin typeface="Arial" panose="020B0604020202020204" pitchFamily="34" charset="0"/>
                <a:cs typeface="Arial" panose="020B0604020202020204" pitchFamily="34" charset="0"/>
              </a:defRPr>
            </a:lvl1pPr>
          </a:lstStyle>
          <a:p>
            <a:r>
              <a:rPr lang="en-US" dirty="0"/>
              <a:t>Title of chart / chapter</a:t>
            </a:r>
          </a:p>
        </p:txBody>
      </p:sp>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4" hasCustomPrompt="1"/>
          </p:nvPr>
        </p:nvSpPr>
        <p:spPr>
          <a:xfrm>
            <a:off x="366354" y="5894388"/>
            <a:ext cx="8411294" cy="300037"/>
          </a:xfrm>
        </p:spPr>
        <p:txBody>
          <a:bodyPr>
            <a:noAutofit/>
          </a:bodyPr>
          <a:lstStyle>
            <a:lvl1pPr marL="0" indent="0">
              <a:buNone/>
              <a:defRPr sz="1050" i="1" baseline="0">
                <a:solidFill>
                  <a:schemeClr val="tx2"/>
                </a:solidFill>
              </a:defRPr>
            </a:lvl1pPr>
            <a:lvl2pPr>
              <a:defRPr sz="1600"/>
            </a:lvl2pPr>
            <a:lvl3pPr>
              <a:defRPr sz="1400"/>
            </a:lvl3pPr>
            <a:lvl4pPr>
              <a:defRPr sz="1200"/>
            </a:lvl4pPr>
            <a:lvl5pPr>
              <a:defRPr sz="1200"/>
            </a:lvl5pPr>
          </a:lstStyle>
          <a:p>
            <a:pPr lvl="0"/>
            <a:r>
              <a:rPr lang="en-US" dirty="0"/>
              <a:t>Additional and / or source information</a:t>
            </a:r>
            <a:endParaRPr lang="en-GB" dirty="0"/>
          </a:p>
        </p:txBody>
      </p:sp>
      <p:sp>
        <p:nvSpPr>
          <p:cNvPr id="21" name="Text Placeholder 23"/>
          <p:cNvSpPr>
            <a:spLocks noGrp="1"/>
          </p:cNvSpPr>
          <p:nvPr>
            <p:ph type="body" sz="quarter" idx="23" hasCustomPrompt="1"/>
          </p:nvPr>
        </p:nvSpPr>
        <p:spPr>
          <a:xfrm>
            <a:off x="5242321" y="6363658"/>
            <a:ext cx="1104900" cy="432639"/>
          </a:xfrm>
        </p:spPr>
        <p:txBody>
          <a:bodyPr vert="horz" lIns="91440" tIns="45720" rIns="91440" bIns="45720" rtlCol="0"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GB" sz="1100" dirty="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Logo 3 </a:t>
            </a:r>
            <a:r>
              <a:rPr lang="en-GB" dirty="0"/>
              <a:t>(</a:t>
            </a:r>
            <a:r>
              <a:rPr lang="en-US" dirty="0"/>
              <a:t>Insert in Slide Master)</a:t>
            </a:r>
          </a:p>
        </p:txBody>
      </p:sp>
      <p:sp>
        <p:nvSpPr>
          <p:cNvPr id="22" name="Text Placeholder 23"/>
          <p:cNvSpPr>
            <a:spLocks noGrp="1"/>
          </p:cNvSpPr>
          <p:nvPr>
            <p:ph type="body" sz="quarter" idx="21" hasCustomPrompt="1"/>
          </p:nvPr>
        </p:nvSpPr>
        <p:spPr>
          <a:xfrm>
            <a:off x="2790825" y="6363658"/>
            <a:ext cx="1104900" cy="432639"/>
          </a:xfrm>
        </p:spPr>
        <p:txBody>
          <a:bodyPr vert="horz" lIns="91440" tIns="45720" rIns="91440" bIns="45720" rtlCol="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lang="en-GB" sz="1100" baseline="0" dirty="0">
                <a:solidFill>
                  <a:schemeClr val="tx2"/>
                </a:solidFill>
              </a:defRPr>
            </a:lvl1pPr>
          </a:lstStyle>
          <a:p>
            <a:pPr marL="0" lvl="0"/>
            <a:r>
              <a:rPr lang="en-US" dirty="0"/>
              <a:t>Logo 1 (Insert in Slide Master)</a:t>
            </a:r>
          </a:p>
        </p:txBody>
      </p:sp>
      <p:sp>
        <p:nvSpPr>
          <p:cNvPr id="24" name="Text Placeholder 23"/>
          <p:cNvSpPr>
            <a:spLocks noGrp="1"/>
          </p:cNvSpPr>
          <p:nvPr>
            <p:ph type="body" sz="quarter" idx="22" hasCustomPrompt="1"/>
          </p:nvPr>
        </p:nvSpPr>
        <p:spPr>
          <a:xfrm>
            <a:off x="4008834" y="6363658"/>
            <a:ext cx="1104900" cy="432639"/>
          </a:xfrm>
        </p:spPr>
        <p:txBody>
          <a:bodyPr vert="horz" lIns="91440" tIns="45720" rIns="91440" bIns="45720" rtlCol="0"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GB" sz="1100" dirty="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Logo 2 (Insert in Slide Master)</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3736" y="140710"/>
            <a:ext cx="1578634" cy="930898"/>
          </a:xfrm>
          <a:prstGeom prst="rect">
            <a:avLst/>
          </a:prstGeom>
        </p:spPr>
      </p:pic>
      <p:sp>
        <p:nvSpPr>
          <p:cNvPr id="18" name="Slide Number Placeholder 18"/>
          <p:cNvSpPr>
            <a:spLocks noGrp="1"/>
          </p:cNvSpPr>
          <p:nvPr>
            <p:ph type="sldNum" sz="quarter" idx="12"/>
          </p:nvPr>
        </p:nvSpPr>
        <p:spPr>
          <a:xfrm>
            <a:off x="6457950" y="6356351"/>
            <a:ext cx="2241550" cy="365125"/>
          </a:xfrm>
        </p:spPr>
        <p:txBody>
          <a:bodyPr/>
          <a:lstStyle/>
          <a:p>
            <a:fld id="{CD6F2A80-D20E-446C-B673-7986A757B4D1}" type="slidenum">
              <a:rPr lang="en-GB" smtClean="0"/>
              <a:pPr/>
              <a:t>‹#›</a:t>
            </a:fld>
            <a:endParaRPr lang="en-GB" dirty="0"/>
          </a:p>
        </p:txBody>
      </p:sp>
      <p:sp>
        <p:nvSpPr>
          <p:cNvPr id="19" name="Date Placeholder 16"/>
          <p:cNvSpPr>
            <a:spLocks noGrp="1"/>
          </p:cNvSpPr>
          <p:nvPr>
            <p:ph type="dt" sz="half" idx="10"/>
          </p:nvPr>
        </p:nvSpPr>
        <p:spPr>
          <a:xfrm>
            <a:off x="366352" y="6356351"/>
            <a:ext cx="2319698" cy="365125"/>
          </a:xfrm>
        </p:spPr>
        <p:txBody>
          <a:bodyPr/>
          <a:lstStyle/>
          <a:p>
            <a:fld id="{4BD072FA-1D2D-4555-AD44-572AABA8BACA}" type="datetime1">
              <a:rPr lang="en-GB" smtClean="0"/>
              <a:t>11/7/16</a:t>
            </a:fld>
            <a:endParaRPr lang="en-GB" dirty="0"/>
          </a:p>
        </p:txBody>
      </p:sp>
    </p:spTree>
    <p:extLst>
      <p:ext uri="{BB962C8B-B14F-4D97-AF65-F5344CB8AC3E}">
        <p14:creationId xmlns:p14="http://schemas.microsoft.com/office/powerpoint/2010/main" val="2060180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353" y="1709739"/>
            <a:ext cx="8144235" cy="2852737"/>
          </a:xfrm>
        </p:spPr>
        <p:txBody>
          <a:bodyPr anchor="b">
            <a:noAutofit/>
          </a:bodyPr>
          <a:lstStyle>
            <a:lvl1pPr>
              <a:defRPr sz="4400">
                <a:solidFill>
                  <a:srgbClr val="6D8B95"/>
                </a:solidFill>
                <a:latin typeface="Arial" panose="020B0604020202020204" pitchFamily="34" charset="0"/>
                <a:cs typeface="Arial" panose="020B0604020202020204" pitchFamily="34" charset="0"/>
              </a:defRPr>
            </a:lvl1pPr>
          </a:lstStyle>
          <a:p>
            <a:r>
              <a:rPr lang="en-US" dirty="0"/>
              <a:t>Section Header</a:t>
            </a:r>
          </a:p>
        </p:txBody>
      </p:sp>
      <p:sp>
        <p:nvSpPr>
          <p:cNvPr id="3" name="Text Placeholder 2"/>
          <p:cNvSpPr>
            <a:spLocks noGrp="1"/>
          </p:cNvSpPr>
          <p:nvPr>
            <p:ph type="body" idx="1" hasCustomPrompt="1"/>
          </p:nvPr>
        </p:nvSpPr>
        <p:spPr>
          <a:xfrm>
            <a:off x="366353" y="4589464"/>
            <a:ext cx="8144235" cy="1500187"/>
          </a:xfrm>
        </p:spPr>
        <p:txBody>
          <a:bodyPr>
            <a:noAutofit/>
          </a:bodyPr>
          <a:lstStyle>
            <a:lvl1pPr marL="0" indent="0">
              <a:buNone/>
              <a:defRPr sz="2400">
                <a:solidFill>
                  <a:srgbClr val="A7BBC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cxnSp>
        <p:nvCxnSpPr>
          <p:cNvPr id="8" name="Straight Connector 7"/>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3939"/>
          <a:stretch/>
        </p:blipFill>
        <p:spPr>
          <a:xfrm>
            <a:off x="232782" y="100299"/>
            <a:ext cx="2900943" cy="1780788"/>
          </a:xfrm>
          <a:prstGeom prst="rect">
            <a:avLst/>
          </a:prstGeom>
        </p:spPr>
      </p:pic>
      <p:sp>
        <p:nvSpPr>
          <p:cNvPr id="9" name="Content Placeholder 3"/>
          <p:cNvSpPr>
            <a:spLocks noGrp="1"/>
          </p:cNvSpPr>
          <p:nvPr>
            <p:ph sz="quarter" idx="42" hasCustomPrompt="1"/>
          </p:nvPr>
        </p:nvSpPr>
        <p:spPr>
          <a:xfrm>
            <a:off x="6172199" y="210965"/>
            <a:ext cx="2456437" cy="1423784"/>
          </a:xfrm>
        </p:spPr>
        <p:txBody>
          <a:bodyPr anchor="t"/>
          <a:lstStyle>
            <a:lvl1pPr marL="0" indent="0" algn="ctr">
              <a:buNone/>
              <a:defRPr/>
            </a:lvl1pPr>
          </a:lstStyle>
          <a:p>
            <a:pPr lvl="0"/>
            <a:r>
              <a:rPr lang="en-US" dirty="0"/>
              <a:t>Logo 3</a:t>
            </a:r>
            <a:endParaRPr lang="en-GB" dirty="0"/>
          </a:p>
        </p:txBody>
      </p:sp>
      <p:sp>
        <p:nvSpPr>
          <p:cNvPr id="11" name="Content Placeholder 3"/>
          <p:cNvSpPr>
            <a:spLocks noGrp="1"/>
          </p:cNvSpPr>
          <p:nvPr>
            <p:ph sz="quarter" idx="43" hasCustomPrompt="1"/>
          </p:nvPr>
        </p:nvSpPr>
        <p:spPr>
          <a:xfrm>
            <a:off x="3350417" y="210965"/>
            <a:ext cx="2456437" cy="1423784"/>
          </a:xfrm>
        </p:spPr>
        <p:txBody>
          <a:bodyPr anchor="t"/>
          <a:lstStyle>
            <a:lvl1pPr marL="0" indent="0" algn="ctr">
              <a:buNone/>
              <a:defRPr/>
            </a:lvl1pPr>
          </a:lstStyle>
          <a:p>
            <a:pPr lvl="0"/>
            <a:r>
              <a:rPr lang="en-US" dirty="0"/>
              <a:t>Logo 2</a:t>
            </a:r>
            <a:endParaRPr lang="en-GB" dirty="0"/>
          </a:p>
        </p:txBody>
      </p:sp>
    </p:spTree>
    <p:extLst>
      <p:ext uri="{BB962C8B-B14F-4D97-AF65-F5344CB8AC3E}">
        <p14:creationId xmlns:p14="http://schemas.microsoft.com/office/powerpoint/2010/main" val="3471389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_Logos&amp;Contacts">
    <p:spTree>
      <p:nvGrpSpPr>
        <p:cNvPr id="1" name=""/>
        <p:cNvGrpSpPr/>
        <p:nvPr/>
      </p:nvGrpSpPr>
      <p:grpSpPr>
        <a:xfrm>
          <a:off x="0" y="0"/>
          <a:ext cx="0" cy="0"/>
          <a:chOff x="0" y="0"/>
          <a:chExt cx="0" cy="0"/>
        </a:xfrm>
      </p:grpSpPr>
      <p:sp>
        <p:nvSpPr>
          <p:cNvPr id="38" name="Content Placeholder 3"/>
          <p:cNvSpPr>
            <a:spLocks noGrp="1"/>
          </p:cNvSpPr>
          <p:nvPr>
            <p:ph sz="quarter" idx="41" hasCustomPrompt="1"/>
          </p:nvPr>
        </p:nvSpPr>
        <p:spPr>
          <a:xfrm>
            <a:off x="493713" y="3215987"/>
            <a:ext cx="2639927" cy="1049838"/>
          </a:xfrm>
        </p:spPr>
        <p:txBody>
          <a:bodyPr anchor="t"/>
          <a:lstStyle>
            <a:lvl1pPr marL="0" indent="0" algn="ctr">
              <a:buNone/>
              <a:defRPr sz="1400" baseline="0"/>
            </a:lvl1pPr>
          </a:lstStyle>
          <a:p>
            <a:pPr lvl="0"/>
            <a:r>
              <a:rPr lang="en-US" dirty="0"/>
              <a:t>Logo Partner 1 / NewClimate </a:t>
            </a:r>
            <a:endParaRPr lang="en-GB" dirty="0"/>
          </a:p>
        </p:txBody>
      </p:sp>
      <p:sp>
        <p:nvSpPr>
          <p:cNvPr id="4" name="Text Placeholder 3"/>
          <p:cNvSpPr>
            <a:spLocks noGrp="1"/>
          </p:cNvSpPr>
          <p:nvPr>
            <p:ph type="body" sz="half" idx="2" hasCustomPrompt="1"/>
          </p:nvPr>
        </p:nvSpPr>
        <p:spPr>
          <a:xfrm>
            <a:off x="493713" y="4403558"/>
            <a:ext cx="2639928" cy="337389"/>
          </a:xfrm>
        </p:spPr>
        <p:txBody>
          <a:bodyPr>
            <a:noAutofit/>
          </a:bodyPr>
          <a:lstStyle>
            <a:lvl1pPr marL="0" indent="0">
              <a:buNone/>
              <a:defRPr sz="1600" b="1"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Surname</a:t>
            </a:r>
          </a:p>
        </p:txBody>
      </p:sp>
      <p:sp>
        <p:nvSpPr>
          <p:cNvPr id="11" name="TextBox 10"/>
          <p:cNvSpPr txBox="1"/>
          <p:nvPr userDrawn="1"/>
        </p:nvSpPr>
        <p:spPr>
          <a:xfrm>
            <a:off x="458020" y="2708087"/>
            <a:ext cx="8228570" cy="400110"/>
          </a:xfrm>
          <a:prstGeom prst="rect">
            <a:avLst/>
          </a:prstGeom>
          <a:noFill/>
        </p:spPr>
        <p:txBody>
          <a:bodyPr wrap="square" rtlCol="0">
            <a:spAutoFit/>
          </a:bodyPr>
          <a:lstStyle/>
          <a:p>
            <a:r>
              <a:rPr lang="de-DE" sz="2000" b="1" u="sng" kern="1200" baseline="0" dirty="0">
                <a:solidFill>
                  <a:srgbClr val="6D8B95"/>
                </a:solidFill>
                <a:latin typeface="Arial" panose="020B0604020202020204" pitchFamily="34" charset="0"/>
                <a:ea typeface="+mn-ea"/>
                <a:cs typeface="Arial" panose="020B0604020202020204" pitchFamily="34" charset="0"/>
              </a:rPr>
              <a:t>Contact details:</a:t>
            </a:r>
            <a:endParaRPr lang="en-GB" sz="2000" b="1" u="sng" kern="1200" baseline="0" dirty="0">
              <a:solidFill>
                <a:srgbClr val="6D8B95"/>
              </a:solidFill>
              <a:latin typeface="Arial" panose="020B0604020202020204" pitchFamily="34" charset="0"/>
              <a:ea typeface="+mn-ea"/>
              <a:cs typeface="Arial" panose="020B0604020202020204" pitchFamily="34" charset="0"/>
            </a:endParaRPr>
          </a:p>
        </p:txBody>
      </p:sp>
      <p:sp>
        <p:nvSpPr>
          <p:cNvPr id="14" name="TextBox 13"/>
          <p:cNvSpPr txBox="1"/>
          <p:nvPr userDrawn="1"/>
        </p:nvSpPr>
        <p:spPr>
          <a:xfrm>
            <a:off x="458019" y="1100432"/>
            <a:ext cx="8518579" cy="707886"/>
          </a:xfrm>
          <a:prstGeom prst="rect">
            <a:avLst/>
          </a:prstGeom>
          <a:noFill/>
        </p:spPr>
        <p:txBody>
          <a:bodyPr wrap="square" rtlCol="0">
            <a:spAutoFit/>
          </a:bodyPr>
          <a:lstStyle/>
          <a:p>
            <a:pPr algn="ctr"/>
            <a:r>
              <a:rPr lang="en-US" sz="4000" b="1" kern="1200" dirty="0">
                <a:solidFill>
                  <a:srgbClr val="E75113"/>
                </a:solidFill>
                <a:latin typeface="Arial" panose="020B0604020202020204" pitchFamily="34" charset="0"/>
                <a:ea typeface="+mj-ea"/>
                <a:cs typeface="Arial" panose="020B0604020202020204" pitchFamily="34" charset="0"/>
              </a:rPr>
              <a:t>Thank you for your attention!</a:t>
            </a:r>
            <a:endParaRPr lang="en-GB" sz="4000" b="1" kern="1200" dirty="0">
              <a:solidFill>
                <a:srgbClr val="E75113"/>
              </a:solidFill>
              <a:latin typeface="Arial" panose="020B0604020202020204" pitchFamily="34" charset="0"/>
              <a:ea typeface="+mj-ea"/>
              <a:cs typeface="Arial" panose="020B0604020202020204" pitchFamily="34" charset="0"/>
            </a:endParaRPr>
          </a:p>
        </p:txBody>
      </p:sp>
      <p:sp>
        <p:nvSpPr>
          <p:cNvPr id="17" name="Text Placeholder 16"/>
          <p:cNvSpPr>
            <a:spLocks noGrp="1"/>
          </p:cNvSpPr>
          <p:nvPr>
            <p:ph type="body" sz="quarter" idx="14" hasCustomPrompt="1"/>
          </p:nvPr>
        </p:nvSpPr>
        <p:spPr>
          <a:xfrm>
            <a:off x="493713" y="6099664"/>
            <a:ext cx="8210050" cy="451140"/>
          </a:xfrm>
        </p:spPr>
        <p:txBody>
          <a:bodyPr>
            <a:noAutofit/>
          </a:bodyPr>
          <a:lstStyle>
            <a:lvl1pPr marL="0" indent="0">
              <a:buNone/>
              <a:defRPr lang="en-US" sz="1400" i="1" kern="1200" baseline="0" smtClean="0">
                <a:solidFill>
                  <a:srgbClr val="6D8B95"/>
                </a:solidFill>
                <a:latin typeface="Arial" panose="020B0604020202020204" pitchFamily="34" charset="0"/>
                <a:ea typeface="+mn-ea"/>
                <a:cs typeface="Arial" panose="020B0604020202020204" pitchFamily="34" charset="0"/>
              </a:defRPr>
            </a:lvl1pPr>
            <a:lvl2pPr marL="457200" indent="0">
              <a:buNone/>
              <a:defRPr/>
            </a:lvl2pPr>
          </a:lstStyle>
          <a:p>
            <a:pPr lvl="0"/>
            <a:r>
              <a:rPr lang="en-US" dirty="0"/>
              <a:t>Further information (e.g. download report at www.xxx.com or something else).</a:t>
            </a:r>
          </a:p>
        </p:txBody>
      </p:sp>
      <p:sp>
        <p:nvSpPr>
          <p:cNvPr id="10" name="Text Placeholder 3"/>
          <p:cNvSpPr>
            <a:spLocks noGrp="1"/>
          </p:cNvSpPr>
          <p:nvPr>
            <p:ph type="body" sz="half" idx="18" hasCustomPrompt="1"/>
          </p:nvPr>
        </p:nvSpPr>
        <p:spPr>
          <a:xfrm>
            <a:off x="493713" y="5098696"/>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n.ame@company.com</a:t>
            </a:r>
          </a:p>
        </p:txBody>
      </p:sp>
      <p:sp>
        <p:nvSpPr>
          <p:cNvPr id="13" name="Text Placeholder 3"/>
          <p:cNvSpPr>
            <a:spLocks noGrp="1"/>
          </p:cNvSpPr>
          <p:nvPr>
            <p:ph type="body" sz="half" idx="23" hasCustomPrompt="1"/>
          </p:nvPr>
        </p:nvSpPr>
        <p:spPr>
          <a:xfrm>
            <a:off x="493713" y="4753797"/>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Company</a:t>
            </a:r>
          </a:p>
        </p:txBody>
      </p:sp>
      <p:sp>
        <p:nvSpPr>
          <p:cNvPr id="25" name="Content Placeholder 3"/>
          <p:cNvSpPr>
            <a:spLocks noGrp="1"/>
          </p:cNvSpPr>
          <p:nvPr>
            <p:ph sz="quarter" idx="16" hasCustomPrompt="1"/>
          </p:nvPr>
        </p:nvSpPr>
        <p:spPr>
          <a:xfrm>
            <a:off x="6336671" y="3215987"/>
            <a:ext cx="2639928" cy="1049838"/>
          </a:xfrm>
        </p:spPr>
        <p:txBody>
          <a:bodyPr anchor="t">
            <a:normAutofit/>
          </a:bodyPr>
          <a:lstStyle>
            <a:lvl1pPr marL="0" indent="0" algn="ctr">
              <a:buNone/>
              <a:defRPr sz="1400"/>
            </a:lvl1pPr>
          </a:lstStyle>
          <a:p>
            <a:pPr lvl="0"/>
            <a:r>
              <a:rPr lang="en-US" dirty="0"/>
              <a:t>Logo Partner 3</a:t>
            </a:r>
            <a:endParaRPr lang="en-GB" dirty="0"/>
          </a:p>
        </p:txBody>
      </p:sp>
      <p:sp>
        <p:nvSpPr>
          <p:cNvPr id="27" name="Content Placeholder 3"/>
          <p:cNvSpPr>
            <a:spLocks noGrp="1"/>
          </p:cNvSpPr>
          <p:nvPr>
            <p:ph sz="quarter" idx="32" hasCustomPrompt="1"/>
          </p:nvPr>
        </p:nvSpPr>
        <p:spPr>
          <a:xfrm>
            <a:off x="3415192" y="3215987"/>
            <a:ext cx="2639927" cy="1049838"/>
          </a:xfrm>
        </p:spPr>
        <p:txBody>
          <a:bodyPr anchor="t">
            <a:normAutofit/>
          </a:bodyPr>
          <a:lstStyle>
            <a:lvl1pPr marL="0" indent="0" algn="ctr">
              <a:buNone/>
              <a:defRPr sz="1400"/>
            </a:lvl1pPr>
          </a:lstStyle>
          <a:p>
            <a:pPr lvl="0"/>
            <a:r>
              <a:rPr lang="en-US" dirty="0"/>
              <a:t>Logo Partner 2</a:t>
            </a:r>
            <a:endParaRPr lang="en-GB" dirty="0"/>
          </a:p>
        </p:txBody>
      </p:sp>
      <p:sp>
        <p:nvSpPr>
          <p:cNvPr id="28" name="Text Placeholder 3"/>
          <p:cNvSpPr>
            <a:spLocks noGrp="1"/>
          </p:cNvSpPr>
          <p:nvPr>
            <p:ph type="body" sz="half" idx="29" hasCustomPrompt="1"/>
          </p:nvPr>
        </p:nvSpPr>
        <p:spPr>
          <a:xfrm>
            <a:off x="493714" y="5443595"/>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www.website.com</a:t>
            </a:r>
            <a:endParaRPr lang="en-GB" dirty="0"/>
          </a:p>
        </p:txBody>
      </p:sp>
      <p:sp>
        <p:nvSpPr>
          <p:cNvPr id="29" name="Text Placeholder 3"/>
          <p:cNvSpPr>
            <a:spLocks noGrp="1"/>
          </p:cNvSpPr>
          <p:nvPr>
            <p:ph type="body" sz="half" idx="33" hasCustomPrompt="1"/>
          </p:nvPr>
        </p:nvSpPr>
        <p:spPr>
          <a:xfrm>
            <a:off x="3415192" y="4403558"/>
            <a:ext cx="2639928" cy="337389"/>
          </a:xfrm>
        </p:spPr>
        <p:txBody>
          <a:bodyPr>
            <a:noAutofit/>
          </a:bodyPr>
          <a:lstStyle>
            <a:lvl1pPr marL="0" indent="0">
              <a:buNone/>
              <a:defRPr sz="1600" b="1"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Surname</a:t>
            </a:r>
          </a:p>
        </p:txBody>
      </p:sp>
      <p:sp>
        <p:nvSpPr>
          <p:cNvPr id="30" name="Text Placeholder 3"/>
          <p:cNvSpPr>
            <a:spLocks noGrp="1"/>
          </p:cNvSpPr>
          <p:nvPr>
            <p:ph type="body" sz="half" idx="34" hasCustomPrompt="1"/>
          </p:nvPr>
        </p:nvSpPr>
        <p:spPr>
          <a:xfrm>
            <a:off x="3415192" y="5098696"/>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n.ame@company.com</a:t>
            </a:r>
          </a:p>
        </p:txBody>
      </p:sp>
      <p:sp>
        <p:nvSpPr>
          <p:cNvPr id="31" name="Text Placeholder 3"/>
          <p:cNvSpPr>
            <a:spLocks noGrp="1"/>
          </p:cNvSpPr>
          <p:nvPr>
            <p:ph type="body" sz="half" idx="35" hasCustomPrompt="1"/>
          </p:nvPr>
        </p:nvSpPr>
        <p:spPr>
          <a:xfrm>
            <a:off x="3415192" y="4753797"/>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Company</a:t>
            </a:r>
          </a:p>
        </p:txBody>
      </p:sp>
      <p:sp>
        <p:nvSpPr>
          <p:cNvPr id="32" name="Text Placeholder 3"/>
          <p:cNvSpPr>
            <a:spLocks noGrp="1"/>
          </p:cNvSpPr>
          <p:nvPr>
            <p:ph type="body" sz="half" idx="36" hasCustomPrompt="1"/>
          </p:nvPr>
        </p:nvSpPr>
        <p:spPr>
          <a:xfrm>
            <a:off x="3415193" y="5443595"/>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www.website.com</a:t>
            </a:r>
            <a:endParaRPr lang="en-GB" dirty="0"/>
          </a:p>
        </p:txBody>
      </p:sp>
      <p:sp>
        <p:nvSpPr>
          <p:cNvPr id="33" name="Text Placeholder 3"/>
          <p:cNvSpPr>
            <a:spLocks noGrp="1"/>
          </p:cNvSpPr>
          <p:nvPr>
            <p:ph type="body" sz="half" idx="37" hasCustomPrompt="1"/>
          </p:nvPr>
        </p:nvSpPr>
        <p:spPr>
          <a:xfrm>
            <a:off x="6336671" y="4403558"/>
            <a:ext cx="2639928" cy="337389"/>
          </a:xfrm>
        </p:spPr>
        <p:txBody>
          <a:bodyPr>
            <a:noAutofit/>
          </a:bodyPr>
          <a:lstStyle>
            <a:lvl1pPr marL="0" indent="0">
              <a:buNone/>
              <a:defRPr sz="1600" b="1"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Surname</a:t>
            </a:r>
          </a:p>
        </p:txBody>
      </p:sp>
      <p:sp>
        <p:nvSpPr>
          <p:cNvPr id="34" name="Text Placeholder 3"/>
          <p:cNvSpPr>
            <a:spLocks noGrp="1"/>
          </p:cNvSpPr>
          <p:nvPr>
            <p:ph type="body" sz="half" idx="38" hasCustomPrompt="1"/>
          </p:nvPr>
        </p:nvSpPr>
        <p:spPr>
          <a:xfrm>
            <a:off x="6336671" y="5098696"/>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n.ame@company.com</a:t>
            </a:r>
          </a:p>
        </p:txBody>
      </p:sp>
      <p:sp>
        <p:nvSpPr>
          <p:cNvPr id="35" name="Text Placeholder 3"/>
          <p:cNvSpPr>
            <a:spLocks noGrp="1"/>
          </p:cNvSpPr>
          <p:nvPr>
            <p:ph type="body" sz="half" idx="39" hasCustomPrompt="1"/>
          </p:nvPr>
        </p:nvSpPr>
        <p:spPr>
          <a:xfrm>
            <a:off x="6336671" y="4753797"/>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Company</a:t>
            </a:r>
          </a:p>
        </p:txBody>
      </p:sp>
      <p:sp>
        <p:nvSpPr>
          <p:cNvPr id="36" name="Text Placeholder 3"/>
          <p:cNvSpPr>
            <a:spLocks noGrp="1"/>
          </p:cNvSpPr>
          <p:nvPr>
            <p:ph type="body" sz="half" idx="40" hasCustomPrompt="1"/>
          </p:nvPr>
        </p:nvSpPr>
        <p:spPr>
          <a:xfrm>
            <a:off x="6336672" y="5443595"/>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www.website.com</a:t>
            </a:r>
            <a:endParaRPr lang="en-GB" dirty="0"/>
          </a:p>
        </p:txBody>
      </p:sp>
    </p:spTree>
    <p:extLst>
      <p:ext uri="{BB962C8B-B14F-4D97-AF65-F5344CB8AC3E}">
        <p14:creationId xmlns:p14="http://schemas.microsoft.com/office/powerpoint/2010/main" val="4164060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inal slide_fix">
    <p:spTree>
      <p:nvGrpSpPr>
        <p:cNvPr id="1" name=""/>
        <p:cNvGrpSpPr/>
        <p:nvPr/>
      </p:nvGrpSpPr>
      <p:grpSpPr>
        <a:xfrm>
          <a:off x="0" y="0"/>
          <a:ext cx="0" cy="0"/>
          <a:chOff x="0" y="0"/>
          <a:chExt cx="0" cy="0"/>
        </a:xfrm>
      </p:grpSpPr>
      <p:sp>
        <p:nvSpPr>
          <p:cNvPr id="21" name="Content Placeholder 8"/>
          <p:cNvSpPr>
            <a:spLocks noGrp="1"/>
          </p:cNvSpPr>
          <p:nvPr>
            <p:ph sz="quarter" idx="28" hasCustomPrompt="1"/>
          </p:nvPr>
        </p:nvSpPr>
        <p:spPr>
          <a:xfrm>
            <a:off x="6336672" y="107788"/>
            <a:ext cx="2639928" cy="3744609"/>
          </a:xfrm>
          <a:noFill/>
          <a:ln>
            <a:solidFill>
              <a:schemeClr val="tx2"/>
            </a:solidFill>
          </a:ln>
        </p:spPr>
        <p:txBody>
          <a:bodyPr>
            <a:normAutofit/>
          </a:bodyPr>
          <a:lstStyle>
            <a:lvl1pPr marL="0" indent="0">
              <a:buNone/>
              <a:defRPr sz="1600" baseline="0"/>
            </a:lvl1pPr>
          </a:lstStyle>
          <a:p>
            <a:pPr lvl="0"/>
            <a:r>
              <a:rPr lang="de-DE" dirty="0"/>
              <a:t>Insert </a:t>
            </a:r>
            <a:r>
              <a:rPr lang="de-DE" dirty="0" err="1"/>
              <a:t>picture</a:t>
            </a:r>
            <a:r>
              <a:rPr lang="de-DE" dirty="0"/>
              <a:t> </a:t>
            </a:r>
            <a:r>
              <a:rPr lang="de-DE" dirty="0" err="1"/>
              <a:t>of</a:t>
            </a:r>
            <a:r>
              <a:rPr lang="de-DE" dirty="0"/>
              <a:t> </a:t>
            </a:r>
            <a:r>
              <a:rPr lang="de-DE" dirty="0" err="1"/>
              <a:t>report</a:t>
            </a:r>
            <a:r>
              <a:rPr lang="de-DE" dirty="0"/>
              <a:t> </a:t>
            </a:r>
            <a:r>
              <a:rPr lang="de-DE" dirty="0" err="1"/>
              <a:t>or</a:t>
            </a:r>
            <a:r>
              <a:rPr lang="de-DE" dirty="0"/>
              <a:t> </a:t>
            </a:r>
            <a:r>
              <a:rPr lang="de-DE" dirty="0" err="1"/>
              <a:t>other</a:t>
            </a:r>
            <a:r>
              <a:rPr lang="de-DE" dirty="0"/>
              <a:t> </a:t>
            </a:r>
            <a:r>
              <a:rPr lang="de-DE" dirty="0" err="1"/>
              <a:t>picture</a:t>
            </a:r>
            <a:endParaRPr lang="en-GB" dirty="0"/>
          </a:p>
        </p:txBody>
      </p:sp>
      <p:sp>
        <p:nvSpPr>
          <p:cNvPr id="38" name="Content Placeholder 3"/>
          <p:cNvSpPr>
            <a:spLocks noGrp="1"/>
          </p:cNvSpPr>
          <p:nvPr>
            <p:ph sz="quarter" idx="41" hasCustomPrompt="1"/>
          </p:nvPr>
        </p:nvSpPr>
        <p:spPr>
          <a:xfrm>
            <a:off x="493713" y="4113015"/>
            <a:ext cx="2639927" cy="1049838"/>
          </a:xfrm>
        </p:spPr>
        <p:txBody>
          <a:bodyPr anchor="t"/>
          <a:lstStyle>
            <a:lvl1pPr marL="0" indent="0" algn="ctr">
              <a:buNone/>
              <a:defRPr sz="1400" baseline="0"/>
            </a:lvl1pPr>
          </a:lstStyle>
          <a:p>
            <a:pPr lvl="0"/>
            <a:r>
              <a:rPr lang="en-US" dirty="0"/>
              <a:t>Logo Partner 1 / NewClimate </a:t>
            </a:r>
            <a:endParaRPr lang="en-GB" dirty="0"/>
          </a:p>
        </p:txBody>
      </p:sp>
      <p:sp>
        <p:nvSpPr>
          <p:cNvPr id="4" name="Text Placeholder 3"/>
          <p:cNvSpPr>
            <a:spLocks noGrp="1"/>
          </p:cNvSpPr>
          <p:nvPr>
            <p:ph type="body" sz="half" idx="2" hasCustomPrompt="1"/>
          </p:nvPr>
        </p:nvSpPr>
        <p:spPr>
          <a:xfrm>
            <a:off x="493713" y="5300586"/>
            <a:ext cx="2639928" cy="337389"/>
          </a:xfrm>
        </p:spPr>
        <p:txBody>
          <a:bodyPr>
            <a:noAutofit/>
          </a:bodyPr>
          <a:lstStyle>
            <a:lvl1pPr marL="0" indent="0">
              <a:buNone/>
              <a:defRPr sz="1600" b="1"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Surname</a:t>
            </a:r>
          </a:p>
        </p:txBody>
      </p:sp>
      <p:sp>
        <p:nvSpPr>
          <p:cNvPr id="11" name="TextBox 10"/>
          <p:cNvSpPr txBox="1"/>
          <p:nvPr userDrawn="1"/>
        </p:nvSpPr>
        <p:spPr>
          <a:xfrm>
            <a:off x="458020" y="3662265"/>
            <a:ext cx="8228570" cy="400110"/>
          </a:xfrm>
          <a:prstGeom prst="rect">
            <a:avLst/>
          </a:prstGeom>
          <a:noFill/>
        </p:spPr>
        <p:txBody>
          <a:bodyPr wrap="square" rtlCol="0">
            <a:spAutoFit/>
          </a:bodyPr>
          <a:lstStyle/>
          <a:p>
            <a:r>
              <a:rPr lang="de-DE" sz="2000" b="1" u="sng" kern="1200" baseline="0" dirty="0">
                <a:solidFill>
                  <a:srgbClr val="6D8B95"/>
                </a:solidFill>
                <a:latin typeface="Arial" panose="020B0604020202020204" pitchFamily="34" charset="0"/>
                <a:ea typeface="+mn-ea"/>
                <a:cs typeface="Arial" panose="020B0604020202020204" pitchFamily="34" charset="0"/>
              </a:rPr>
              <a:t>Contact details:</a:t>
            </a:r>
            <a:endParaRPr lang="en-GB" sz="2000" b="1" u="sng" kern="1200" baseline="0" dirty="0">
              <a:solidFill>
                <a:srgbClr val="6D8B95"/>
              </a:solidFill>
              <a:latin typeface="Arial" panose="020B0604020202020204" pitchFamily="34" charset="0"/>
              <a:ea typeface="+mn-ea"/>
              <a:cs typeface="Arial" panose="020B0604020202020204" pitchFamily="34" charset="0"/>
            </a:endParaRPr>
          </a:p>
        </p:txBody>
      </p:sp>
      <p:sp>
        <p:nvSpPr>
          <p:cNvPr id="14" name="TextBox 13"/>
          <p:cNvSpPr txBox="1"/>
          <p:nvPr userDrawn="1"/>
        </p:nvSpPr>
        <p:spPr>
          <a:xfrm>
            <a:off x="458019" y="1550110"/>
            <a:ext cx="5597099" cy="1200329"/>
          </a:xfrm>
          <a:prstGeom prst="rect">
            <a:avLst/>
          </a:prstGeom>
          <a:noFill/>
        </p:spPr>
        <p:txBody>
          <a:bodyPr wrap="square" rtlCol="0">
            <a:spAutoFit/>
          </a:bodyPr>
          <a:lstStyle/>
          <a:p>
            <a:r>
              <a:rPr lang="en-US" sz="3600" b="1" kern="1200" dirty="0">
                <a:solidFill>
                  <a:srgbClr val="E75113"/>
                </a:solidFill>
                <a:latin typeface="Arial" panose="020B0604020202020204" pitchFamily="34" charset="0"/>
                <a:ea typeface="+mj-ea"/>
                <a:cs typeface="Arial" panose="020B0604020202020204" pitchFamily="34" charset="0"/>
              </a:rPr>
              <a:t>Thank you </a:t>
            </a:r>
            <a:br>
              <a:rPr lang="en-US" sz="3600" b="1" kern="1200" dirty="0">
                <a:solidFill>
                  <a:srgbClr val="E75113"/>
                </a:solidFill>
                <a:latin typeface="Arial" panose="020B0604020202020204" pitchFamily="34" charset="0"/>
                <a:ea typeface="+mj-ea"/>
                <a:cs typeface="Arial" panose="020B0604020202020204" pitchFamily="34" charset="0"/>
              </a:rPr>
            </a:br>
            <a:r>
              <a:rPr lang="en-US" sz="3600" b="1" kern="1200" dirty="0">
                <a:solidFill>
                  <a:srgbClr val="E75113"/>
                </a:solidFill>
                <a:latin typeface="Arial" panose="020B0604020202020204" pitchFamily="34" charset="0"/>
                <a:ea typeface="+mj-ea"/>
                <a:cs typeface="Arial" panose="020B0604020202020204" pitchFamily="34" charset="0"/>
              </a:rPr>
              <a:t>for your attention!</a:t>
            </a:r>
            <a:endParaRPr lang="en-GB" sz="3600" b="1" kern="1200" dirty="0">
              <a:solidFill>
                <a:srgbClr val="E75113"/>
              </a:solidFill>
              <a:latin typeface="Arial" panose="020B0604020202020204" pitchFamily="34" charset="0"/>
              <a:ea typeface="+mj-ea"/>
              <a:cs typeface="Arial" panose="020B0604020202020204" pitchFamily="34" charset="0"/>
            </a:endParaRPr>
          </a:p>
        </p:txBody>
      </p:sp>
      <p:sp>
        <p:nvSpPr>
          <p:cNvPr id="17" name="Text Placeholder 16"/>
          <p:cNvSpPr>
            <a:spLocks noGrp="1"/>
          </p:cNvSpPr>
          <p:nvPr>
            <p:ph type="body" sz="quarter" idx="14" hasCustomPrompt="1"/>
          </p:nvPr>
        </p:nvSpPr>
        <p:spPr>
          <a:xfrm>
            <a:off x="6336671" y="3524531"/>
            <a:ext cx="2639929" cy="327865"/>
          </a:xfrm>
          <a:solidFill>
            <a:schemeClr val="bg1"/>
          </a:solidFill>
          <a:ln>
            <a:solidFill>
              <a:schemeClr val="tx2"/>
            </a:solidFill>
          </a:ln>
        </p:spPr>
        <p:txBody>
          <a:bodyPr>
            <a:noAutofit/>
          </a:bodyPr>
          <a:lstStyle>
            <a:lvl1pPr marL="0" indent="0">
              <a:buNone/>
              <a:defRPr lang="en-US" sz="1000" i="1" kern="1200" baseline="0" smtClean="0">
                <a:solidFill>
                  <a:srgbClr val="6D8B95"/>
                </a:solidFill>
                <a:latin typeface="Arial" panose="020B0604020202020204" pitchFamily="34" charset="0"/>
                <a:ea typeface="+mn-ea"/>
                <a:cs typeface="Arial" panose="020B0604020202020204" pitchFamily="34" charset="0"/>
              </a:defRPr>
            </a:lvl1pPr>
            <a:lvl2pPr marL="457200" indent="0">
              <a:buNone/>
              <a:defRPr/>
            </a:lvl2pPr>
          </a:lstStyle>
          <a:p>
            <a:pPr lvl="0"/>
            <a:r>
              <a:rPr lang="en-US" dirty="0"/>
              <a:t>Further information (e.g. download report at www.xxx.com).</a:t>
            </a:r>
          </a:p>
        </p:txBody>
      </p:sp>
      <p:sp>
        <p:nvSpPr>
          <p:cNvPr id="10" name="Text Placeholder 3"/>
          <p:cNvSpPr>
            <a:spLocks noGrp="1"/>
          </p:cNvSpPr>
          <p:nvPr>
            <p:ph type="body" sz="half" idx="18" hasCustomPrompt="1"/>
          </p:nvPr>
        </p:nvSpPr>
        <p:spPr>
          <a:xfrm>
            <a:off x="493713" y="5995724"/>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n.ame@company.com</a:t>
            </a:r>
          </a:p>
        </p:txBody>
      </p:sp>
      <p:sp>
        <p:nvSpPr>
          <p:cNvPr id="13" name="Text Placeholder 3"/>
          <p:cNvSpPr>
            <a:spLocks noGrp="1"/>
          </p:cNvSpPr>
          <p:nvPr>
            <p:ph type="body" sz="half" idx="23" hasCustomPrompt="1"/>
          </p:nvPr>
        </p:nvSpPr>
        <p:spPr>
          <a:xfrm>
            <a:off x="493713" y="5650825"/>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Company</a:t>
            </a:r>
          </a:p>
        </p:txBody>
      </p:sp>
      <p:sp>
        <p:nvSpPr>
          <p:cNvPr id="25" name="Content Placeholder 3"/>
          <p:cNvSpPr>
            <a:spLocks noGrp="1"/>
          </p:cNvSpPr>
          <p:nvPr>
            <p:ph sz="quarter" idx="16" hasCustomPrompt="1"/>
          </p:nvPr>
        </p:nvSpPr>
        <p:spPr>
          <a:xfrm>
            <a:off x="6336671" y="4113015"/>
            <a:ext cx="2639928" cy="1049838"/>
          </a:xfrm>
        </p:spPr>
        <p:txBody>
          <a:bodyPr anchor="t">
            <a:normAutofit/>
          </a:bodyPr>
          <a:lstStyle>
            <a:lvl1pPr marL="0" indent="0" algn="ctr">
              <a:buNone/>
              <a:defRPr sz="1400"/>
            </a:lvl1pPr>
          </a:lstStyle>
          <a:p>
            <a:pPr lvl="0"/>
            <a:r>
              <a:rPr lang="en-US" dirty="0"/>
              <a:t>Logo Partner 3</a:t>
            </a:r>
            <a:endParaRPr lang="en-GB" dirty="0"/>
          </a:p>
        </p:txBody>
      </p:sp>
      <p:sp>
        <p:nvSpPr>
          <p:cNvPr id="27" name="Content Placeholder 3"/>
          <p:cNvSpPr>
            <a:spLocks noGrp="1"/>
          </p:cNvSpPr>
          <p:nvPr>
            <p:ph sz="quarter" idx="32" hasCustomPrompt="1"/>
          </p:nvPr>
        </p:nvSpPr>
        <p:spPr>
          <a:xfrm>
            <a:off x="3415192" y="4113015"/>
            <a:ext cx="2639927" cy="1049838"/>
          </a:xfrm>
        </p:spPr>
        <p:txBody>
          <a:bodyPr anchor="t">
            <a:normAutofit/>
          </a:bodyPr>
          <a:lstStyle>
            <a:lvl1pPr marL="0" indent="0" algn="ctr">
              <a:buNone/>
              <a:defRPr sz="1400"/>
            </a:lvl1pPr>
          </a:lstStyle>
          <a:p>
            <a:pPr lvl="0"/>
            <a:r>
              <a:rPr lang="en-US" dirty="0"/>
              <a:t>Logo Partner 2</a:t>
            </a:r>
            <a:endParaRPr lang="en-GB" dirty="0"/>
          </a:p>
        </p:txBody>
      </p:sp>
      <p:sp>
        <p:nvSpPr>
          <p:cNvPr id="28" name="Text Placeholder 3"/>
          <p:cNvSpPr>
            <a:spLocks noGrp="1"/>
          </p:cNvSpPr>
          <p:nvPr>
            <p:ph type="body" sz="half" idx="29" hasCustomPrompt="1"/>
          </p:nvPr>
        </p:nvSpPr>
        <p:spPr>
          <a:xfrm>
            <a:off x="493714" y="6340623"/>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www.website.com</a:t>
            </a:r>
            <a:endParaRPr lang="en-GB" dirty="0"/>
          </a:p>
        </p:txBody>
      </p:sp>
      <p:sp>
        <p:nvSpPr>
          <p:cNvPr id="29" name="Text Placeholder 3"/>
          <p:cNvSpPr>
            <a:spLocks noGrp="1"/>
          </p:cNvSpPr>
          <p:nvPr>
            <p:ph type="body" sz="half" idx="33" hasCustomPrompt="1"/>
          </p:nvPr>
        </p:nvSpPr>
        <p:spPr>
          <a:xfrm>
            <a:off x="3415192" y="5300586"/>
            <a:ext cx="2639928" cy="337389"/>
          </a:xfrm>
        </p:spPr>
        <p:txBody>
          <a:bodyPr>
            <a:noAutofit/>
          </a:bodyPr>
          <a:lstStyle>
            <a:lvl1pPr marL="0" indent="0">
              <a:buNone/>
              <a:defRPr sz="1600" b="1"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Surname</a:t>
            </a:r>
          </a:p>
        </p:txBody>
      </p:sp>
      <p:sp>
        <p:nvSpPr>
          <p:cNvPr id="30" name="Text Placeholder 3"/>
          <p:cNvSpPr>
            <a:spLocks noGrp="1"/>
          </p:cNvSpPr>
          <p:nvPr>
            <p:ph type="body" sz="half" idx="34" hasCustomPrompt="1"/>
          </p:nvPr>
        </p:nvSpPr>
        <p:spPr>
          <a:xfrm>
            <a:off x="3415192" y="5995724"/>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n.ame@company.com</a:t>
            </a:r>
          </a:p>
        </p:txBody>
      </p:sp>
      <p:sp>
        <p:nvSpPr>
          <p:cNvPr id="31" name="Text Placeholder 3"/>
          <p:cNvSpPr>
            <a:spLocks noGrp="1"/>
          </p:cNvSpPr>
          <p:nvPr>
            <p:ph type="body" sz="half" idx="35" hasCustomPrompt="1"/>
          </p:nvPr>
        </p:nvSpPr>
        <p:spPr>
          <a:xfrm>
            <a:off x="3415192" y="5650825"/>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Company</a:t>
            </a:r>
          </a:p>
        </p:txBody>
      </p:sp>
      <p:sp>
        <p:nvSpPr>
          <p:cNvPr id="32" name="Text Placeholder 3"/>
          <p:cNvSpPr>
            <a:spLocks noGrp="1"/>
          </p:cNvSpPr>
          <p:nvPr>
            <p:ph type="body" sz="half" idx="36" hasCustomPrompt="1"/>
          </p:nvPr>
        </p:nvSpPr>
        <p:spPr>
          <a:xfrm>
            <a:off x="3415193" y="6340623"/>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www.website.com</a:t>
            </a:r>
            <a:endParaRPr lang="en-GB" dirty="0"/>
          </a:p>
        </p:txBody>
      </p:sp>
      <p:sp>
        <p:nvSpPr>
          <p:cNvPr id="33" name="Text Placeholder 3"/>
          <p:cNvSpPr>
            <a:spLocks noGrp="1"/>
          </p:cNvSpPr>
          <p:nvPr>
            <p:ph type="body" sz="half" idx="37" hasCustomPrompt="1"/>
          </p:nvPr>
        </p:nvSpPr>
        <p:spPr>
          <a:xfrm>
            <a:off x="6336671" y="5300586"/>
            <a:ext cx="2639928" cy="337389"/>
          </a:xfrm>
        </p:spPr>
        <p:txBody>
          <a:bodyPr>
            <a:noAutofit/>
          </a:bodyPr>
          <a:lstStyle>
            <a:lvl1pPr marL="0" indent="0">
              <a:buNone/>
              <a:defRPr sz="1600" b="1"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Surname</a:t>
            </a:r>
          </a:p>
        </p:txBody>
      </p:sp>
      <p:sp>
        <p:nvSpPr>
          <p:cNvPr id="34" name="Text Placeholder 3"/>
          <p:cNvSpPr>
            <a:spLocks noGrp="1"/>
          </p:cNvSpPr>
          <p:nvPr>
            <p:ph type="body" sz="half" idx="38" hasCustomPrompt="1"/>
          </p:nvPr>
        </p:nvSpPr>
        <p:spPr>
          <a:xfrm>
            <a:off x="6336671" y="5995724"/>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n.ame@company.com</a:t>
            </a:r>
          </a:p>
        </p:txBody>
      </p:sp>
      <p:sp>
        <p:nvSpPr>
          <p:cNvPr id="35" name="Text Placeholder 3"/>
          <p:cNvSpPr>
            <a:spLocks noGrp="1"/>
          </p:cNvSpPr>
          <p:nvPr>
            <p:ph type="body" sz="half" idx="39" hasCustomPrompt="1"/>
          </p:nvPr>
        </p:nvSpPr>
        <p:spPr>
          <a:xfrm>
            <a:off x="6336671" y="5650825"/>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Company</a:t>
            </a:r>
          </a:p>
        </p:txBody>
      </p:sp>
      <p:sp>
        <p:nvSpPr>
          <p:cNvPr id="36" name="Text Placeholder 3"/>
          <p:cNvSpPr>
            <a:spLocks noGrp="1"/>
          </p:cNvSpPr>
          <p:nvPr>
            <p:ph type="body" sz="half" idx="40" hasCustomPrompt="1"/>
          </p:nvPr>
        </p:nvSpPr>
        <p:spPr>
          <a:xfrm>
            <a:off x="6336672" y="6340623"/>
            <a:ext cx="2639928" cy="337389"/>
          </a:xfrm>
        </p:spPr>
        <p:txBody>
          <a:bodyPr>
            <a:noAutofit/>
          </a:bodyPr>
          <a:lstStyle>
            <a:lvl1pPr marL="0" indent="0">
              <a:buNone/>
              <a:defRPr sz="16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www.website.com</a:t>
            </a:r>
            <a:endParaRPr lang="en-GB" dirty="0"/>
          </a:p>
        </p:txBody>
      </p:sp>
    </p:spTree>
    <p:extLst>
      <p:ext uri="{BB962C8B-B14F-4D97-AF65-F5344CB8AC3E}">
        <p14:creationId xmlns:p14="http://schemas.microsoft.com/office/powerpoint/2010/main" val="117404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with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0025" y="41273"/>
            <a:ext cx="7123711" cy="1129772"/>
          </a:xfrm>
        </p:spPr>
        <p:txBody>
          <a:bodyPr>
            <a:noAutofit/>
          </a:bodyPr>
          <a:lstStyle>
            <a:lvl1pPr>
              <a:defRPr sz="3600" b="0">
                <a:solidFill>
                  <a:schemeClr val="tx2"/>
                </a:solidFill>
                <a:latin typeface="Arial" panose="020B0604020202020204" pitchFamily="34" charset="0"/>
                <a:cs typeface="Arial" panose="020B0604020202020204" pitchFamily="34" charset="0"/>
              </a:defRPr>
            </a:lvl1pPr>
          </a:lstStyle>
          <a:p>
            <a:r>
              <a:rPr lang="en-US" dirty="0"/>
              <a:t>Title of chart / chapter</a:t>
            </a:r>
          </a:p>
        </p:txBody>
      </p:sp>
      <p:sp>
        <p:nvSpPr>
          <p:cNvPr id="3" name="Content Placeholder 2"/>
          <p:cNvSpPr>
            <a:spLocks noGrp="1"/>
          </p:cNvSpPr>
          <p:nvPr>
            <p:ph idx="1"/>
          </p:nvPr>
        </p:nvSpPr>
        <p:spPr>
          <a:xfrm>
            <a:off x="366352" y="1542589"/>
            <a:ext cx="8148997" cy="4351338"/>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sz="2400">
                <a:solidFill>
                  <a:schemeClr val="tx1"/>
                </a:solidFill>
                <a:latin typeface="Arial" panose="020B0604020202020204" pitchFamily="34" charset="0"/>
                <a:cs typeface="Arial" panose="020B0604020202020204" pitchFamily="34" charset="0"/>
              </a:defRPr>
            </a:lvl1pPr>
            <a:lvl2pPr marL="449263" marR="0"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sz="2000">
                <a:solidFill>
                  <a:schemeClr val="tx1"/>
                </a:solidFill>
                <a:latin typeface="Arial" panose="020B0604020202020204" pitchFamily="34" charset="0"/>
                <a:cs typeface="Arial" panose="020B0604020202020204" pitchFamily="34" charset="0"/>
              </a:defRPr>
            </a:lvl2pPr>
            <a:lvl3pPr marL="630238" marR="0"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sz="1800">
                <a:solidFill>
                  <a:schemeClr val="tx1"/>
                </a:solidFill>
                <a:latin typeface="Arial" panose="020B0604020202020204" pitchFamily="34" charset="0"/>
                <a:cs typeface="Arial" panose="020B0604020202020204" pitchFamily="34" charset="0"/>
              </a:defRPr>
            </a:lvl3pPr>
            <a:lvl4pPr marL="801688" marR="0"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4pPr>
            <a:lvl5pPr marL="982663" marR="0"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sz="1600">
                <a:solidFill>
                  <a:schemeClr val="tx1"/>
                </a:solidFill>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228600" marR="0" lvl="1"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Fifth level</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3736" y="140710"/>
            <a:ext cx="1578634" cy="930898"/>
          </a:xfrm>
          <a:prstGeom prst="rect">
            <a:avLst/>
          </a:prstGeom>
        </p:spPr>
      </p:pic>
      <p:sp>
        <p:nvSpPr>
          <p:cNvPr id="10" name="Date Placeholder 9"/>
          <p:cNvSpPr>
            <a:spLocks noGrp="1"/>
          </p:cNvSpPr>
          <p:nvPr>
            <p:ph type="dt" sz="half" idx="10"/>
          </p:nvPr>
        </p:nvSpPr>
        <p:spPr>
          <a:xfrm>
            <a:off x="366353" y="6356351"/>
            <a:ext cx="2319697" cy="365125"/>
          </a:xfrm>
        </p:spPr>
        <p:txBody>
          <a:bodyPr/>
          <a:lstStyle/>
          <a:p>
            <a:fld id="{4BD072FA-1D2D-4555-AD44-572AABA8BACA}" type="datetime1">
              <a:rPr lang="en-GB" smtClean="0"/>
              <a:t>11/7/16</a:t>
            </a:fld>
            <a:endParaRPr lang="en-GB" dirty="0"/>
          </a:p>
        </p:txBody>
      </p:sp>
      <p:sp>
        <p:nvSpPr>
          <p:cNvPr id="13" name="Footer Placeholder 12"/>
          <p:cNvSpPr>
            <a:spLocks noGrp="1"/>
          </p:cNvSpPr>
          <p:nvPr>
            <p:ph type="ftr" sz="quarter" idx="11"/>
          </p:nvPr>
        </p:nvSpPr>
        <p:spPr/>
        <p:txBody>
          <a:bodyPr/>
          <a:lstStyle/>
          <a:p>
            <a:r>
              <a:rPr lang="en-GB"/>
              <a:t>www.newclimate.org</a:t>
            </a:r>
            <a:endParaRPr lang="en-GB" dirty="0"/>
          </a:p>
        </p:txBody>
      </p:sp>
      <p:sp>
        <p:nvSpPr>
          <p:cNvPr id="16" name="Slide Number Placeholder 18"/>
          <p:cNvSpPr>
            <a:spLocks noGrp="1"/>
          </p:cNvSpPr>
          <p:nvPr>
            <p:ph type="sldNum" sz="quarter" idx="12"/>
          </p:nvPr>
        </p:nvSpPr>
        <p:spPr>
          <a:xfrm>
            <a:off x="6457950" y="6356351"/>
            <a:ext cx="2241550" cy="365125"/>
          </a:xfrm>
        </p:spPr>
        <p:txBody>
          <a:bodyPr/>
          <a:lstStyle/>
          <a:p>
            <a:fld id="{CD6F2A80-D20E-446C-B673-7986A757B4D1}" type="slidenum">
              <a:rPr lang="en-GB" smtClean="0"/>
              <a:pPr/>
              <a:t>‹#›</a:t>
            </a:fld>
            <a:endParaRPr lang="en-GB" dirty="0"/>
          </a:p>
        </p:txBody>
      </p:sp>
    </p:spTree>
    <p:extLst>
      <p:ext uri="{BB962C8B-B14F-4D97-AF65-F5344CB8AC3E}">
        <p14:creationId xmlns:p14="http://schemas.microsoft.com/office/powerpoint/2010/main" val="160436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_with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0025" y="41273"/>
            <a:ext cx="7123711" cy="1129772"/>
          </a:xfrm>
        </p:spPr>
        <p:txBody>
          <a:bodyPr>
            <a:noAutofit/>
          </a:bodyPr>
          <a:lstStyle>
            <a:lvl1pPr>
              <a:defRPr sz="3600" b="0">
                <a:solidFill>
                  <a:schemeClr val="tx2"/>
                </a:solidFill>
                <a:latin typeface="Arial" panose="020B0604020202020204" pitchFamily="34" charset="0"/>
                <a:cs typeface="Arial" panose="020B0604020202020204" pitchFamily="34" charset="0"/>
              </a:defRPr>
            </a:lvl1pPr>
          </a:lstStyle>
          <a:p>
            <a:r>
              <a:rPr lang="en-US" dirty="0"/>
              <a:t>Title of chart / chapter</a:t>
            </a:r>
          </a:p>
        </p:txBody>
      </p:sp>
      <p:sp>
        <p:nvSpPr>
          <p:cNvPr id="3" name="Content Placeholder 2"/>
          <p:cNvSpPr>
            <a:spLocks noGrp="1"/>
          </p:cNvSpPr>
          <p:nvPr>
            <p:ph idx="1" hasCustomPrompt="1"/>
          </p:nvPr>
        </p:nvSpPr>
        <p:spPr>
          <a:xfrm>
            <a:off x="366353" y="1542589"/>
            <a:ext cx="4041745" cy="4351338"/>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a:solidFill>
                  <a:schemeClr val="tx1"/>
                </a:solidFill>
                <a:latin typeface="Arial" panose="020B0604020202020204" pitchFamily="34" charset="0"/>
                <a:cs typeface="Arial" panose="020B0604020202020204" pitchFamily="34" charset="0"/>
              </a:defRPr>
            </a:lvl1pPr>
            <a:lvl2pPr marL="449263" marR="0"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a:solidFill>
                  <a:schemeClr val="tx1"/>
                </a:solidFill>
                <a:latin typeface="Arial" panose="020B0604020202020204" pitchFamily="34" charset="0"/>
                <a:cs typeface="Arial" panose="020B0604020202020204" pitchFamily="34" charset="0"/>
              </a:defRPr>
            </a:lvl2pPr>
            <a:lvl3pPr marL="630238" marR="0"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3pPr>
            <a:lvl4pPr marL="801688" marR="0"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a:solidFill>
                  <a:schemeClr val="tx1"/>
                </a:solidFill>
                <a:latin typeface="Arial" panose="020B0604020202020204" pitchFamily="34" charset="0"/>
                <a:cs typeface="Arial" panose="020B0604020202020204" pitchFamily="34" charset="0"/>
              </a:defRPr>
            </a:lvl4pPr>
            <a:lvl5pPr marL="982663" marR="0"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a:solidFill>
                  <a:schemeClr val="tx1"/>
                </a:solidFill>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text here</a:t>
            </a:r>
          </a:p>
          <a:p>
            <a:pPr marL="449263" marR="0" lvl="1"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630238" marR="0" lvl="2"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801688" marR="0" lvl="3"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982663" marR="0" lvl="4"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4" hasCustomPrompt="1"/>
          </p:nvPr>
        </p:nvSpPr>
        <p:spPr>
          <a:xfrm>
            <a:off x="4529138" y="5934075"/>
            <a:ext cx="4513262" cy="260350"/>
          </a:xfrm>
        </p:spPr>
        <p:txBody>
          <a:bodyPr>
            <a:noAutofit/>
          </a:bodyPr>
          <a:lstStyle>
            <a:lvl1pPr marL="0" indent="0">
              <a:buNone/>
              <a:defRPr sz="1050" i="1" baseline="0">
                <a:solidFill>
                  <a:schemeClr val="tx2"/>
                </a:solidFill>
              </a:defRPr>
            </a:lvl1pPr>
            <a:lvl2pPr>
              <a:defRPr sz="1600"/>
            </a:lvl2pPr>
            <a:lvl3pPr>
              <a:defRPr sz="1400"/>
            </a:lvl3pPr>
            <a:lvl4pPr>
              <a:defRPr sz="1200"/>
            </a:lvl4pPr>
            <a:lvl5pPr>
              <a:defRPr sz="1200"/>
            </a:lvl5pPr>
          </a:lstStyle>
          <a:p>
            <a:pPr lvl="0"/>
            <a:r>
              <a:rPr lang="en-US" dirty="0"/>
              <a:t>Additional and / or source information</a:t>
            </a:r>
            <a:endParaRPr lang="en-GB" dirty="0"/>
          </a:p>
        </p:txBody>
      </p:sp>
      <p:sp>
        <p:nvSpPr>
          <p:cNvPr id="17" name="Content Placeholder 4"/>
          <p:cNvSpPr>
            <a:spLocks noGrp="1"/>
          </p:cNvSpPr>
          <p:nvPr>
            <p:ph sz="quarter" idx="18" hasCustomPrompt="1"/>
          </p:nvPr>
        </p:nvSpPr>
        <p:spPr>
          <a:xfrm>
            <a:off x="4529138" y="1535113"/>
            <a:ext cx="4513232" cy="4358814"/>
          </a:xfrm>
          <a:noFill/>
        </p:spPr>
        <p:txBody>
          <a:bodyPr/>
          <a:lstStyle>
            <a:lvl1pPr marL="0" indent="0">
              <a:buNone/>
              <a:defRPr baseline="0"/>
            </a:lvl1pPr>
          </a:lstStyle>
          <a:p>
            <a:pPr lvl="0"/>
            <a:r>
              <a:rPr lang="de-DE" dirty="0"/>
              <a:t>Insert Picture </a:t>
            </a:r>
            <a:r>
              <a:rPr lang="de-DE" dirty="0" err="1"/>
              <a:t>or</a:t>
            </a:r>
            <a:r>
              <a:rPr lang="de-DE" dirty="0"/>
              <a:t> Table </a:t>
            </a:r>
            <a:r>
              <a:rPr lang="de-DE" dirty="0" err="1"/>
              <a:t>by</a:t>
            </a:r>
            <a:r>
              <a:rPr lang="de-DE" dirty="0"/>
              <a:t> </a:t>
            </a:r>
            <a:r>
              <a:rPr lang="de-DE" dirty="0" err="1"/>
              <a:t>clicking</a:t>
            </a:r>
            <a:r>
              <a:rPr lang="de-DE" dirty="0"/>
              <a:t> on </a:t>
            </a:r>
            <a:r>
              <a:rPr lang="de-DE" dirty="0" err="1"/>
              <a:t>the</a:t>
            </a:r>
            <a:r>
              <a:rPr lang="de-DE" dirty="0"/>
              <a:t> </a:t>
            </a:r>
            <a:r>
              <a:rPr lang="de-DE" dirty="0" err="1"/>
              <a:t>respective</a:t>
            </a:r>
            <a:r>
              <a:rPr lang="de-DE" dirty="0"/>
              <a:t> </a:t>
            </a:r>
            <a:r>
              <a:rPr lang="de-DE" dirty="0" err="1"/>
              <a:t>icon</a:t>
            </a:r>
            <a:r>
              <a:rPr lang="de-DE" dirty="0"/>
              <a:t>.</a:t>
            </a:r>
            <a:endParaRPr lang="en-GB" dirty="0"/>
          </a:p>
        </p:txBody>
      </p:sp>
      <p:sp>
        <p:nvSpPr>
          <p:cNvPr id="9" name="Date Placeholder 8"/>
          <p:cNvSpPr>
            <a:spLocks noGrp="1"/>
          </p:cNvSpPr>
          <p:nvPr>
            <p:ph type="dt" sz="half" idx="19"/>
          </p:nvPr>
        </p:nvSpPr>
        <p:spPr>
          <a:xfrm>
            <a:off x="366353" y="6356351"/>
            <a:ext cx="2319697" cy="365125"/>
          </a:xfrm>
        </p:spPr>
        <p:txBody>
          <a:bodyPr/>
          <a:lstStyle/>
          <a:p>
            <a:fld id="{4BD072FA-1D2D-4555-AD44-572AABA8BACA}" type="datetime1">
              <a:rPr lang="en-GB" smtClean="0"/>
              <a:t>11/7/16</a:t>
            </a:fld>
            <a:endParaRPr lang="en-GB" dirty="0"/>
          </a:p>
        </p:txBody>
      </p:sp>
      <p:sp>
        <p:nvSpPr>
          <p:cNvPr id="10" name="Footer Placeholder 9"/>
          <p:cNvSpPr>
            <a:spLocks noGrp="1"/>
          </p:cNvSpPr>
          <p:nvPr>
            <p:ph type="ftr" sz="quarter" idx="20"/>
          </p:nvPr>
        </p:nvSpPr>
        <p:spPr/>
        <p:txBody>
          <a:bodyPr/>
          <a:lstStyle/>
          <a:p>
            <a:r>
              <a:rPr lang="en-GB"/>
              <a:t>www.newclimate.org</a:t>
            </a:r>
            <a:endParaRPr lang="en-GB"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3736" y="140710"/>
            <a:ext cx="1578634" cy="930898"/>
          </a:xfrm>
          <a:prstGeom prst="rect">
            <a:avLst/>
          </a:prstGeom>
        </p:spPr>
      </p:pic>
      <p:sp>
        <p:nvSpPr>
          <p:cNvPr id="19" name="Slide Number Placeholder 18"/>
          <p:cNvSpPr>
            <a:spLocks noGrp="1"/>
          </p:cNvSpPr>
          <p:nvPr>
            <p:ph type="sldNum" sz="quarter" idx="12"/>
          </p:nvPr>
        </p:nvSpPr>
        <p:spPr>
          <a:xfrm>
            <a:off x="6457950" y="6356351"/>
            <a:ext cx="2241550" cy="365125"/>
          </a:xfrm>
        </p:spPr>
        <p:txBody>
          <a:bodyPr/>
          <a:lstStyle/>
          <a:p>
            <a:fld id="{CD6F2A80-D20E-446C-B673-7986A757B4D1}" type="slidenum">
              <a:rPr lang="en-GB" smtClean="0"/>
              <a:pPr/>
              <a:t>‹#›</a:t>
            </a:fld>
            <a:endParaRPr lang="en-GB" dirty="0"/>
          </a:p>
        </p:txBody>
      </p:sp>
    </p:spTree>
    <p:extLst>
      <p:ext uri="{BB962C8B-B14F-4D97-AF65-F5344CB8AC3E}">
        <p14:creationId xmlns:p14="http://schemas.microsoft.com/office/powerpoint/2010/main" val="145155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or Table_withFooter">
    <p:spTree>
      <p:nvGrpSpPr>
        <p:cNvPr id="1" name=""/>
        <p:cNvGrpSpPr/>
        <p:nvPr/>
      </p:nvGrpSpPr>
      <p:grpSpPr>
        <a:xfrm>
          <a:off x="0" y="0"/>
          <a:ext cx="0" cy="0"/>
          <a:chOff x="0" y="0"/>
          <a:chExt cx="0" cy="0"/>
        </a:xfrm>
      </p:grpSpPr>
      <p:sp>
        <p:nvSpPr>
          <p:cNvPr id="4" name="Content Placeholder 3"/>
          <p:cNvSpPr>
            <a:spLocks noGrp="1"/>
          </p:cNvSpPr>
          <p:nvPr>
            <p:ph sz="quarter" idx="19" hasCustomPrompt="1"/>
          </p:nvPr>
        </p:nvSpPr>
        <p:spPr>
          <a:xfrm>
            <a:off x="339725" y="1466850"/>
            <a:ext cx="8437563" cy="4329113"/>
          </a:xfrm>
          <a:noFill/>
        </p:spPr>
        <p:txBody>
          <a:bodyPr/>
          <a:lstStyle>
            <a:lvl1pPr marL="0" indent="0">
              <a:buNone/>
              <a:defRPr baseline="0"/>
            </a:lvl1pPr>
          </a:lstStyle>
          <a:p>
            <a:pPr lvl="0"/>
            <a:r>
              <a:rPr lang="de-DE" dirty="0"/>
              <a:t>Insert Picture </a:t>
            </a:r>
            <a:r>
              <a:rPr lang="de-DE" dirty="0" err="1"/>
              <a:t>or</a:t>
            </a:r>
            <a:r>
              <a:rPr lang="de-DE" dirty="0"/>
              <a:t> Table </a:t>
            </a:r>
            <a:r>
              <a:rPr lang="de-DE" dirty="0" err="1"/>
              <a:t>by</a:t>
            </a:r>
            <a:r>
              <a:rPr lang="de-DE" dirty="0"/>
              <a:t> </a:t>
            </a:r>
            <a:r>
              <a:rPr lang="de-DE" dirty="0" err="1"/>
              <a:t>clicking</a:t>
            </a:r>
            <a:r>
              <a:rPr lang="de-DE" dirty="0"/>
              <a:t> on </a:t>
            </a:r>
            <a:r>
              <a:rPr lang="de-DE" dirty="0" err="1"/>
              <a:t>the</a:t>
            </a:r>
            <a:r>
              <a:rPr lang="de-DE" dirty="0"/>
              <a:t> </a:t>
            </a:r>
            <a:r>
              <a:rPr lang="de-DE" dirty="0" err="1"/>
              <a:t>respective</a:t>
            </a:r>
            <a:r>
              <a:rPr lang="de-DE" dirty="0"/>
              <a:t> </a:t>
            </a:r>
            <a:r>
              <a:rPr lang="de-DE" dirty="0" err="1"/>
              <a:t>icon</a:t>
            </a:r>
            <a:r>
              <a:rPr lang="de-DE" dirty="0"/>
              <a:t>.</a:t>
            </a:r>
            <a:endParaRPr lang="en-GB" dirty="0"/>
          </a:p>
        </p:txBody>
      </p:sp>
      <p:sp>
        <p:nvSpPr>
          <p:cNvPr id="2" name="Title 1"/>
          <p:cNvSpPr>
            <a:spLocks noGrp="1"/>
          </p:cNvSpPr>
          <p:nvPr>
            <p:ph type="title" hasCustomPrompt="1"/>
          </p:nvPr>
        </p:nvSpPr>
        <p:spPr>
          <a:xfrm>
            <a:off x="340025" y="41273"/>
            <a:ext cx="7123711" cy="1129772"/>
          </a:xfrm>
        </p:spPr>
        <p:txBody>
          <a:bodyPr>
            <a:noAutofit/>
          </a:bodyPr>
          <a:lstStyle>
            <a:lvl1pPr>
              <a:defRPr sz="3600" b="0">
                <a:solidFill>
                  <a:schemeClr val="tx2"/>
                </a:solidFill>
                <a:latin typeface="Arial" panose="020B0604020202020204" pitchFamily="34" charset="0"/>
                <a:cs typeface="Arial" panose="020B0604020202020204" pitchFamily="34" charset="0"/>
              </a:defRPr>
            </a:lvl1pPr>
          </a:lstStyle>
          <a:p>
            <a:r>
              <a:rPr lang="en-US" dirty="0"/>
              <a:t>Title of chart / chapter</a:t>
            </a:r>
          </a:p>
        </p:txBody>
      </p:sp>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4" hasCustomPrompt="1"/>
          </p:nvPr>
        </p:nvSpPr>
        <p:spPr>
          <a:xfrm>
            <a:off x="366354" y="5894388"/>
            <a:ext cx="8411294" cy="300037"/>
          </a:xfrm>
        </p:spPr>
        <p:txBody>
          <a:bodyPr>
            <a:noAutofit/>
          </a:bodyPr>
          <a:lstStyle>
            <a:lvl1pPr marL="0" indent="0">
              <a:buNone/>
              <a:defRPr sz="1050" i="1" baseline="0">
                <a:solidFill>
                  <a:schemeClr val="tx2"/>
                </a:solidFill>
              </a:defRPr>
            </a:lvl1pPr>
            <a:lvl2pPr>
              <a:defRPr sz="1600"/>
            </a:lvl2pPr>
            <a:lvl3pPr>
              <a:defRPr sz="1400"/>
            </a:lvl3pPr>
            <a:lvl4pPr>
              <a:defRPr sz="1200"/>
            </a:lvl4pPr>
            <a:lvl5pPr>
              <a:defRPr sz="1200"/>
            </a:lvl5pPr>
          </a:lstStyle>
          <a:p>
            <a:pPr lvl="0"/>
            <a:r>
              <a:rPr lang="en-US" dirty="0"/>
              <a:t>Additional and / or source information</a:t>
            </a:r>
            <a:endParaRPr lang="en-GB" dirty="0"/>
          </a:p>
        </p:txBody>
      </p:sp>
      <p:sp>
        <p:nvSpPr>
          <p:cNvPr id="9" name="Footer Placeholder 8"/>
          <p:cNvSpPr>
            <a:spLocks noGrp="1"/>
          </p:cNvSpPr>
          <p:nvPr>
            <p:ph type="ftr" sz="quarter" idx="21"/>
          </p:nvPr>
        </p:nvSpPr>
        <p:spPr/>
        <p:txBody>
          <a:bodyPr/>
          <a:lstStyle/>
          <a:p>
            <a:r>
              <a:rPr lang="en-GB"/>
              <a:t>www.newclimate.org</a:t>
            </a:r>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3736" y="140710"/>
            <a:ext cx="1578634" cy="930898"/>
          </a:xfrm>
          <a:prstGeom prst="rect">
            <a:avLst/>
          </a:prstGeom>
        </p:spPr>
      </p:pic>
      <p:sp>
        <p:nvSpPr>
          <p:cNvPr id="18" name="Slide Number Placeholder 18"/>
          <p:cNvSpPr>
            <a:spLocks noGrp="1"/>
          </p:cNvSpPr>
          <p:nvPr>
            <p:ph type="sldNum" sz="quarter" idx="12"/>
          </p:nvPr>
        </p:nvSpPr>
        <p:spPr>
          <a:xfrm>
            <a:off x="6457950" y="6356351"/>
            <a:ext cx="2241550" cy="365125"/>
          </a:xfrm>
        </p:spPr>
        <p:txBody>
          <a:bodyPr/>
          <a:lstStyle/>
          <a:p>
            <a:fld id="{CD6F2A80-D20E-446C-B673-7986A757B4D1}" type="slidenum">
              <a:rPr lang="en-GB" smtClean="0"/>
              <a:pPr/>
              <a:t>‹#›</a:t>
            </a:fld>
            <a:endParaRPr lang="en-GB" dirty="0"/>
          </a:p>
        </p:txBody>
      </p:sp>
      <p:sp>
        <p:nvSpPr>
          <p:cNvPr id="19" name="Date Placeholder 16"/>
          <p:cNvSpPr>
            <a:spLocks noGrp="1"/>
          </p:cNvSpPr>
          <p:nvPr>
            <p:ph type="dt" sz="half" idx="10"/>
          </p:nvPr>
        </p:nvSpPr>
        <p:spPr>
          <a:xfrm>
            <a:off x="366352" y="6356351"/>
            <a:ext cx="2319698" cy="365125"/>
          </a:xfrm>
        </p:spPr>
        <p:txBody>
          <a:bodyPr/>
          <a:lstStyle/>
          <a:p>
            <a:fld id="{4BD072FA-1D2D-4555-AD44-572AABA8BACA}" type="datetime1">
              <a:rPr lang="en-GB" smtClean="0"/>
              <a:t>11/7/16</a:t>
            </a:fld>
            <a:endParaRPr lang="en-GB" dirty="0"/>
          </a:p>
        </p:txBody>
      </p:sp>
    </p:spTree>
    <p:extLst>
      <p:ext uri="{BB962C8B-B14F-4D97-AF65-F5344CB8AC3E}">
        <p14:creationId xmlns:p14="http://schemas.microsoft.com/office/powerpoint/2010/main" val="314144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353" y="1709739"/>
            <a:ext cx="8144235" cy="2852737"/>
          </a:xfrm>
        </p:spPr>
        <p:txBody>
          <a:bodyPr anchor="b">
            <a:noAutofit/>
          </a:bodyPr>
          <a:lstStyle>
            <a:lvl1pPr>
              <a:defRPr sz="4400">
                <a:solidFill>
                  <a:srgbClr val="6D8B95"/>
                </a:solidFill>
                <a:latin typeface="Arial" panose="020B0604020202020204" pitchFamily="34" charset="0"/>
                <a:cs typeface="Arial" panose="020B0604020202020204" pitchFamily="34" charset="0"/>
              </a:defRPr>
            </a:lvl1pPr>
          </a:lstStyle>
          <a:p>
            <a:r>
              <a:rPr lang="en-US" dirty="0"/>
              <a:t>Section Header</a:t>
            </a:r>
          </a:p>
        </p:txBody>
      </p:sp>
      <p:sp>
        <p:nvSpPr>
          <p:cNvPr id="3" name="Text Placeholder 2"/>
          <p:cNvSpPr>
            <a:spLocks noGrp="1"/>
          </p:cNvSpPr>
          <p:nvPr>
            <p:ph type="body" idx="1" hasCustomPrompt="1"/>
          </p:nvPr>
        </p:nvSpPr>
        <p:spPr>
          <a:xfrm>
            <a:off x="366353" y="4589464"/>
            <a:ext cx="8144235" cy="1500187"/>
          </a:xfrm>
        </p:spPr>
        <p:txBody>
          <a:bodyPr>
            <a:noAutofit/>
          </a:bodyPr>
          <a:lstStyle>
            <a:lvl1pPr marL="0" indent="0">
              <a:buNone/>
              <a:defRPr sz="2400">
                <a:solidFill>
                  <a:srgbClr val="A7BBC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cxnSp>
        <p:nvCxnSpPr>
          <p:cNvPr id="8" name="Straight Connector 7"/>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0691" y="376017"/>
            <a:ext cx="2511064" cy="1480739"/>
          </a:xfrm>
          <a:prstGeom prst="rect">
            <a:avLst/>
          </a:prstGeom>
        </p:spPr>
      </p:pic>
    </p:spTree>
    <p:extLst>
      <p:ext uri="{BB962C8B-B14F-4D97-AF65-F5344CB8AC3E}">
        <p14:creationId xmlns:p14="http://schemas.microsoft.com/office/powerpoint/2010/main" val="375565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slide_fix">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93593" y="4333901"/>
            <a:ext cx="8210170" cy="337389"/>
          </a:xfrm>
        </p:spPr>
        <p:txBody>
          <a:bodyPr>
            <a:noAutofit/>
          </a:bodyPr>
          <a:lstStyle>
            <a:lvl1pPr marL="0" indent="0">
              <a:buNone/>
              <a:defRPr sz="20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Surname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782" y="100299"/>
            <a:ext cx="3019891" cy="1780788"/>
          </a:xfrm>
          <a:prstGeom prst="rect">
            <a:avLst/>
          </a:prstGeom>
        </p:spPr>
      </p:pic>
      <p:sp>
        <p:nvSpPr>
          <p:cNvPr id="11" name="TextBox 10"/>
          <p:cNvSpPr txBox="1"/>
          <p:nvPr userDrawn="1"/>
        </p:nvSpPr>
        <p:spPr>
          <a:xfrm>
            <a:off x="458020" y="3871444"/>
            <a:ext cx="8228570" cy="400110"/>
          </a:xfrm>
          <a:prstGeom prst="rect">
            <a:avLst/>
          </a:prstGeom>
          <a:noFill/>
        </p:spPr>
        <p:txBody>
          <a:bodyPr wrap="square" rtlCol="0">
            <a:spAutoFit/>
          </a:bodyPr>
          <a:lstStyle/>
          <a:p>
            <a:r>
              <a:rPr lang="de-DE" sz="2000" b="1" kern="1200" baseline="0" dirty="0">
                <a:solidFill>
                  <a:srgbClr val="6D8B95"/>
                </a:solidFill>
                <a:latin typeface="Arial" panose="020B0604020202020204" pitchFamily="34" charset="0"/>
                <a:ea typeface="+mn-ea"/>
                <a:cs typeface="Arial" panose="020B0604020202020204" pitchFamily="34" charset="0"/>
              </a:rPr>
              <a:t>Contact details:</a:t>
            </a:r>
            <a:endParaRPr lang="en-GB" sz="2000" b="1" kern="1200" baseline="0" dirty="0">
              <a:solidFill>
                <a:srgbClr val="6D8B95"/>
              </a:solidFill>
              <a:latin typeface="Arial" panose="020B0604020202020204" pitchFamily="34" charset="0"/>
              <a:ea typeface="+mn-ea"/>
              <a:cs typeface="Arial" panose="020B0604020202020204" pitchFamily="34" charset="0"/>
            </a:endParaRPr>
          </a:p>
        </p:txBody>
      </p:sp>
      <p:sp>
        <p:nvSpPr>
          <p:cNvPr id="12" name="Text Placeholder 3"/>
          <p:cNvSpPr>
            <a:spLocks noGrp="1"/>
          </p:cNvSpPr>
          <p:nvPr>
            <p:ph type="body" sz="half" idx="13" hasCustomPrompt="1"/>
          </p:nvPr>
        </p:nvSpPr>
        <p:spPr>
          <a:xfrm>
            <a:off x="493593" y="4697361"/>
            <a:ext cx="8210170" cy="337389"/>
          </a:xfrm>
        </p:spPr>
        <p:txBody>
          <a:bodyPr>
            <a:noAutofit/>
          </a:bodyPr>
          <a:lstStyle>
            <a:lvl1pPr marL="0" indent="0">
              <a:buNone/>
              <a:defRPr sz="20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n.ame@newclimate.org</a:t>
            </a:r>
          </a:p>
        </p:txBody>
      </p:sp>
      <p:sp>
        <p:nvSpPr>
          <p:cNvPr id="14" name="TextBox 13"/>
          <p:cNvSpPr txBox="1"/>
          <p:nvPr userDrawn="1"/>
        </p:nvSpPr>
        <p:spPr>
          <a:xfrm>
            <a:off x="458020" y="2461708"/>
            <a:ext cx="6879834" cy="646331"/>
          </a:xfrm>
          <a:prstGeom prst="rect">
            <a:avLst/>
          </a:prstGeom>
          <a:noFill/>
        </p:spPr>
        <p:txBody>
          <a:bodyPr wrap="square" rtlCol="0">
            <a:spAutoFit/>
          </a:bodyPr>
          <a:lstStyle/>
          <a:p>
            <a:r>
              <a:rPr lang="en-US" sz="3600" b="1" kern="1200" dirty="0">
                <a:solidFill>
                  <a:srgbClr val="E75113"/>
                </a:solidFill>
                <a:latin typeface="Arial" panose="020B0604020202020204" pitchFamily="34" charset="0"/>
                <a:ea typeface="+mj-ea"/>
                <a:cs typeface="Arial" panose="020B0604020202020204" pitchFamily="34" charset="0"/>
              </a:rPr>
              <a:t>Thank you for your attention!</a:t>
            </a:r>
            <a:endParaRPr lang="en-GB" sz="3600" b="1" kern="1200" dirty="0">
              <a:solidFill>
                <a:srgbClr val="E75113"/>
              </a:solidFill>
              <a:latin typeface="Arial" panose="020B0604020202020204" pitchFamily="34" charset="0"/>
              <a:ea typeface="+mj-ea"/>
              <a:cs typeface="Arial" panose="020B0604020202020204" pitchFamily="34" charset="0"/>
            </a:endParaRPr>
          </a:p>
        </p:txBody>
      </p:sp>
      <p:sp>
        <p:nvSpPr>
          <p:cNvPr id="15" name="TextBox 14"/>
          <p:cNvSpPr txBox="1"/>
          <p:nvPr userDrawn="1"/>
        </p:nvSpPr>
        <p:spPr>
          <a:xfrm>
            <a:off x="478208" y="5060821"/>
            <a:ext cx="8204423" cy="369332"/>
          </a:xfrm>
          <a:prstGeom prst="rect">
            <a:avLst/>
          </a:prstGeom>
        </p:spPr>
        <p:txBody>
          <a:bodyPr vert="horz" lIns="91440" tIns="45720" rIns="91440" bIns="45720" rtlCol="0">
            <a:noAutofit/>
          </a:bodyPr>
          <a:lstStyle>
            <a:lvl1pPr lvl="0" indent="0">
              <a:lnSpc>
                <a:spcPct val="90000"/>
              </a:lnSpc>
              <a:spcBef>
                <a:spcPts val="1000"/>
              </a:spcBef>
              <a:buFontTx/>
              <a:buNone/>
              <a:defRPr sz="2000" baseline="0">
                <a:solidFill>
                  <a:srgbClr val="6D8B95"/>
                </a:solidFill>
                <a:latin typeface="Arial" panose="020B0604020202020204" pitchFamily="34" charset="0"/>
                <a:cs typeface="Arial" panose="020B0604020202020204" pitchFamily="34" charset="0"/>
              </a:defRPr>
            </a:lvl1pPr>
            <a:lvl2pPr indent="0">
              <a:lnSpc>
                <a:spcPct val="90000"/>
              </a:lnSpc>
              <a:spcBef>
                <a:spcPts val="500"/>
              </a:spcBef>
              <a:buFontTx/>
              <a:buNone/>
              <a:defRPr sz="1400">
                <a:latin typeface="Arial" panose="020B0604020202020204" pitchFamily="34" charset="0"/>
                <a:cs typeface="Arial" panose="020B0604020202020204" pitchFamily="34" charset="0"/>
              </a:defRPr>
            </a:lvl2pPr>
            <a:lvl3pPr indent="0">
              <a:lnSpc>
                <a:spcPct val="90000"/>
              </a:lnSpc>
              <a:spcBef>
                <a:spcPts val="500"/>
              </a:spcBef>
              <a:buFontTx/>
              <a:buNone/>
              <a:defRPr sz="1200">
                <a:latin typeface="Arial" panose="020B0604020202020204" pitchFamily="34" charset="0"/>
                <a:cs typeface="Arial" panose="020B0604020202020204" pitchFamily="34" charset="0"/>
              </a:defRPr>
            </a:lvl3pPr>
            <a:lvl4pPr indent="0">
              <a:lnSpc>
                <a:spcPct val="90000"/>
              </a:lnSpc>
              <a:spcBef>
                <a:spcPts val="500"/>
              </a:spcBef>
              <a:buFontTx/>
              <a:buNone/>
              <a:defRPr sz="1000">
                <a:latin typeface="Arial" panose="020B0604020202020204" pitchFamily="34" charset="0"/>
                <a:cs typeface="Arial" panose="020B0604020202020204" pitchFamily="34" charset="0"/>
              </a:defRPr>
            </a:lvl4pPr>
            <a:lvl5pPr indent="0">
              <a:lnSpc>
                <a:spcPct val="90000"/>
              </a:lnSpc>
              <a:spcBef>
                <a:spcPts val="500"/>
              </a:spcBef>
              <a:buFontTx/>
              <a:buNone/>
              <a:defRPr sz="1000">
                <a:latin typeface="Arial" panose="020B0604020202020204" pitchFamily="34" charset="0"/>
                <a:cs typeface="Arial" panose="020B0604020202020204"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lvl="0"/>
            <a:r>
              <a:rPr lang="de-DE" dirty="0"/>
              <a:t>www.newclimate.org</a:t>
            </a:r>
            <a:endParaRPr lang="en-GB" dirty="0"/>
          </a:p>
        </p:txBody>
      </p:sp>
      <p:sp>
        <p:nvSpPr>
          <p:cNvPr id="17" name="Text Placeholder 16"/>
          <p:cNvSpPr>
            <a:spLocks noGrp="1"/>
          </p:cNvSpPr>
          <p:nvPr>
            <p:ph type="body" sz="quarter" idx="14" hasCustomPrompt="1"/>
          </p:nvPr>
        </p:nvSpPr>
        <p:spPr>
          <a:xfrm>
            <a:off x="493713" y="6057900"/>
            <a:ext cx="8210050" cy="446088"/>
          </a:xfrm>
        </p:spPr>
        <p:txBody>
          <a:bodyPr>
            <a:noAutofit/>
          </a:bodyPr>
          <a:lstStyle>
            <a:lvl1pPr marL="0" indent="0">
              <a:buNone/>
              <a:defRPr lang="en-US" sz="1800" i="1" kern="1200" baseline="0" smtClean="0">
                <a:solidFill>
                  <a:srgbClr val="6D8B95"/>
                </a:solidFill>
                <a:latin typeface="Arial" panose="020B0604020202020204" pitchFamily="34" charset="0"/>
                <a:ea typeface="+mn-ea"/>
                <a:cs typeface="Arial" panose="020B0604020202020204" pitchFamily="34" charset="0"/>
              </a:defRPr>
            </a:lvl1pPr>
            <a:lvl2pPr marL="457200" indent="0">
              <a:buNone/>
              <a:defRPr/>
            </a:lvl2pPr>
          </a:lstStyle>
          <a:p>
            <a:pPr lvl="0"/>
            <a:r>
              <a:rPr lang="en-US" dirty="0"/>
              <a:t>Further information (e.g. download report at www.xxx.com or something else).</a:t>
            </a:r>
          </a:p>
        </p:txBody>
      </p:sp>
    </p:spTree>
    <p:extLst>
      <p:ext uri="{BB962C8B-B14F-4D97-AF65-F5344CB8AC3E}">
        <p14:creationId xmlns:p14="http://schemas.microsoft.com/office/powerpoint/2010/main" val="242739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_flexible">
    <p:spTree>
      <p:nvGrpSpPr>
        <p:cNvPr id="1" name=""/>
        <p:cNvGrpSpPr/>
        <p:nvPr/>
      </p:nvGrpSpPr>
      <p:grpSpPr>
        <a:xfrm>
          <a:off x="0" y="0"/>
          <a:ext cx="0" cy="0"/>
          <a:chOff x="0" y="0"/>
          <a:chExt cx="0" cy="0"/>
        </a:xfrm>
      </p:grpSpPr>
      <p:sp>
        <p:nvSpPr>
          <p:cNvPr id="9" name="Content Placeholder 8"/>
          <p:cNvSpPr>
            <a:spLocks noGrp="1"/>
          </p:cNvSpPr>
          <p:nvPr>
            <p:ph sz="quarter" idx="28" hasCustomPrompt="1"/>
          </p:nvPr>
        </p:nvSpPr>
        <p:spPr>
          <a:xfrm>
            <a:off x="4785320" y="569913"/>
            <a:ext cx="3882430" cy="5507037"/>
          </a:xfrm>
          <a:noFill/>
          <a:ln>
            <a:solidFill>
              <a:schemeClr val="tx2"/>
            </a:solidFill>
          </a:ln>
        </p:spPr>
        <p:txBody>
          <a:bodyPr/>
          <a:lstStyle>
            <a:lvl1pPr marL="0" indent="0">
              <a:buNone/>
              <a:defRPr baseline="0"/>
            </a:lvl1pPr>
          </a:lstStyle>
          <a:p>
            <a:pPr lvl="0"/>
            <a:r>
              <a:rPr lang="de-DE" dirty="0"/>
              <a:t>Insert </a:t>
            </a:r>
            <a:r>
              <a:rPr lang="de-DE" dirty="0" err="1"/>
              <a:t>picture</a:t>
            </a:r>
            <a:r>
              <a:rPr lang="de-DE" dirty="0"/>
              <a:t> </a:t>
            </a:r>
            <a:r>
              <a:rPr lang="de-DE" dirty="0" err="1"/>
              <a:t>of</a:t>
            </a:r>
            <a:r>
              <a:rPr lang="de-DE" dirty="0"/>
              <a:t> </a:t>
            </a:r>
            <a:r>
              <a:rPr lang="de-DE" dirty="0" err="1"/>
              <a:t>report</a:t>
            </a:r>
            <a:r>
              <a:rPr lang="de-DE" dirty="0"/>
              <a:t> </a:t>
            </a:r>
            <a:r>
              <a:rPr lang="de-DE" dirty="0" err="1"/>
              <a:t>or</a:t>
            </a:r>
            <a:r>
              <a:rPr lang="de-DE" dirty="0"/>
              <a:t> </a:t>
            </a:r>
            <a:r>
              <a:rPr lang="de-DE" dirty="0" err="1"/>
              <a:t>other</a:t>
            </a:r>
            <a:r>
              <a:rPr lang="de-DE" dirty="0"/>
              <a:t> </a:t>
            </a:r>
            <a:r>
              <a:rPr lang="de-DE" dirty="0" err="1"/>
              <a:t>picture</a:t>
            </a:r>
            <a:endParaRPr lang="en-GB" dirty="0"/>
          </a:p>
        </p:txBody>
      </p:sp>
      <p:sp>
        <p:nvSpPr>
          <p:cNvPr id="16" name="Text Placeholder 3"/>
          <p:cNvSpPr>
            <a:spLocks noGrp="1"/>
          </p:cNvSpPr>
          <p:nvPr>
            <p:ph type="body" sz="half" idx="17" hasCustomPrompt="1"/>
          </p:nvPr>
        </p:nvSpPr>
        <p:spPr>
          <a:xfrm>
            <a:off x="458020" y="5739561"/>
            <a:ext cx="4062221" cy="337389"/>
          </a:xfrm>
        </p:spPr>
        <p:txBody>
          <a:bodyPr>
            <a:noAutofit/>
          </a:bodyPr>
          <a:lstStyle>
            <a:lvl1pPr marL="0" indent="0">
              <a:buNone/>
              <a:defRPr sz="18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www.website.com</a:t>
            </a:r>
            <a:endParaRPr lang="en-GB" dirty="0"/>
          </a:p>
        </p:txBody>
      </p:sp>
      <p:sp>
        <p:nvSpPr>
          <p:cNvPr id="3" name="Text Placeholder 2"/>
          <p:cNvSpPr>
            <a:spLocks noGrp="1"/>
          </p:cNvSpPr>
          <p:nvPr>
            <p:ph type="body" sz="quarter" idx="15" hasCustomPrompt="1"/>
          </p:nvPr>
        </p:nvSpPr>
        <p:spPr>
          <a:xfrm>
            <a:off x="458019" y="2281527"/>
            <a:ext cx="4062222" cy="135248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600" b="1" kern="1200" baseline="0" dirty="0">
                <a:solidFill>
                  <a:srgbClr val="E7511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5113"/>
                </a:solidFill>
                <a:effectLst/>
                <a:uLnTx/>
                <a:uFillTx/>
                <a:latin typeface="Arial" panose="020B0604020202020204" pitchFamily="34" charset="0"/>
                <a:ea typeface="+mn-ea"/>
                <a:cs typeface="Arial" panose="020B0604020202020204" pitchFamily="34" charset="0"/>
              </a:rPr>
              <a:t>Thank you for your attention! </a:t>
            </a:r>
            <a:endParaRPr lang="en-GB" sz="2400" b="1" kern="1200" dirty="0">
              <a:solidFill>
                <a:srgbClr val="E75113"/>
              </a:solidFill>
              <a:latin typeface="Arial" panose="020B0604020202020204" pitchFamily="34" charset="0"/>
              <a:ea typeface="+mj-ea"/>
              <a:cs typeface="Arial" panose="020B0604020202020204" pitchFamily="34" charset="0"/>
            </a:endParaRPr>
          </a:p>
        </p:txBody>
      </p:sp>
      <p:sp>
        <p:nvSpPr>
          <p:cNvPr id="4" name="Text Placeholder 3"/>
          <p:cNvSpPr>
            <a:spLocks noGrp="1"/>
          </p:cNvSpPr>
          <p:nvPr>
            <p:ph type="body" sz="half" idx="2" hasCustomPrompt="1"/>
          </p:nvPr>
        </p:nvSpPr>
        <p:spPr>
          <a:xfrm>
            <a:off x="458020" y="4700135"/>
            <a:ext cx="4062221" cy="337389"/>
          </a:xfrm>
        </p:spPr>
        <p:txBody>
          <a:bodyPr>
            <a:noAutofit/>
          </a:bodyPr>
          <a:lstStyle>
            <a:lvl1pPr marL="0" indent="0">
              <a:buNone/>
              <a:defRPr sz="1800" b="1"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Surname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782" y="100299"/>
            <a:ext cx="3019891" cy="1780788"/>
          </a:xfrm>
          <a:prstGeom prst="rect">
            <a:avLst/>
          </a:prstGeom>
        </p:spPr>
      </p:pic>
      <p:sp>
        <p:nvSpPr>
          <p:cNvPr id="12" name="Text Placeholder 3"/>
          <p:cNvSpPr>
            <a:spLocks noGrp="1"/>
          </p:cNvSpPr>
          <p:nvPr>
            <p:ph type="body" sz="half" idx="13" hasCustomPrompt="1"/>
          </p:nvPr>
        </p:nvSpPr>
        <p:spPr>
          <a:xfrm>
            <a:off x="458020" y="5386907"/>
            <a:ext cx="4062221" cy="337389"/>
          </a:xfrm>
        </p:spPr>
        <p:txBody>
          <a:bodyPr>
            <a:noAutofit/>
          </a:bodyPr>
          <a:lstStyle>
            <a:lvl1pPr marL="0" indent="0">
              <a:buNone/>
              <a:defRPr sz="18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n.ame@company.com</a:t>
            </a:r>
          </a:p>
        </p:txBody>
      </p:sp>
      <p:sp>
        <p:nvSpPr>
          <p:cNvPr id="17" name="Text Placeholder 16"/>
          <p:cNvSpPr>
            <a:spLocks noGrp="1"/>
          </p:cNvSpPr>
          <p:nvPr>
            <p:ph type="body" sz="quarter" idx="14" hasCustomPrompt="1"/>
          </p:nvPr>
        </p:nvSpPr>
        <p:spPr>
          <a:xfrm>
            <a:off x="4770408" y="6146799"/>
            <a:ext cx="3897659" cy="573177"/>
          </a:xfrm>
        </p:spPr>
        <p:txBody>
          <a:bodyPr>
            <a:noAutofit/>
          </a:bodyPr>
          <a:lstStyle>
            <a:lvl1pPr marL="0" indent="0">
              <a:buNone/>
              <a:defRPr lang="en-US" sz="1600" i="1" kern="1200" baseline="0" smtClean="0">
                <a:solidFill>
                  <a:srgbClr val="6D8B95"/>
                </a:solidFill>
                <a:latin typeface="Arial" panose="020B0604020202020204" pitchFamily="34" charset="0"/>
                <a:ea typeface="+mn-ea"/>
                <a:cs typeface="Arial" panose="020B0604020202020204" pitchFamily="34" charset="0"/>
              </a:defRPr>
            </a:lvl1pPr>
            <a:lvl2pPr marL="457200" indent="0">
              <a:buNone/>
              <a:defRPr/>
            </a:lvl2pPr>
          </a:lstStyle>
          <a:p>
            <a:pPr lvl="0"/>
            <a:r>
              <a:rPr lang="en-US" dirty="0"/>
              <a:t>Further information (e.g. download report at www.xxx.com or something else).</a:t>
            </a:r>
          </a:p>
        </p:txBody>
      </p:sp>
      <p:sp>
        <p:nvSpPr>
          <p:cNvPr id="14" name="Text Placeholder 3"/>
          <p:cNvSpPr>
            <a:spLocks noGrp="1"/>
          </p:cNvSpPr>
          <p:nvPr>
            <p:ph type="body" sz="half" idx="23" hasCustomPrompt="1"/>
          </p:nvPr>
        </p:nvSpPr>
        <p:spPr>
          <a:xfrm>
            <a:off x="458020" y="5042008"/>
            <a:ext cx="4062221" cy="337389"/>
          </a:xfrm>
        </p:spPr>
        <p:txBody>
          <a:bodyPr>
            <a:noAutofit/>
          </a:bodyPr>
          <a:lstStyle>
            <a:lvl1pPr marL="0" indent="0">
              <a:buNone/>
              <a:defRPr sz="1800"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Company</a:t>
            </a:r>
          </a:p>
        </p:txBody>
      </p:sp>
      <p:sp>
        <p:nvSpPr>
          <p:cNvPr id="18" name="Text Placeholder 3"/>
          <p:cNvSpPr>
            <a:spLocks noGrp="1"/>
          </p:cNvSpPr>
          <p:nvPr>
            <p:ph type="body" sz="half" idx="29" hasCustomPrompt="1"/>
          </p:nvPr>
        </p:nvSpPr>
        <p:spPr>
          <a:xfrm>
            <a:off x="458019" y="4238174"/>
            <a:ext cx="4062221" cy="414992"/>
          </a:xfrm>
        </p:spPr>
        <p:txBody>
          <a:bodyPr>
            <a:noAutofit/>
          </a:bodyPr>
          <a:lstStyle>
            <a:lvl1pPr marL="0" indent="0">
              <a:buNone/>
              <a:defRPr sz="1800" b="1" u="sng" baseline="0">
                <a:solidFill>
                  <a:srgbClr val="6D8B95"/>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in text on contact details:</a:t>
            </a:r>
          </a:p>
        </p:txBody>
      </p:sp>
    </p:spTree>
    <p:extLst>
      <p:ext uri="{BB962C8B-B14F-4D97-AF65-F5344CB8AC3E}">
        <p14:creationId xmlns:p14="http://schemas.microsoft.com/office/powerpoint/2010/main" val="366814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s_withFooter">
    <p:spTree>
      <p:nvGrpSpPr>
        <p:cNvPr id="1" name=""/>
        <p:cNvGrpSpPr/>
        <p:nvPr/>
      </p:nvGrpSpPr>
      <p:grpSpPr>
        <a:xfrm>
          <a:off x="0" y="0"/>
          <a:ext cx="0" cy="0"/>
          <a:chOff x="0" y="0"/>
          <a:chExt cx="0" cy="0"/>
        </a:xfrm>
      </p:grpSpPr>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63736" y="140710"/>
            <a:ext cx="1578634" cy="930898"/>
          </a:xfrm>
          <a:prstGeom prst="rect">
            <a:avLst/>
          </a:prstGeom>
        </p:spPr>
      </p:pic>
      <p:sp>
        <p:nvSpPr>
          <p:cNvPr id="13" name="Content Placeholder 2"/>
          <p:cNvSpPr>
            <a:spLocks noGrp="1"/>
          </p:cNvSpPr>
          <p:nvPr>
            <p:ph idx="1" hasCustomPrompt="1"/>
          </p:nvPr>
        </p:nvSpPr>
        <p:spPr>
          <a:xfrm>
            <a:off x="366352" y="1542589"/>
            <a:ext cx="8148997" cy="4351338"/>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Tx/>
              <a:buBlip>
                <a:blip r:embed="rId3"/>
              </a:buBlip>
              <a:tabLst/>
              <a:defRPr sz="2400" baseline="0">
                <a:solidFill>
                  <a:schemeClr val="tx1"/>
                </a:solidFill>
                <a:latin typeface="Arial" panose="020B0604020202020204" pitchFamily="34" charset="0"/>
                <a:cs typeface="Arial" panose="020B0604020202020204" pitchFamily="34" charset="0"/>
              </a:defRPr>
            </a:lvl1pPr>
            <a:lvl2pPr marL="449263" marR="0" indent="-215900" algn="l" defTabSz="914400" rtl="0" eaLnBrk="1" fontAlgn="auto" latinLnBrk="0" hangingPunct="1">
              <a:lnSpc>
                <a:spcPct val="90000"/>
              </a:lnSpc>
              <a:spcBef>
                <a:spcPts val="500"/>
              </a:spcBef>
              <a:spcAft>
                <a:spcPts val="0"/>
              </a:spcAft>
              <a:buClr>
                <a:srgbClr val="6D8B95"/>
              </a:buClr>
              <a:buSzTx/>
              <a:buFont typeface="Arial" panose="020B0604020202020204" pitchFamily="34" charset="0"/>
              <a:buChar char="•"/>
              <a:tabLst/>
              <a:defRPr sz="2000">
                <a:solidFill>
                  <a:schemeClr val="tx1"/>
                </a:solidFill>
                <a:latin typeface="Arial" panose="020B0604020202020204" pitchFamily="34" charset="0"/>
                <a:cs typeface="Arial" panose="020B0604020202020204" pitchFamily="34" charset="0"/>
              </a:defRPr>
            </a:lvl2pPr>
            <a:lvl3pPr marL="630238" marR="0" indent="-180975" algn="l" defTabSz="914400" rtl="0" eaLnBrk="1" fontAlgn="auto" latinLnBrk="0" hangingPunct="1">
              <a:lnSpc>
                <a:spcPct val="90000"/>
              </a:lnSpc>
              <a:spcBef>
                <a:spcPts val="500"/>
              </a:spcBef>
              <a:spcAft>
                <a:spcPts val="0"/>
              </a:spcAft>
              <a:buClr>
                <a:srgbClr val="6D8B95"/>
              </a:buClr>
              <a:buSzPct val="90000"/>
              <a:buFont typeface="Courier New" panose="02070309020205020404" pitchFamily="49" charset="0"/>
              <a:buChar char="o"/>
              <a:tabLst/>
              <a:defRPr sz="1800">
                <a:solidFill>
                  <a:schemeClr val="tx1"/>
                </a:solidFill>
                <a:latin typeface="Arial" panose="020B0604020202020204" pitchFamily="34" charset="0"/>
                <a:cs typeface="Arial" panose="020B0604020202020204" pitchFamily="34" charset="0"/>
              </a:defRPr>
            </a:lvl3pPr>
            <a:lvl4pPr marL="801688" marR="0" indent="-171450" algn="l" defTabSz="914400" rtl="0" eaLnBrk="1" fontAlgn="auto" latinLnBrk="0" hangingPunct="1">
              <a:lnSpc>
                <a:spcPct val="90000"/>
              </a:lnSpc>
              <a:spcBef>
                <a:spcPts val="500"/>
              </a:spcBef>
              <a:spcAft>
                <a:spcPts val="0"/>
              </a:spcAft>
              <a:buClr>
                <a:srgbClr val="E75113"/>
              </a:buClr>
              <a:buSzTx/>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4pPr>
            <a:lvl5pPr marL="982663" marR="0" indent="-180975" algn="l" defTabSz="914400" rtl="0" eaLnBrk="1" fontAlgn="auto" latinLnBrk="0" hangingPunct="1">
              <a:lnSpc>
                <a:spcPct val="90000"/>
              </a:lnSpc>
              <a:spcBef>
                <a:spcPts val="500"/>
              </a:spcBef>
              <a:spcAft>
                <a:spcPts val="0"/>
              </a:spcAft>
              <a:buClr>
                <a:srgbClr val="E75113"/>
              </a:buClr>
              <a:buSzPct val="90000"/>
              <a:buFont typeface="Courier New" panose="02070309020205020404" pitchFamily="49" charset="0"/>
              <a:buChar char="o"/>
              <a:tabLst>
                <a:tab pos="2690813" algn="l"/>
              </a:tabLst>
              <a:defRPr sz="1600">
                <a:solidFill>
                  <a:schemeClr val="tx1"/>
                </a:solidFill>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List contents here</a:t>
            </a:r>
          </a:p>
        </p:txBody>
      </p:sp>
      <p:sp>
        <p:nvSpPr>
          <p:cNvPr id="17" name="Date Placeholder 16"/>
          <p:cNvSpPr>
            <a:spLocks noGrp="1"/>
          </p:cNvSpPr>
          <p:nvPr>
            <p:ph type="dt" sz="half" idx="10"/>
          </p:nvPr>
        </p:nvSpPr>
        <p:spPr>
          <a:xfrm>
            <a:off x="366352" y="6356351"/>
            <a:ext cx="2319698" cy="365125"/>
          </a:xfrm>
        </p:spPr>
        <p:txBody>
          <a:bodyPr/>
          <a:lstStyle/>
          <a:p>
            <a:r>
              <a:rPr lang="en-GB" dirty="0"/>
              <a:t>26 Aug 2016</a:t>
            </a:r>
          </a:p>
        </p:txBody>
      </p:sp>
      <p:sp>
        <p:nvSpPr>
          <p:cNvPr id="18" name="Footer Placeholder 17"/>
          <p:cNvSpPr>
            <a:spLocks noGrp="1"/>
          </p:cNvSpPr>
          <p:nvPr>
            <p:ph type="ftr" sz="quarter" idx="11"/>
          </p:nvPr>
        </p:nvSpPr>
        <p:spPr/>
        <p:txBody>
          <a:bodyPr/>
          <a:lstStyle/>
          <a:p>
            <a:r>
              <a:rPr lang="en-GB"/>
              <a:t>www.newclimate.org</a:t>
            </a:r>
            <a:endParaRPr lang="en-GB" dirty="0"/>
          </a:p>
        </p:txBody>
      </p:sp>
      <p:sp>
        <p:nvSpPr>
          <p:cNvPr id="19" name="Slide Number Placeholder 18"/>
          <p:cNvSpPr>
            <a:spLocks noGrp="1"/>
          </p:cNvSpPr>
          <p:nvPr>
            <p:ph type="sldNum" sz="quarter" idx="12"/>
          </p:nvPr>
        </p:nvSpPr>
        <p:spPr>
          <a:xfrm>
            <a:off x="6457950" y="6356351"/>
            <a:ext cx="2241550" cy="365125"/>
          </a:xfrm>
        </p:spPr>
        <p:txBody>
          <a:bodyPr/>
          <a:lstStyle/>
          <a:p>
            <a:fld id="{CD6F2A80-D20E-446C-B673-7986A757B4D1}" type="slidenum">
              <a:rPr lang="en-GB" smtClean="0"/>
              <a:pPr/>
              <a:t>‹#›</a:t>
            </a:fld>
            <a:endParaRPr lang="en-GB" dirty="0"/>
          </a:p>
        </p:txBody>
      </p:sp>
      <p:sp>
        <p:nvSpPr>
          <p:cNvPr id="21" name="Title 1"/>
          <p:cNvSpPr>
            <a:spLocks noGrp="1"/>
          </p:cNvSpPr>
          <p:nvPr>
            <p:ph type="title" hasCustomPrompt="1"/>
          </p:nvPr>
        </p:nvSpPr>
        <p:spPr>
          <a:xfrm>
            <a:off x="340025" y="41273"/>
            <a:ext cx="7123711" cy="1129772"/>
          </a:xfrm>
        </p:spPr>
        <p:txBody>
          <a:bodyPr>
            <a:noAutofit/>
          </a:bodyPr>
          <a:lstStyle>
            <a:lvl1pPr>
              <a:defRPr lang="en-US" sz="3600" b="0" kern="1200" dirty="0">
                <a:solidFill>
                  <a:schemeClr val="tx2"/>
                </a:solidFill>
                <a:latin typeface="Arial" panose="020B0604020202020204" pitchFamily="34" charset="0"/>
                <a:ea typeface="+mj-ea"/>
                <a:cs typeface="Arial" panose="020B0604020202020204" pitchFamily="34" charset="0"/>
              </a:defRPr>
            </a:lvl1pPr>
          </a:lstStyle>
          <a:p>
            <a:r>
              <a:rPr lang="en-US" dirty="0"/>
              <a:t>Title of contents page</a:t>
            </a:r>
          </a:p>
        </p:txBody>
      </p:sp>
    </p:spTree>
    <p:extLst>
      <p:ext uri="{BB962C8B-B14F-4D97-AF65-F5344CB8AC3E}">
        <p14:creationId xmlns:p14="http://schemas.microsoft.com/office/powerpoint/2010/main" val="29522545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theme" Target="../theme/theme2.xml"/><Relationship Id="rId11"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theme" Target="../theme/theme3.xml"/><Relationship Id="rId10" Type="http://schemas.openxmlformats.org/officeDocument/2006/relationships/image" Target="../media/image1.png"/><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NewClimate Institute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0">
                <a:solidFill>
                  <a:schemeClr val="tx2"/>
                </a:solidFill>
                <a:latin typeface="Arial" panose="020B0604020202020204" pitchFamily="34" charset="0"/>
                <a:cs typeface="Arial" panose="020B0604020202020204" pitchFamily="34" charset="0"/>
              </a:defRPr>
            </a:lvl1pPr>
          </a:lstStyle>
          <a:p>
            <a:fld id="{4BD072FA-1D2D-4555-AD44-572AABA8BACA}" type="datetime1">
              <a:rPr lang="en-GB" smtClean="0"/>
              <a:t>11/7/16</a:t>
            </a:fld>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100">
                <a:solidFill>
                  <a:schemeClr val="tx2"/>
                </a:solidFill>
                <a:latin typeface="Arial" panose="020B0604020202020204" pitchFamily="34" charset="0"/>
                <a:cs typeface="Arial" panose="020B0604020202020204" pitchFamily="34" charset="0"/>
              </a:defRPr>
            </a:lvl1pPr>
          </a:lstStyle>
          <a:p>
            <a:fld id="{CD6F2A80-D20E-446C-B673-7986A757B4D1}" type="slidenum">
              <a:rPr lang="en-GB" smtClean="0"/>
              <a:pPr/>
              <a:t>‹#›</a:t>
            </a:fld>
            <a:endParaRPr lang="en-GB"/>
          </a:p>
        </p:txBody>
      </p:sp>
      <p:sp>
        <p:nvSpPr>
          <p:cNvPr id="7" name="Footer Placeholder 6"/>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lang="en-GB" sz="1100" smtClean="0">
                <a:solidFill>
                  <a:schemeClr val="tx2"/>
                </a:solidFill>
                <a:latin typeface="Arial" panose="020B0604020202020204" pitchFamily="34" charset="0"/>
                <a:cs typeface="Arial" panose="020B0604020202020204" pitchFamily="34" charset="0"/>
              </a:defRPr>
            </a:lvl1pPr>
          </a:lstStyle>
          <a:p>
            <a:r>
              <a:rPr lang="en-GB"/>
              <a:t>www.newclimate.org</a:t>
            </a:r>
            <a:endParaRPr lang="en-GB" dirty="0"/>
          </a:p>
        </p:txBody>
      </p:sp>
    </p:spTree>
    <p:extLst>
      <p:ext uri="{BB962C8B-B14F-4D97-AF65-F5344CB8AC3E}">
        <p14:creationId xmlns:p14="http://schemas.microsoft.com/office/powerpoint/2010/main" val="1029456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0" r:id="rId4"/>
    <p:sldLayoutId id="2147483673" r:id="rId5"/>
    <p:sldLayoutId id="2147483663" r:id="rId6"/>
    <p:sldLayoutId id="2147483669" r:id="rId7"/>
    <p:sldLayoutId id="2147483704" r:id="rId8"/>
    <p:sldLayoutId id="2147483721" r:id="rId9"/>
    <p:sldLayoutId id="2147483722" r:id="rId10"/>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12"/>
        </a:buBlip>
        <a:defRPr sz="2400" kern="1200">
          <a:solidFill>
            <a:schemeClr val="tx1"/>
          </a:solidFill>
          <a:latin typeface="Arial" panose="020B0604020202020204" pitchFamily="34" charset="0"/>
          <a:ea typeface="+mn-ea"/>
          <a:cs typeface="Arial" panose="020B0604020202020204" pitchFamily="34" charset="0"/>
        </a:defRPr>
      </a:lvl1pPr>
      <a:lvl2pPr marL="449263" indent="-2159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630238" indent="-180975" algn="l" defTabSz="914400" rtl="0" eaLnBrk="1" latinLnBrk="0" hangingPunct="1">
        <a:lnSpc>
          <a:spcPct val="90000"/>
        </a:lnSpc>
        <a:spcBef>
          <a:spcPts val="500"/>
        </a:spcBef>
        <a:buClr>
          <a:schemeClr val="tx2"/>
        </a:buClr>
        <a:buSzPct val="9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801688" indent="-17145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82663" indent="-180975" algn="l" defTabSz="914400" rtl="0" eaLnBrk="1" latinLnBrk="0" hangingPunct="1">
        <a:lnSpc>
          <a:spcPct val="90000"/>
        </a:lnSpc>
        <a:spcBef>
          <a:spcPts val="500"/>
        </a:spcBef>
        <a:buClr>
          <a:schemeClr val="accent1"/>
        </a:buClr>
        <a:buSzPct val="90000"/>
        <a:buFont typeface="Courier New" panose="02070309020205020404" pitchFamily="49" charset="0"/>
        <a:buChar char="o"/>
        <a:tabLst>
          <a:tab pos="2690813" algn="l"/>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NewClimate with 1 Partner</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0">
                <a:solidFill>
                  <a:schemeClr val="tx2"/>
                </a:solidFill>
                <a:latin typeface="Arial" panose="020B0604020202020204" pitchFamily="34" charset="0"/>
                <a:cs typeface="Arial" panose="020B0604020202020204" pitchFamily="34" charset="0"/>
              </a:defRPr>
            </a:lvl1pPr>
          </a:lstStyle>
          <a:p>
            <a:fld id="{4BD072FA-1D2D-4555-AD44-572AABA8BACA}" type="datetime1">
              <a:rPr lang="en-GB" smtClean="0"/>
              <a:t>11/7/16</a:t>
            </a:fld>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100">
                <a:solidFill>
                  <a:schemeClr val="tx2"/>
                </a:solidFill>
                <a:latin typeface="Arial" panose="020B0604020202020204" pitchFamily="34" charset="0"/>
                <a:cs typeface="Arial" panose="020B0604020202020204" pitchFamily="34" charset="0"/>
              </a:defRPr>
            </a:lvl1pPr>
          </a:lstStyle>
          <a:p>
            <a:fld id="{CD6F2A80-D20E-446C-B673-7986A757B4D1}" type="slidenum">
              <a:rPr lang="en-GB" smtClean="0"/>
              <a:pPr/>
              <a:t>‹#›</a:t>
            </a:fld>
            <a:endParaRPr lang="en-GB"/>
          </a:p>
        </p:txBody>
      </p:sp>
    </p:spTree>
    <p:extLst>
      <p:ext uri="{BB962C8B-B14F-4D97-AF65-F5344CB8AC3E}">
        <p14:creationId xmlns:p14="http://schemas.microsoft.com/office/powerpoint/2010/main" val="152911381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10" r:id="rId7"/>
    <p:sldLayoutId id="2147483702" r:id="rId8"/>
    <p:sldLayoutId id="2147483703" r:id="rId9"/>
  </p:sldLayoutIdLst>
  <p:hf hdr="0"/>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11"/>
        </a:buBlip>
        <a:defRPr sz="2400" kern="1200">
          <a:solidFill>
            <a:schemeClr val="tx1"/>
          </a:solidFill>
          <a:latin typeface="Arial" panose="020B0604020202020204" pitchFamily="34" charset="0"/>
          <a:ea typeface="+mn-ea"/>
          <a:cs typeface="Arial" panose="020B0604020202020204" pitchFamily="34" charset="0"/>
        </a:defRPr>
      </a:lvl1pPr>
      <a:lvl2pPr marL="449263" indent="-2159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630238" indent="-180975" algn="l" defTabSz="914400" rtl="0" eaLnBrk="1" latinLnBrk="0" hangingPunct="1">
        <a:lnSpc>
          <a:spcPct val="90000"/>
        </a:lnSpc>
        <a:spcBef>
          <a:spcPts val="500"/>
        </a:spcBef>
        <a:buClr>
          <a:schemeClr val="tx2"/>
        </a:buClr>
        <a:buSzPct val="9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801688" indent="-17145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82663" indent="-180975" algn="l" defTabSz="914400" rtl="0" eaLnBrk="1" latinLnBrk="0" hangingPunct="1">
        <a:lnSpc>
          <a:spcPct val="90000"/>
        </a:lnSpc>
        <a:spcBef>
          <a:spcPts val="500"/>
        </a:spcBef>
        <a:buClr>
          <a:schemeClr val="accent1"/>
        </a:buClr>
        <a:buSzPct val="90000"/>
        <a:buFont typeface="Courier New" panose="02070309020205020404" pitchFamily="49" charset="0"/>
        <a:buChar char="o"/>
        <a:tabLst>
          <a:tab pos="2690813" algn="l"/>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NewClimate with 2 Partners</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0">
                <a:solidFill>
                  <a:schemeClr val="tx2"/>
                </a:solidFill>
                <a:latin typeface="Arial" panose="020B0604020202020204" pitchFamily="34" charset="0"/>
                <a:cs typeface="Arial" panose="020B0604020202020204" pitchFamily="34" charset="0"/>
              </a:defRPr>
            </a:lvl1pPr>
          </a:lstStyle>
          <a:p>
            <a:fld id="{4BD072FA-1D2D-4555-AD44-572AABA8BACA}" type="datetime1">
              <a:rPr lang="en-GB" smtClean="0"/>
              <a:t>11/7/16</a:t>
            </a:fld>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100">
                <a:solidFill>
                  <a:schemeClr val="tx2"/>
                </a:solidFill>
                <a:latin typeface="Arial" panose="020B0604020202020204" pitchFamily="34" charset="0"/>
                <a:cs typeface="Arial" panose="020B0604020202020204" pitchFamily="34" charset="0"/>
              </a:defRPr>
            </a:lvl1pPr>
          </a:lstStyle>
          <a:p>
            <a:fld id="{CD6F2A80-D20E-446C-B673-7986A757B4D1}" type="slidenum">
              <a:rPr lang="en-GB" smtClean="0"/>
              <a:pPr/>
              <a:t>‹#›</a:t>
            </a:fld>
            <a:endParaRPr lang="en-GB"/>
          </a:p>
        </p:txBody>
      </p:sp>
    </p:spTree>
    <p:extLst>
      <p:ext uri="{BB962C8B-B14F-4D97-AF65-F5344CB8AC3E}">
        <p14:creationId xmlns:p14="http://schemas.microsoft.com/office/powerpoint/2010/main" val="413544905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9" r:id="rId7"/>
    <p:sldLayoutId id="2147483720" r:id="rId8"/>
  </p:sldLayoutIdLst>
  <p:hf hdr="0"/>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10"/>
        </a:buBlip>
        <a:defRPr sz="2400" kern="1200">
          <a:solidFill>
            <a:schemeClr val="tx1"/>
          </a:solidFill>
          <a:latin typeface="Arial" panose="020B0604020202020204" pitchFamily="34" charset="0"/>
          <a:ea typeface="+mn-ea"/>
          <a:cs typeface="Arial" panose="020B0604020202020204" pitchFamily="34" charset="0"/>
        </a:defRPr>
      </a:lvl1pPr>
      <a:lvl2pPr marL="449263" indent="-2159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630238" indent="-180975" algn="l" defTabSz="914400" rtl="0" eaLnBrk="1" latinLnBrk="0" hangingPunct="1">
        <a:lnSpc>
          <a:spcPct val="90000"/>
        </a:lnSpc>
        <a:spcBef>
          <a:spcPts val="500"/>
        </a:spcBef>
        <a:buClr>
          <a:schemeClr val="tx2"/>
        </a:buClr>
        <a:buSzPct val="9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801688" indent="-17145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82663" indent="-180975" algn="l" defTabSz="914400" rtl="0" eaLnBrk="1" latinLnBrk="0" hangingPunct="1">
        <a:lnSpc>
          <a:spcPct val="90000"/>
        </a:lnSpc>
        <a:spcBef>
          <a:spcPts val="500"/>
        </a:spcBef>
        <a:buClr>
          <a:schemeClr val="accent1"/>
        </a:buClr>
        <a:buSzPct val="90000"/>
        <a:buFont typeface="Courier New" panose="02070309020205020404" pitchFamily="49" charset="0"/>
        <a:buChar char="o"/>
        <a:tabLst>
          <a:tab pos="2690813" algn="l"/>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t.Kuramochi@newclimat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mitigationpartnership.net/indcs-catalysts-climate-action" TargetMode="External"/><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itigationpartnership.net/indcs-catalysts-climate-action" TargetMode="Externa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9.xml"/><Relationship Id="rId2"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hyperlink" Target="https://newclimate.org/2016/11/04/greenhouse-gas-mitigation-scenarios-for-major-emitting-countr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9220" y="4816348"/>
            <a:ext cx="8188898" cy="422904"/>
          </a:xfrm>
        </p:spPr>
        <p:txBody>
          <a:bodyPr/>
          <a:lstStyle/>
          <a:p>
            <a:r>
              <a:rPr lang="en-GB" dirty="0"/>
              <a:t>COP22 side event “</a:t>
            </a:r>
            <a:r>
              <a:rPr lang="en-GB" i="1" dirty="0"/>
              <a:t>Advancing (I)NDC implementation and ambition: Bridging research and practice</a:t>
            </a:r>
            <a:r>
              <a:rPr lang="en-GB" dirty="0"/>
              <a:t>”</a:t>
            </a:r>
          </a:p>
        </p:txBody>
      </p:sp>
      <p:sp>
        <p:nvSpPr>
          <p:cNvPr id="3" name="Title 2"/>
          <p:cNvSpPr>
            <a:spLocks noGrp="1"/>
          </p:cNvSpPr>
          <p:nvPr>
            <p:ph type="ctrTitle"/>
          </p:nvPr>
        </p:nvSpPr>
        <p:spPr>
          <a:xfrm>
            <a:off x="439220" y="2034525"/>
            <a:ext cx="8189444" cy="1766766"/>
          </a:xfrm>
        </p:spPr>
        <p:txBody>
          <a:bodyPr/>
          <a:lstStyle/>
          <a:p>
            <a:r>
              <a:rPr lang="en-GB" sz="4400" dirty="0"/>
              <a:t>INDC preparation process and  countries’ progress</a:t>
            </a:r>
          </a:p>
        </p:txBody>
      </p:sp>
      <p:sp>
        <p:nvSpPr>
          <p:cNvPr id="4" name="Text Placeholder 3"/>
          <p:cNvSpPr>
            <a:spLocks noGrp="1"/>
          </p:cNvSpPr>
          <p:nvPr>
            <p:ph type="body" sz="quarter" idx="11"/>
          </p:nvPr>
        </p:nvSpPr>
        <p:spPr/>
        <p:txBody>
          <a:bodyPr/>
          <a:lstStyle/>
          <a:p>
            <a:r>
              <a:rPr lang="en-GB" dirty="0"/>
              <a:t>Takeshi Kuramochi</a:t>
            </a:r>
          </a:p>
        </p:txBody>
      </p:sp>
      <p:sp>
        <p:nvSpPr>
          <p:cNvPr id="5" name="Text Placeholder 4"/>
          <p:cNvSpPr>
            <a:spLocks noGrp="1"/>
          </p:cNvSpPr>
          <p:nvPr>
            <p:ph type="body" sz="quarter" idx="12"/>
          </p:nvPr>
        </p:nvSpPr>
        <p:spPr/>
        <p:txBody>
          <a:bodyPr/>
          <a:lstStyle/>
          <a:p>
            <a:r>
              <a:rPr lang="en-GB" dirty="0"/>
              <a:t>7 November, 2016, Marrakech</a:t>
            </a:r>
          </a:p>
        </p:txBody>
      </p:sp>
    </p:spTree>
    <p:extLst>
      <p:ext uri="{BB962C8B-B14F-4D97-AF65-F5344CB8AC3E}">
        <p14:creationId xmlns:p14="http://schemas.microsoft.com/office/powerpoint/2010/main" val="2403289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 additional measures needed to achieve 2030 targets</a:t>
            </a:r>
            <a:endParaRPr lang="en-GB" dirty="0"/>
          </a:p>
        </p:txBody>
      </p:sp>
      <p:sp>
        <p:nvSpPr>
          <p:cNvPr id="3" name="Content Placeholder 2"/>
          <p:cNvSpPr>
            <a:spLocks noGrp="1"/>
          </p:cNvSpPr>
          <p:nvPr>
            <p:ph idx="1"/>
          </p:nvPr>
        </p:nvSpPr>
        <p:spPr>
          <a:xfrm>
            <a:off x="366353" y="1542589"/>
            <a:ext cx="4479076" cy="4351338"/>
          </a:xfrm>
        </p:spPr>
        <p:txBody>
          <a:bodyPr>
            <a:normAutofit fontScale="85000" lnSpcReduction="20000"/>
          </a:bodyPr>
          <a:lstStyle/>
          <a:p>
            <a:r>
              <a:rPr lang="en-US" dirty="0"/>
              <a:t>Current policies</a:t>
            </a:r>
          </a:p>
          <a:p>
            <a:pPr lvl="1"/>
            <a:r>
              <a:rPr lang="en-US" dirty="0"/>
              <a:t>Economy-wide</a:t>
            </a:r>
          </a:p>
          <a:p>
            <a:pPr lvl="2"/>
            <a:r>
              <a:rPr lang="en-US" dirty="0"/>
              <a:t>Global warming tax (3USD/tCO</a:t>
            </a:r>
            <a:r>
              <a:rPr lang="en-US" baseline="-25000" dirty="0"/>
              <a:t>2</a:t>
            </a:r>
            <a:r>
              <a:rPr lang="en-US" dirty="0"/>
              <a:t>)</a:t>
            </a:r>
          </a:p>
          <a:p>
            <a:pPr lvl="1"/>
            <a:r>
              <a:rPr lang="en-US" dirty="0"/>
              <a:t>Energy supply</a:t>
            </a:r>
          </a:p>
          <a:p>
            <a:pPr lvl="2"/>
            <a:r>
              <a:rPr lang="en-US" dirty="0"/>
              <a:t>Renewable electricity target 22-24% by 2030</a:t>
            </a:r>
          </a:p>
          <a:p>
            <a:pPr lvl="2"/>
            <a:r>
              <a:rPr lang="en-US" dirty="0"/>
              <a:t>Renewable Feed-In Tariff </a:t>
            </a:r>
          </a:p>
          <a:p>
            <a:pPr lvl="1"/>
            <a:r>
              <a:rPr lang="en-US" dirty="0"/>
              <a:t>Energy efficiency</a:t>
            </a:r>
          </a:p>
          <a:p>
            <a:pPr lvl="2"/>
            <a:r>
              <a:rPr lang="en-US" dirty="0"/>
              <a:t>Top Runner Standards</a:t>
            </a:r>
          </a:p>
          <a:p>
            <a:pPr lvl="2"/>
            <a:r>
              <a:rPr lang="en-US" dirty="0"/>
              <a:t>Building insulation standards</a:t>
            </a:r>
          </a:p>
          <a:p>
            <a:pPr lvl="1"/>
            <a:r>
              <a:rPr lang="en-US" dirty="0"/>
              <a:t>F-gases</a:t>
            </a:r>
          </a:p>
          <a:p>
            <a:pPr lvl="2"/>
            <a:r>
              <a:rPr lang="en-US" dirty="0"/>
              <a:t>Act on rational use and proper management</a:t>
            </a:r>
          </a:p>
          <a:p>
            <a:r>
              <a:rPr lang="en-US" dirty="0"/>
              <a:t>Current policies projections revised downward</a:t>
            </a:r>
          </a:p>
          <a:p>
            <a:r>
              <a:rPr lang="en-US" dirty="0"/>
              <a:t>Additional policies needed regardless of future on nuclear</a:t>
            </a:r>
            <a:endParaRPr lang="en-GB" dirty="0"/>
          </a:p>
        </p:txBody>
      </p:sp>
      <p:sp>
        <p:nvSpPr>
          <p:cNvPr id="4" name="Text Placeholder 3"/>
          <p:cNvSpPr>
            <a:spLocks noGrp="1"/>
          </p:cNvSpPr>
          <p:nvPr>
            <p:ph type="body" sz="quarter" idx="14"/>
          </p:nvPr>
        </p:nvSpPr>
        <p:spPr/>
        <p:txBody>
          <a:bodyPr/>
          <a:lstStyle/>
          <a:p>
            <a:r>
              <a:rPr lang="en-US"/>
              <a:t>Source: NewClimate Institute, PBL and IIASA (2016)</a:t>
            </a:r>
            <a:endParaRPr lang="en-GB" dirty="0"/>
          </a:p>
        </p:txBody>
      </p:sp>
      <p:sp>
        <p:nvSpPr>
          <p:cNvPr id="17" name="Content Placeholder 16"/>
          <p:cNvSpPr>
            <a:spLocks noGrp="1"/>
          </p:cNvSpPr>
          <p:nvPr>
            <p:ph sz="quarter" idx="18"/>
          </p:nvPr>
        </p:nvSpPr>
        <p:spPr/>
        <p:txBody>
          <a:bodyPr/>
          <a:lstStyle/>
          <a:p>
            <a:endParaRPr lang="en-GB" dirty="0"/>
          </a:p>
        </p:txBody>
      </p:sp>
      <p:sp>
        <p:nvSpPr>
          <p:cNvPr id="6" name="Date Placeholder 5"/>
          <p:cNvSpPr>
            <a:spLocks noGrp="1"/>
          </p:cNvSpPr>
          <p:nvPr>
            <p:ph type="dt" sz="half" idx="19"/>
          </p:nvPr>
        </p:nvSpPr>
        <p:spPr/>
        <p:txBody>
          <a:bodyPr/>
          <a:lstStyle/>
          <a:p>
            <a:fld id="{4BD072FA-1D2D-4555-AD44-572AABA8BACA}" type="datetime1">
              <a:rPr lang="en-GB" smtClean="0"/>
              <a:pPr/>
              <a:t>11/7/16</a:t>
            </a:fld>
            <a:endParaRPr lang="en-GB" dirty="0"/>
          </a:p>
        </p:txBody>
      </p:sp>
      <p:sp>
        <p:nvSpPr>
          <p:cNvPr id="7" name="Footer Placeholder 6"/>
          <p:cNvSpPr>
            <a:spLocks noGrp="1"/>
          </p:cNvSpPr>
          <p:nvPr>
            <p:ph type="ftr" sz="quarter" idx="20"/>
          </p:nvPr>
        </p:nvSpPr>
        <p:spPr/>
        <p:txBody>
          <a:bodyPr/>
          <a:lstStyle/>
          <a:p>
            <a:r>
              <a:rPr lang="en-GB"/>
              <a:t>www.newclimate.org</a:t>
            </a:r>
            <a:endParaRPr lang="en-GB" dirty="0"/>
          </a:p>
        </p:txBody>
      </p:sp>
      <p:sp>
        <p:nvSpPr>
          <p:cNvPr id="8" name="Slide Number Placeholder 7"/>
          <p:cNvSpPr>
            <a:spLocks noGrp="1"/>
          </p:cNvSpPr>
          <p:nvPr>
            <p:ph type="sldNum" sz="quarter" idx="12"/>
          </p:nvPr>
        </p:nvSpPr>
        <p:spPr/>
        <p:txBody>
          <a:bodyPr/>
          <a:lstStyle/>
          <a:p>
            <a:fld id="{CD6F2A80-D20E-446C-B673-7986A757B4D1}" type="slidenum">
              <a:rPr lang="en-GB" smtClean="0"/>
              <a:pPr/>
              <a:t>10</a:t>
            </a:fld>
            <a:endParaRPr lang="en-GB" dirty="0"/>
          </a:p>
        </p:txBody>
      </p:sp>
      <p:pic>
        <p:nvPicPr>
          <p:cNvPr id="5" name="Picture 4"/>
          <p:cNvPicPr>
            <a:picLocks noChangeAspect="1"/>
          </p:cNvPicPr>
          <p:nvPr/>
        </p:nvPicPr>
        <p:blipFill>
          <a:blip r:embed="rId2"/>
          <a:stretch>
            <a:fillRect/>
          </a:stretch>
        </p:blipFill>
        <p:spPr>
          <a:xfrm>
            <a:off x="5331991" y="1594547"/>
            <a:ext cx="3223818" cy="3460027"/>
          </a:xfrm>
          <a:prstGeom prst="rect">
            <a:avLst/>
          </a:prstGeom>
        </p:spPr>
      </p:pic>
      <p:pic>
        <p:nvPicPr>
          <p:cNvPr id="10" name="Picture 9"/>
          <p:cNvPicPr>
            <a:picLocks noChangeAspect="1"/>
          </p:cNvPicPr>
          <p:nvPr/>
        </p:nvPicPr>
        <p:blipFill>
          <a:blip r:embed="rId3"/>
          <a:stretch>
            <a:fillRect/>
          </a:stretch>
        </p:blipFill>
        <p:spPr>
          <a:xfrm>
            <a:off x="5723520" y="5039067"/>
            <a:ext cx="2440759" cy="383385"/>
          </a:xfrm>
          <a:prstGeom prst="rect">
            <a:avLst/>
          </a:prstGeom>
        </p:spPr>
      </p:pic>
      <p:pic>
        <p:nvPicPr>
          <p:cNvPr id="12" name="Picture 11"/>
          <p:cNvPicPr>
            <a:picLocks noChangeAspect="1"/>
          </p:cNvPicPr>
          <p:nvPr/>
        </p:nvPicPr>
        <p:blipFill>
          <a:blip r:embed="rId4"/>
          <a:stretch>
            <a:fillRect/>
          </a:stretch>
        </p:blipFill>
        <p:spPr>
          <a:xfrm>
            <a:off x="5741427" y="5429809"/>
            <a:ext cx="2431680" cy="435227"/>
          </a:xfrm>
          <a:prstGeom prst="rect">
            <a:avLst/>
          </a:prstGeom>
        </p:spPr>
      </p:pic>
      <p:sp>
        <p:nvSpPr>
          <p:cNvPr id="14" name="TextBox 13"/>
          <p:cNvSpPr txBox="1"/>
          <p:nvPr/>
        </p:nvSpPr>
        <p:spPr>
          <a:xfrm>
            <a:off x="6516200" y="3122996"/>
            <a:ext cx="1895071" cy="738664"/>
          </a:xfrm>
          <a:prstGeom prst="rect">
            <a:avLst/>
          </a:prstGeom>
          <a:noFill/>
        </p:spPr>
        <p:txBody>
          <a:bodyPr wrap="none" rtlCol="0">
            <a:spAutoFit/>
          </a:bodyPr>
          <a:lstStyle/>
          <a:p>
            <a:r>
              <a:rPr lang="en-US" sz="1400" b="1" dirty="0"/>
              <a:t>INDC: </a:t>
            </a:r>
          </a:p>
          <a:p>
            <a:r>
              <a:rPr lang="en-US" sz="1400" b="1" dirty="0"/>
              <a:t>-26% vs. 2013 levels</a:t>
            </a:r>
          </a:p>
          <a:p>
            <a:endParaRPr lang="en-GB" sz="1400" b="1" dirty="0"/>
          </a:p>
        </p:txBody>
      </p:sp>
    </p:spTree>
    <p:extLst>
      <p:ext uri="{BB962C8B-B14F-4D97-AF65-F5344CB8AC3E}">
        <p14:creationId xmlns:p14="http://schemas.microsoft.com/office/powerpoint/2010/main" val="810585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Mexico: current policies not sufficient for peaking before 2030</a:t>
            </a:r>
            <a:endParaRPr lang="en-GB" dirty="0"/>
          </a:p>
        </p:txBody>
      </p:sp>
      <p:sp>
        <p:nvSpPr>
          <p:cNvPr id="8" name="Content Placeholder 7"/>
          <p:cNvSpPr>
            <a:spLocks noGrp="1"/>
          </p:cNvSpPr>
          <p:nvPr>
            <p:ph idx="1"/>
          </p:nvPr>
        </p:nvSpPr>
        <p:spPr/>
        <p:txBody>
          <a:bodyPr>
            <a:normAutofit fontScale="92500" lnSpcReduction="10000"/>
          </a:bodyPr>
          <a:lstStyle/>
          <a:p>
            <a:r>
              <a:rPr lang="en-US" dirty="0"/>
              <a:t>Current policies</a:t>
            </a:r>
          </a:p>
          <a:p>
            <a:pPr lvl="1"/>
            <a:r>
              <a:rPr lang="en-US" dirty="0"/>
              <a:t>Energy Transition Law</a:t>
            </a:r>
          </a:p>
          <a:p>
            <a:pPr lvl="2"/>
            <a:r>
              <a:rPr lang="en-US" dirty="0"/>
              <a:t>Clean energy incl. cogeneration: 35% by 2024 (possibly less ambitious than previous RE targets)</a:t>
            </a:r>
          </a:p>
          <a:p>
            <a:pPr lvl="2"/>
            <a:r>
              <a:rPr lang="en-US" dirty="0"/>
              <a:t>Power auctions for wind and solar</a:t>
            </a:r>
          </a:p>
          <a:p>
            <a:pPr lvl="1"/>
            <a:r>
              <a:rPr lang="en-US" dirty="0"/>
              <a:t>National Forestry </a:t>
            </a:r>
            <a:r>
              <a:rPr lang="en-US" dirty="0" err="1"/>
              <a:t>Programme</a:t>
            </a:r>
            <a:endParaRPr lang="en-US" dirty="0"/>
          </a:p>
          <a:p>
            <a:pPr lvl="2"/>
            <a:r>
              <a:rPr lang="en-US" dirty="0"/>
              <a:t>Reduce annual deforestation rate to 0.2% of total forest area in 2018</a:t>
            </a:r>
          </a:p>
          <a:p>
            <a:pPr marL="228600" lvl="1" indent="-228600">
              <a:spcBef>
                <a:spcPts val="1000"/>
              </a:spcBef>
              <a:buClrTx/>
              <a:buBlip>
                <a:blip r:embed="rId2"/>
              </a:buBlip>
            </a:pPr>
            <a:r>
              <a:rPr lang="en-US" sz="2400" dirty="0"/>
              <a:t>Current policies projections revised upward</a:t>
            </a:r>
          </a:p>
          <a:p>
            <a:pPr marL="228600" lvl="1" indent="-228600">
              <a:spcBef>
                <a:spcPts val="1000"/>
              </a:spcBef>
              <a:buClrTx/>
              <a:buBlip>
                <a:blip r:embed="rId2"/>
              </a:buBlip>
            </a:pPr>
            <a:r>
              <a:rPr lang="en-US" sz="2400" dirty="0"/>
              <a:t>Additional policies needed to achieve NDC target</a:t>
            </a:r>
          </a:p>
        </p:txBody>
      </p:sp>
      <p:sp>
        <p:nvSpPr>
          <p:cNvPr id="9" name="Text Placeholder 8"/>
          <p:cNvSpPr>
            <a:spLocks noGrp="1"/>
          </p:cNvSpPr>
          <p:nvPr>
            <p:ph type="body" sz="quarter" idx="14"/>
          </p:nvPr>
        </p:nvSpPr>
        <p:spPr/>
        <p:txBody>
          <a:bodyPr/>
          <a:lstStyle/>
          <a:p>
            <a:endParaRPr lang="en-GB"/>
          </a:p>
        </p:txBody>
      </p:sp>
      <p:sp>
        <p:nvSpPr>
          <p:cNvPr id="10" name="Content Placeholder 9"/>
          <p:cNvSpPr>
            <a:spLocks noGrp="1"/>
          </p:cNvSpPr>
          <p:nvPr>
            <p:ph sz="quarter" idx="18"/>
          </p:nvPr>
        </p:nvSpPr>
        <p:spPr/>
        <p:txBody>
          <a:bodyPr/>
          <a:lstStyle/>
          <a:p>
            <a:endParaRPr lang="en-GB"/>
          </a:p>
        </p:txBody>
      </p:sp>
      <p:sp>
        <p:nvSpPr>
          <p:cNvPr id="4" name="Date Placeholder 3"/>
          <p:cNvSpPr>
            <a:spLocks noGrp="1"/>
          </p:cNvSpPr>
          <p:nvPr>
            <p:ph type="dt" sz="half" idx="19"/>
          </p:nvPr>
        </p:nvSpPr>
        <p:spPr/>
        <p:txBody>
          <a:bodyPr/>
          <a:lstStyle/>
          <a:p>
            <a:fld id="{4BD072FA-1D2D-4555-AD44-572AABA8BACA}" type="datetime1">
              <a:rPr lang="en-GB" smtClean="0"/>
              <a:t>11/7/16</a:t>
            </a:fld>
            <a:endParaRPr lang="en-GB" dirty="0"/>
          </a:p>
        </p:txBody>
      </p:sp>
      <p:sp>
        <p:nvSpPr>
          <p:cNvPr id="5" name="Footer Placeholder 4"/>
          <p:cNvSpPr>
            <a:spLocks noGrp="1"/>
          </p:cNvSpPr>
          <p:nvPr>
            <p:ph type="ftr" sz="quarter" idx="20"/>
          </p:nvPr>
        </p:nvSpPr>
        <p:spPr/>
        <p:txBody>
          <a:bodyPr/>
          <a:lstStyle/>
          <a:p>
            <a:r>
              <a:rPr lang="en-GB"/>
              <a:t>www.newclimate.org</a:t>
            </a:r>
            <a:endParaRPr lang="en-GB" dirty="0"/>
          </a:p>
        </p:txBody>
      </p:sp>
      <p:sp>
        <p:nvSpPr>
          <p:cNvPr id="6" name="Slide Number Placeholder 5"/>
          <p:cNvSpPr>
            <a:spLocks noGrp="1"/>
          </p:cNvSpPr>
          <p:nvPr>
            <p:ph type="sldNum" sz="quarter" idx="12"/>
          </p:nvPr>
        </p:nvSpPr>
        <p:spPr/>
        <p:txBody>
          <a:bodyPr/>
          <a:lstStyle/>
          <a:p>
            <a:fld id="{CD6F2A80-D20E-446C-B673-7986A757B4D1}" type="slidenum">
              <a:rPr lang="en-GB" smtClean="0"/>
              <a:pPr/>
              <a:t>11</a:t>
            </a:fld>
            <a:endParaRPr lang="en-GB" dirty="0"/>
          </a:p>
        </p:txBody>
      </p:sp>
      <p:pic>
        <p:nvPicPr>
          <p:cNvPr id="11" name="Picture 10"/>
          <p:cNvPicPr>
            <a:picLocks noChangeAspect="1"/>
          </p:cNvPicPr>
          <p:nvPr/>
        </p:nvPicPr>
        <p:blipFill>
          <a:blip r:embed="rId3"/>
          <a:stretch>
            <a:fillRect/>
          </a:stretch>
        </p:blipFill>
        <p:spPr>
          <a:xfrm>
            <a:off x="4842040" y="1310924"/>
            <a:ext cx="3313154" cy="4601280"/>
          </a:xfrm>
          <a:prstGeom prst="rect">
            <a:avLst/>
          </a:prstGeom>
        </p:spPr>
      </p:pic>
      <p:pic>
        <p:nvPicPr>
          <p:cNvPr id="12" name="Picture 11"/>
          <p:cNvPicPr>
            <a:picLocks noChangeAspect="1"/>
          </p:cNvPicPr>
          <p:nvPr/>
        </p:nvPicPr>
        <p:blipFill>
          <a:blip r:embed="rId4"/>
          <a:stretch>
            <a:fillRect/>
          </a:stretch>
        </p:blipFill>
        <p:spPr>
          <a:xfrm>
            <a:off x="5356460" y="4799286"/>
            <a:ext cx="3806950" cy="627785"/>
          </a:xfrm>
          <a:prstGeom prst="rect">
            <a:avLst/>
          </a:prstGeom>
        </p:spPr>
      </p:pic>
      <p:sp>
        <p:nvSpPr>
          <p:cNvPr id="13" name="TextBox 12"/>
          <p:cNvSpPr txBox="1"/>
          <p:nvPr/>
        </p:nvSpPr>
        <p:spPr>
          <a:xfrm>
            <a:off x="6498617" y="3414291"/>
            <a:ext cx="2321469" cy="1384995"/>
          </a:xfrm>
          <a:prstGeom prst="rect">
            <a:avLst/>
          </a:prstGeom>
          <a:noFill/>
        </p:spPr>
        <p:txBody>
          <a:bodyPr wrap="none" rtlCol="0">
            <a:spAutoFit/>
          </a:bodyPr>
          <a:lstStyle/>
          <a:p>
            <a:r>
              <a:rPr lang="en-US" sz="1400" b="1" dirty="0"/>
              <a:t>NDC: </a:t>
            </a:r>
          </a:p>
          <a:p>
            <a:r>
              <a:rPr lang="en-US" sz="1400" b="1" dirty="0"/>
              <a:t>-22% vs. baseline in 2030</a:t>
            </a:r>
          </a:p>
          <a:p>
            <a:r>
              <a:rPr lang="en-US" sz="1400" b="1" dirty="0"/>
              <a:t>(unconditional)</a:t>
            </a:r>
          </a:p>
          <a:p>
            <a:r>
              <a:rPr lang="en-US" sz="1400" b="1" dirty="0"/>
              <a:t>-26% vs. baseline in 2030</a:t>
            </a:r>
          </a:p>
          <a:p>
            <a:r>
              <a:rPr lang="en-US" sz="1400" b="1" dirty="0"/>
              <a:t>(conditional)</a:t>
            </a:r>
          </a:p>
          <a:p>
            <a:endParaRPr lang="en-GB" sz="1400" b="1" dirty="0"/>
          </a:p>
        </p:txBody>
      </p:sp>
    </p:spTree>
    <p:extLst>
      <p:ext uri="{BB962C8B-B14F-4D97-AF65-F5344CB8AC3E}">
        <p14:creationId xmlns:p14="http://schemas.microsoft.com/office/powerpoint/2010/main" val="362242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a:t>Takeshi Kuramochi</a:t>
            </a:r>
            <a:endParaRPr lang="en-GB" dirty="0"/>
          </a:p>
        </p:txBody>
      </p:sp>
      <p:sp>
        <p:nvSpPr>
          <p:cNvPr id="3" name="Text Placeholder 2"/>
          <p:cNvSpPr>
            <a:spLocks noGrp="1"/>
          </p:cNvSpPr>
          <p:nvPr>
            <p:ph type="body" sz="half" idx="13"/>
          </p:nvPr>
        </p:nvSpPr>
        <p:spPr/>
        <p:txBody>
          <a:bodyPr/>
          <a:lstStyle/>
          <a:p>
            <a:r>
              <a:rPr lang="en-US" dirty="0">
                <a:hlinkClick r:id="rId2"/>
              </a:rPr>
              <a:t>t.Kuramochi@newclimate.org</a:t>
            </a:r>
            <a:r>
              <a:rPr lang="en-US" dirty="0"/>
              <a:t> </a:t>
            </a:r>
            <a:endParaRPr lang="en-GB" dirty="0"/>
          </a:p>
        </p:txBody>
      </p:sp>
      <p:sp>
        <p:nvSpPr>
          <p:cNvPr id="4" name="Text Placeholder 3"/>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112842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52" y="1542589"/>
            <a:ext cx="4258811" cy="2221337"/>
          </a:xfrm>
        </p:spPr>
        <p:txBody>
          <a:bodyPr>
            <a:normAutofit fontScale="92500" lnSpcReduction="20000"/>
          </a:bodyPr>
          <a:lstStyle/>
          <a:p>
            <a:r>
              <a:rPr lang="en-GB" dirty="0"/>
              <a:t>Kick-started, consolidated and enhanced national climate policy processes </a:t>
            </a:r>
          </a:p>
          <a:p>
            <a:r>
              <a:rPr lang="en-GB" dirty="0"/>
              <a:t>Increased capacity for climate planning</a:t>
            </a:r>
          </a:p>
          <a:p>
            <a:r>
              <a:rPr lang="en-GB" dirty="0"/>
              <a:t>Indirectly enhanced pre-2020 ambition</a:t>
            </a:r>
          </a:p>
        </p:txBody>
      </p:sp>
      <p:sp>
        <p:nvSpPr>
          <p:cNvPr id="3" name="Date Placeholder 2"/>
          <p:cNvSpPr>
            <a:spLocks noGrp="1"/>
          </p:cNvSpPr>
          <p:nvPr>
            <p:ph type="dt" sz="half" idx="10"/>
          </p:nvPr>
        </p:nvSpPr>
        <p:spPr/>
        <p:txBody>
          <a:bodyPr/>
          <a:lstStyle/>
          <a:p>
            <a:fld id="{4BD072FA-1D2D-4555-AD44-572AABA8BACA}" type="datetime1">
              <a:rPr lang="en-GB" smtClean="0"/>
              <a:pPr/>
              <a:t>11/7/16</a:t>
            </a:fld>
            <a:endParaRPr lang="en-GB" dirty="0"/>
          </a:p>
        </p:txBody>
      </p:sp>
      <p:sp>
        <p:nvSpPr>
          <p:cNvPr id="4" name="Footer Placeholder 3"/>
          <p:cNvSpPr>
            <a:spLocks noGrp="1"/>
          </p:cNvSpPr>
          <p:nvPr>
            <p:ph type="ftr" sz="quarter" idx="11"/>
          </p:nvPr>
        </p:nvSpPr>
        <p:spPr/>
        <p:txBody>
          <a:bodyPr/>
          <a:lstStyle/>
          <a:p>
            <a:r>
              <a:rPr lang="en-GB"/>
              <a:t>www.newclimate.org</a:t>
            </a:r>
            <a:endParaRPr lang="en-GB" dirty="0"/>
          </a:p>
        </p:txBody>
      </p:sp>
      <p:sp>
        <p:nvSpPr>
          <p:cNvPr id="5" name="Slide Number Placeholder 4"/>
          <p:cNvSpPr>
            <a:spLocks noGrp="1"/>
          </p:cNvSpPr>
          <p:nvPr>
            <p:ph type="sldNum" sz="quarter" idx="12"/>
          </p:nvPr>
        </p:nvSpPr>
        <p:spPr/>
        <p:txBody>
          <a:bodyPr/>
          <a:lstStyle/>
          <a:p>
            <a:fld id="{CD6F2A80-D20E-446C-B673-7986A757B4D1}" type="slidenum">
              <a:rPr lang="en-GB" smtClean="0"/>
              <a:pPr/>
              <a:t>2</a:t>
            </a:fld>
            <a:endParaRPr lang="en-GB" dirty="0"/>
          </a:p>
        </p:txBody>
      </p:sp>
      <p:sp>
        <p:nvSpPr>
          <p:cNvPr id="6" name="Title 5"/>
          <p:cNvSpPr>
            <a:spLocks noGrp="1"/>
          </p:cNvSpPr>
          <p:nvPr>
            <p:ph type="title"/>
          </p:nvPr>
        </p:nvSpPr>
        <p:spPr/>
        <p:txBody>
          <a:bodyPr/>
          <a:lstStyle/>
          <a:p>
            <a:r>
              <a:rPr lang="en-GB" dirty="0"/>
              <a:t>INDC process as catalyst for national policy making</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2009" y="3896734"/>
            <a:ext cx="1379119" cy="1955402"/>
          </a:xfrm>
          <a:prstGeom prst="rect">
            <a:avLst/>
          </a:prstGeom>
          <a:effectLst>
            <a:outerShdw blurRad="50800" dist="38100" dir="13500000" algn="br" rotWithShape="0">
              <a:prstClr val="black">
                <a:alpha val="40000"/>
              </a:prstClr>
            </a:outerShdw>
          </a:effectLst>
        </p:spPr>
      </p:pic>
      <p:sp>
        <p:nvSpPr>
          <p:cNvPr id="10" name="TextBox 9"/>
          <p:cNvSpPr txBox="1"/>
          <p:nvPr/>
        </p:nvSpPr>
        <p:spPr>
          <a:xfrm>
            <a:off x="299955" y="3847235"/>
            <a:ext cx="2386096" cy="2339102"/>
          </a:xfrm>
          <a:prstGeom prst="rect">
            <a:avLst/>
          </a:prstGeom>
          <a:noFill/>
        </p:spPr>
        <p:txBody>
          <a:bodyPr wrap="square" rtlCol="0">
            <a:spAutoFit/>
          </a:bodyPr>
          <a:lstStyle/>
          <a:p>
            <a:pPr>
              <a:spcBef>
                <a:spcPts val="1200"/>
              </a:spcBef>
            </a:pPr>
            <a:r>
              <a:rPr lang="en-GB" sz="1400" dirty="0"/>
              <a:t>See Briefing Paper:</a:t>
            </a:r>
          </a:p>
          <a:p>
            <a:pPr>
              <a:spcBef>
                <a:spcPts val="1200"/>
              </a:spcBef>
            </a:pPr>
            <a:r>
              <a:rPr lang="en-GB" sz="1400" b="1" dirty="0"/>
              <a:t>Preparation of Intended Nationally Determined Contributions (INDCs) as a catalyst for national climate action (Day et al., 2015)</a:t>
            </a:r>
          </a:p>
          <a:p>
            <a:endParaRPr lang="en-GB" sz="1400" i="1" dirty="0"/>
          </a:p>
          <a:p>
            <a:r>
              <a:rPr lang="en-GB" sz="1200" i="1" dirty="0">
                <a:hlinkClick r:id="rId4"/>
              </a:rPr>
              <a:t>www.mitigationpartnership.net/indcs-catalysts-climate-action</a:t>
            </a:r>
            <a:r>
              <a:rPr lang="en-GB" sz="1200" i="1" dirty="0"/>
              <a:t> </a:t>
            </a:r>
          </a:p>
        </p:txBody>
      </p:sp>
      <p:cxnSp>
        <p:nvCxnSpPr>
          <p:cNvPr id="11" name="Straight Connector 10"/>
          <p:cNvCxnSpPr/>
          <p:nvPr/>
        </p:nvCxnSpPr>
        <p:spPr>
          <a:xfrm>
            <a:off x="299954" y="3646685"/>
            <a:ext cx="4094922" cy="0"/>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25163" y="1434436"/>
            <a:ext cx="4881364" cy="4679285"/>
          </a:xfrm>
          <a:prstGeom prst="rect">
            <a:avLst/>
          </a:prstGeom>
        </p:spPr>
      </p:pic>
    </p:spTree>
    <p:extLst>
      <p:ext uri="{BB962C8B-B14F-4D97-AF65-F5344CB8AC3E}">
        <p14:creationId xmlns:p14="http://schemas.microsoft.com/office/powerpoint/2010/main" val="179046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52" y="1542589"/>
            <a:ext cx="5918903" cy="4479388"/>
          </a:xfrm>
        </p:spPr>
        <p:txBody>
          <a:bodyPr>
            <a:normAutofit/>
          </a:bodyPr>
          <a:lstStyle/>
          <a:p>
            <a:r>
              <a:rPr lang="en-GB" dirty="0"/>
              <a:t>Availability of high-quality data and analysis</a:t>
            </a:r>
          </a:p>
          <a:p>
            <a:r>
              <a:rPr lang="en-GB" dirty="0"/>
              <a:t>Technical expertise on potential mitigation options in all sectors</a:t>
            </a:r>
          </a:p>
          <a:p>
            <a:r>
              <a:rPr lang="en-GB" dirty="0"/>
              <a:t>Framework on criteria and approaches to assess ambition and fairness</a:t>
            </a:r>
          </a:p>
          <a:p>
            <a:r>
              <a:rPr lang="en-GB" dirty="0"/>
              <a:t>Socio-economic impact assessments of potential mitigation options</a:t>
            </a:r>
          </a:p>
          <a:p>
            <a:r>
              <a:rPr lang="en-GB" dirty="0"/>
              <a:t>Understanding of finance and resources needed to implement ambitious mitigation</a:t>
            </a:r>
          </a:p>
        </p:txBody>
      </p:sp>
      <p:sp>
        <p:nvSpPr>
          <p:cNvPr id="3" name="Date Placeholder 2"/>
          <p:cNvSpPr>
            <a:spLocks noGrp="1"/>
          </p:cNvSpPr>
          <p:nvPr>
            <p:ph type="dt" sz="half" idx="10"/>
          </p:nvPr>
        </p:nvSpPr>
        <p:spPr/>
        <p:txBody>
          <a:bodyPr/>
          <a:lstStyle/>
          <a:p>
            <a:fld id="{4BD072FA-1D2D-4555-AD44-572AABA8BACA}" type="datetime1">
              <a:rPr lang="en-GB" smtClean="0"/>
              <a:pPr/>
              <a:t>11/7/16</a:t>
            </a:fld>
            <a:endParaRPr lang="en-GB" dirty="0"/>
          </a:p>
        </p:txBody>
      </p:sp>
      <p:sp>
        <p:nvSpPr>
          <p:cNvPr id="4" name="Footer Placeholder 3"/>
          <p:cNvSpPr>
            <a:spLocks noGrp="1"/>
          </p:cNvSpPr>
          <p:nvPr>
            <p:ph type="ftr" sz="quarter" idx="11"/>
          </p:nvPr>
        </p:nvSpPr>
        <p:spPr/>
        <p:txBody>
          <a:bodyPr/>
          <a:lstStyle/>
          <a:p>
            <a:r>
              <a:rPr lang="en-GB"/>
              <a:t>www.newclimate.org</a:t>
            </a:r>
            <a:endParaRPr lang="en-GB" dirty="0"/>
          </a:p>
        </p:txBody>
      </p:sp>
      <p:sp>
        <p:nvSpPr>
          <p:cNvPr id="5" name="Slide Number Placeholder 4"/>
          <p:cNvSpPr>
            <a:spLocks noGrp="1"/>
          </p:cNvSpPr>
          <p:nvPr>
            <p:ph type="sldNum" sz="quarter" idx="12"/>
          </p:nvPr>
        </p:nvSpPr>
        <p:spPr/>
        <p:txBody>
          <a:bodyPr/>
          <a:lstStyle/>
          <a:p>
            <a:fld id="{CD6F2A80-D20E-446C-B673-7986A757B4D1}" type="slidenum">
              <a:rPr lang="en-GB" smtClean="0"/>
              <a:pPr/>
              <a:t>3</a:t>
            </a:fld>
            <a:endParaRPr lang="en-GB" dirty="0"/>
          </a:p>
        </p:txBody>
      </p:sp>
      <p:sp>
        <p:nvSpPr>
          <p:cNvPr id="6" name="Title 5"/>
          <p:cNvSpPr>
            <a:spLocks noGrp="1"/>
          </p:cNvSpPr>
          <p:nvPr>
            <p:ph type="title"/>
          </p:nvPr>
        </p:nvSpPr>
        <p:spPr/>
        <p:txBody>
          <a:bodyPr/>
          <a:lstStyle/>
          <a:p>
            <a:r>
              <a:rPr lang="en-GB" dirty="0"/>
              <a:t>But there were also challenges…</a:t>
            </a:r>
          </a:p>
        </p:txBody>
      </p:sp>
      <p:sp>
        <p:nvSpPr>
          <p:cNvPr id="10" name="TextBox 9"/>
          <p:cNvSpPr txBox="1"/>
          <p:nvPr/>
        </p:nvSpPr>
        <p:spPr>
          <a:xfrm>
            <a:off x="6285256" y="4200599"/>
            <a:ext cx="2641300" cy="1969770"/>
          </a:xfrm>
          <a:prstGeom prst="rect">
            <a:avLst/>
          </a:prstGeom>
          <a:noFill/>
        </p:spPr>
        <p:txBody>
          <a:bodyPr wrap="square" rtlCol="0">
            <a:spAutoFit/>
          </a:bodyPr>
          <a:lstStyle/>
          <a:p>
            <a:pPr>
              <a:spcBef>
                <a:spcPts val="1200"/>
              </a:spcBef>
            </a:pPr>
            <a:r>
              <a:rPr lang="en-GB" sz="1400" dirty="0"/>
              <a:t>See Briefing Paper:</a:t>
            </a:r>
          </a:p>
          <a:p>
            <a:pPr>
              <a:spcBef>
                <a:spcPts val="1200"/>
              </a:spcBef>
            </a:pPr>
            <a:r>
              <a:rPr lang="en-GB" sz="1400" b="1" dirty="0"/>
              <a:t>Challenges and lessons learned in the preparation of Intended Nationally Determined Contributions (Kurdziel et al., 2016)</a:t>
            </a:r>
            <a:endParaRPr lang="en-GB" sz="1400" i="1" dirty="0"/>
          </a:p>
          <a:p>
            <a:r>
              <a:rPr lang="en-GB" sz="1400" i="1" dirty="0">
                <a:hlinkClick r:id="rId2"/>
              </a:rPr>
              <a:t>www.mitigationpartnership.net/indcs-catalysts-climate-action</a:t>
            </a:r>
            <a:r>
              <a:rPr lang="en-GB" sz="1400" i="1" dirty="0"/>
              <a:t> </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2313" y="1321496"/>
            <a:ext cx="2187187" cy="2658010"/>
          </a:xfrm>
          <a:prstGeom prst="rect">
            <a:avLst/>
          </a:prstGeom>
        </p:spPr>
      </p:pic>
    </p:spTree>
    <p:extLst>
      <p:ext uri="{BB962C8B-B14F-4D97-AF65-F5344CB8AC3E}">
        <p14:creationId xmlns:p14="http://schemas.microsoft.com/office/powerpoint/2010/main" val="11559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challenges</a:t>
            </a:r>
          </a:p>
        </p:txBody>
      </p:sp>
      <p:sp>
        <p:nvSpPr>
          <p:cNvPr id="13" name="Content Placeholder 1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4BD072FA-1D2D-4555-AD44-572AABA8BACA}" type="datetime1">
              <a:rPr lang="en-GB" smtClean="0"/>
              <a:pPr/>
              <a:t>11/7/16</a:t>
            </a:fld>
            <a:endParaRPr lang="en-GB" dirty="0"/>
          </a:p>
        </p:txBody>
      </p:sp>
      <p:sp>
        <p:nvSpPr>
          <p:cNvPr id="5" name="Footer Placeholder 4"/>
          <p:cNvSpPr>
            <a:spLocks noGrp="1"/>
          </p:cNvSpPr>
          <p:nvPr>
            <p:ph type="ftr" sz="quarter" idx="11"/>
          </p:nvPr>
        </p:nvSpPr>
        <p:spPr/>
        <p:txBody>
          <a:bodyPr/>
          <a:lstStyle/>
          <a:p>
            <a:r>
              <a:rPr lang="en-GB"/>
              <a:t>www.newclimate.org</a:t>
            </a:r>
            <a:endParaRPr lang="en-GB" dirty="0"/>
          </a:p>
        </p:txBody>
      </p:sp>
      <p:sp>
        <p:nvSpPr>
          <p:cNvPr id="6" name="Slide Number Placeholder 5"/>
          <p:cNvSpPr>
            <a:spLocks noGrp="1"/>
          </p:cNvSpPr>
          <p:nvPr>
            <p:ph type="sldNum" sz="quarter" idx="12"/>
          </p:nvPr>
        </p:nvSpPr>
        <p:spPr/>
        <p:txBody>
          <a:bodyPr/>
          <a:lstStyle/>
          <a:p>
            <a:fld id="{CD6F2A80-D20E-446C-B673-7986A757B4D1}" type="slidenum">
              <a:rPr lang="en-GB" smtClean="0"/>
              <a:pPr/>
              <a:t>4</a:t>
            </a:fld>
            <a:endParaRPr lang="en-GB" dirty="0"/>
          </a:p>
        </p:txBody>
      </p:sp>
      <p:graphicFrame>
        <p:nvGraphicFramePr>
          <p:cNvPr id="8" name="Chart 7"/>
          <p:cNvGraphicFramePr>
            <a:graphicFrameLocks/>
          </p:cNvGraphicFramePr>
          <p:nvPr>
            <p:extLst>
              <p:ext uri="{D42A27DB-BD31-4B8C-83A1-F6EECF244321}">
                <p14:modId xmlns:p14="http://schemas.microsoft.com/office/powerpoint/2010/main" val="280960198"/>
              </p:ext>
            </p:extLst>
          </p:nvPr>
        </p:nvGraphicFramePr>
        <p:xfrm>
          <a:off x="104774" y="1392865"/>
          <a:ext cx="8934451" cy="4732274"/>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Rounded Corners 13"/>
          <p:cNvSpPr/>
          <p:nvPr/>
        </p:nvSpPr>
        <p:spPr>
          <a:xfrm>
            <a:off x="4646428" y="1542589"/>
            <a:ext cx="4053072" cy="509495"/>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p:cNvSpPr/>
          <p:nvPr/>
        </p:nvSpPr>
        <p:spPr>
          <a:xfrm>
            <a:off x="4646430" y="4412512"/>
            <a:ext cx="4053072" cy="333154"/>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9"/>
          <p:cNvSpPr txBox="1">
            <a:spLocks/>
          </p:cNvSpPr>
          <p:nvPr/>
        </p:nvSpPr>
        <p:spPr>
          <a:xfrm>
            <a:off x="6210730" y="5886193"/>
            <a:ext cx="2933270" cy="260350"/>
          </a:xfrm>
          <a:prstGeom prst="rect">
            <a:avLst/>
          </a:prstGeom>
        </p:spPr>
        <p:txBody>
          <a:bodyPr/>
          <a:lstStyle>
            <a:lvl1pPr marL="228600" indent="-228600" algn="l" defTabSz="914400" rtl="0" eaLnBrk="1" latinLnBrk="0" hangingPunct="1">
              <a:lnSpc>
                <a:spcPct val="90000"/>
              </a:lnSpc>
              <a:spcBef>
                <a:spcPts val="1000"/>
              </a:spcBef>
              <a:buFontTx/>
              <a:buBlip>
                <a:blip r:embed="rId4"/>
              </a:buBlip>
              <a:defRPr sz="2400" kern="1200">
                <a:solidFill>
                  <a:schemeClr val="tx1"/>
                </a:solidFill>
                <a:latin typeface="Arial" panose="020B0604020202020204" pitchFamily="34" charset="0"/>
                <a:ea typeface="+mn-ea"/>
                <a:cs typeface="Arial" panose="020B0604020202020204" pitchFamily="34" charset="0"/>
              </a:defRPr>
            </a:lvl1pPr>
            <a:lvl2pPr marL="449263" indent="-2159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630238" indent="-180975" algn="l" defTabSz="914400" rtl="0" eaLnBrk="1" latinLnBrk="0" hangingPunct="1">
              <a:lnSpc>
                <a:spcPct val="90000"/>
              </a:lnSpc>
              <a:spcBef>
                <a:spcPts val="500"/>
              </a:spcBef>
              <a:buClr>
                <a:schemeClr val="tx2"/>
              </a:buClr>
              <a:buSzPct val="9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801688" indent="-17145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82663" indent="-180975" algn="l" defTabSz="914400" rtl="0" eaLnBrk="1" latinLnBrk="0" hangingPunct="1">
              <a:lnSpc>
                <a:spcPct val="90000"/>
              </a:lnSpc>
              <a:spcBef>
                <a:spcPts val="500"/>
              </a:spcBef>
              <a:buClr>
                <a:schemeClr val="accent1"/>
              </a:buClr>
              <a:buSzPct val="90000"/>
              <a:buFont typeface="Courier New" panose="02070309020205020404" pitchFamily="49" charset="0"/>
              <a:buChar char="o"/>
              <a:tabLst>
                <a:tab pos="2690813" algn="l"/>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i="1" dirty="0">
                <a:solidFill>
                  <a:schemeClr val="bg1">
                    <a:lumMod val="65000"/>
                  </a:schemeClr>
                </a:solidFill>
              </a:rPr>
              <a:t>Source: Kurdziel et al. (2016)</a:t>
            </a:r>
          </a:p>
        </p:txBody>
      </p:sp>
    </p:spTree>
    <p:extLst>
      <p:ext uri="{BB962C8B-B14F-4D97-AF65-F5344CB8AC3E}">
        <p14:creationId xmlns:p14="http://schemas.microsoft.com/office/powerpoint/2010/main" val="3482753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570195" y="6369297"/>
            <a:ext cx="3697832" cy="365125"/>
          </a:xfrm>
        </p:spPr>
        <p:txBody>
          <a:bodyPr/>
          <a:lstStyle/>
          <a:p>
            <a:r>
              <a:rPr lang="en-GB" sz="2000" dirty="0"/>
              <a:t>www.climateactiontracker.org</a:t>
            </a:r>
          </a:p>
        </p:txBody>
      </p:sp>
      <p:sp>
        <p:nvSpPr>
          <p:cNvPr id="5" name="Slide Number Placeholder 4"/>
          <p:cNvSpPr>
            <a:spLocks noGrp="1"/>
          </p:cNvSpPr>
          <p:nvPr>
            <p:ph type="sldNum" sz="quarter" idx="12"/>
          </p:nvPr>
        </p:nvSpPr>
        <p:spPr/>
        <p:txBody>
          <a:bodyPr/>
          <a:lstStyle/>
          <a:p>
            <a:fld id="{CD6F2A80-D20E-446C-B673-7986A757B4D1}" type="slidenum">
              <a:rPr lang="en-GB" smtClean="0"/>
              <a:pPr/>
              <a:t>5</a:t>
            </a:fld>
            <a:endParaRPr lang="en-GB" dirty="0"/>
          </a:p>
        </p:txBody>
      </p:sp>
      <p:sp>
        <p:nvSpPr>
          <p:cNvPr id="6" name="Title 5"/>
          <p:cNvSpPr>
            <a:spLocks noGrp="1"/>
          </p:cNvSpPr>
          <p:nvPr>
            <p:ph type="title"/>
          </p:nvPr>
        </p:nvSpPr>
        <p:spPr/>
        <p:txBody>
          <a:bodyPr/>
          <a:lstStyle/>
          <a:p>
            <a:r>
              <a:rPr lang="en-GB" dirty="0"/>
              <a:t>Assessing (I)NDCs based on effort sharing approaches</a:t>
            </a:r>
          </a:p>
        </p:txBody>
      </p:sp>
      <p:pic>
        <p:nvPicPr>
          <p:cNvPr id="7" name="Picture 6"/>
          <p:cNvPicPr>
            <a:picLocks noChangeAspect="1"/>
          </p:cNvPicPr>
          <p:nvPr/>
        </p:nvPicPr>
        <p:blipFill>
          <a:blip r:embed="rId2"/>
          <a:stretch>
            <a:fillRect/>
          </a:stretch>
        </p:blipFill>
        <p:spPr>
          <a:xfrm>
            <a:off x="392277" y="1436219"/>
            <a:ext cx="7172577" cy="4737190"/>
          </a:xfrm>
          <a:prstGeom prst="rect">
            <a:avLst/>
          </a:prstGeom>
        </p:spPr>
      </p:pic>
      <p:pic>
        <p:nvPicPr>
          <p:cNvPr id="17" name="Picture 16"/>
          <p:cNvPicPr>
            <a:picLocks noChangeAspect="1"/>
          </p:cNvPicPr>
          <p:nvPr/>
        </p:nvPicPr>
        <p:blipFill>
          <a:blip r:embed="rId3"/>
          <a:stretch>
            <a:fillRect/>
          </a:stretch>
        </p:blipFill>
        <p:spPr>
          <a:xfrm>
            <a:off x="173384" y="6337727"/>
            <a:ext cx="4398616" cy="357507"/>
          </a:xfrm>
          <a:prstGeom prst="rect">
            <a:avLst/>
          </a:prstGeom>
          <a:solidFill>
            <a:schemeClr val="bg1"/>
          </a:solidFill>
        </p:spPr>
      </p:pic>
      <p:pic>
        <p:nvPicPr>
          <p:cNvPr id="12" name="Picture 11" descr="CAT_thermometer_151001_300dpi.png"/>
          <p:cNvPicPr>
            <a:picLocks noChangeAspect="1"/>
          </p:cNvPicPr>
          <p:nvPr/>
        </p:nvPicPr>
        <p:blipFill rotWithShape="1">
          <a:blip r:embed="rId4" cstate="print">
            <a:extLst>
              <a:ext uri="{28A0092B-C50C-407E-A947-70E740481C1C}">
                <a14:useLocalDpi xmlns:a14="http://schemas.microsoft.com/office/drawing/2010/main"/>
              </a:ext>
            </a:extLst>
          </a:blip>
          <a:srcRect b="7451"/>
          <a:stretch/>
        </p:blipFill>
        <p:spPr>
          <a:xfrm>
            <a:off x="7578725" y="3269227"/>
            <a:ext cx="1447800" cy="2768409"/>
          </a:xfrm>
          <a:prstGeom prst="rect">
            <a:avLst/>
          </a:prstGeom>
        </p:spPr>
      </p:pic>
      <p:pic>
        <p:nvPicPr>
          <p:cNvPr id="13" name="Picture 11" descr="Logo_Ecofy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68678" y="1361748"/>
            <a:ext cx="1115239" cy="42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p:nvPr/>
        </p:nvPicPr>
        <p:blipFill>
          <a:blip r:embed="rId6">
            <a:extLst>
              <a:ext uri="{28A0092B-C50C-407E-A947-70E740481C1C}">
                <a14:useLocalDpi xmlns:a14="http://schemas.microsoft.com/office/drawing/2010/main" val="0"/>
              </a:ext>
            </a:extLst>
          </a:blip>
          <a:srcRect/>
          <a:stretch>
            <a:fillRect/>
          </a:stretch>
        </p:blipFill>
        <p:spPr bwMode="auto">
          <a:xfrm>
            <a:off x="8215775" y="1361748"/>
            <a:ext cx="874295" cy="413349"/>
          </a:xfrm>
          <a:prstGeom prst="rect">
            <a:avLst/>
          </a:prstGeom>
          <a:noFill/>
          <a:ln>
            <a:noFill/>
          </a:ln>
          <a:extLst>
            <a:ext uri="{FAA26D3D-D897-4be2-8F04-BA451C77F1D7}">
              <ma14:placeholderFlag xmlns:ma14="http://schemas.microsoft.com/office/mac/drawingml/2011/main"/>
            </a:ext>
          </a:extLst>
        </p:spPr>
      </p:pic>
      <p:pic>
        <p:nvPicPr>
          <p:cNvPr id="15" name="Picture 14"/>
          <p:cNvPicPr>
            <a:picLocks noChangeAspect="1"/>
          </p:cNvPicPr>
          <p:nvPr/>
        </p:nvPicPr>
        <p:blipFill>
          <a:blip r:embed="rId7"/>
          <a:stretch>
            <a:fillRect/>
          </a:stretch>
        </p:blipFill>
        <p:spPr>
          <a:xfrm>
            <a:off x="5806669" y="1311651"/>
            <a:ext cx="1030151" cy="344623"/>
          </a:xfrm>
          <a:prstGeom prst="rect">
            <a:avLst/>
          </a:prstGeom>
        </p:spPr>
      </p:pic>
      <p:sp>
        <p:nvSpPr>
          <p:cNvPr id="3" name="Rectangle 2"/>
          <p:cNvSpPr/>
          <p:nvPr/>
        </p:nvSpPr>
        <p:spPr>
          <a:xfrm>
            <a:off x="0" y="4330265"/>
            <a:ext cx="2246812" cy="1754326"/>
          </a:xfrm>
          <a:prstGeom prst="rect">
            <a:avLst/>
          </a:prstGeom>
          <a:ln w="25400">
            <a:solidFill>
              <a:srgbClr val="FF0000"/>
            </a:solidFill>
          </a:ln>
        </p:spPr>
        <p:txBody>
          <a:bodyPr wrap="square">
            <a:spAutoFit/>
          </a:bodyPr>
          <a:lstStyle/>
          <a:p>
            <a:r>
              <a:rPr lang="en-US" b="1" dirty="0"/>
              <a:t>Country Assessments </a:t>
            </a:r>
          </a:p>
          <a:p>
            <a:r>
              <a:rPr lang="en-US" b="1" dirty="0"/>
              <a:t>(incl. current policy projections) updated on 3 November</a:t>
            </a:r>
            <a:endParaRPr lang="en-GB" dirty="0"/>
          </a:p>
        </p:txBody>
      </p:sp>
    </p:spTree>
    <p:extLst>
      <p:ext uri="{BB962C8B-B14F-4D97-AF65-F5344CB8AC3E}">
        <p14:creationId xmlns:p14="http://schemas.microsoft.com/office/powerpoint/2010/main" val="3804434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Assessing progress</a:t>
            </a:r>
            <a:endParaRPr lang="en-GB" dirty="0"/>
          </a:p>
        </p:txBody>
      </p:sp>
      <p:sp>
        <p:nvSpPr>
          <p:cNvPr id="9" name="Content Placeholder 8"/>
          <p:cNvSpPr>
            <a:spLocks noGrp="1"/>
          </p:cNvSpPr>
          <p:nvPr>
            <p:ph idx="1"/>
          </p:nvPr>
        </p:nvSpPr>
        <p:spPr>
          <a:xfrm>
            <a:off x="366353" y="1542589"/>
            <a:ext cx="5355178" cy="4351338"/>
          </a:xfrm>
        </p:spPr>
        <p:txBody>
          <a:bodyPr/>
          <a:lstStyle/>
          <a:p>
            <a:r>
              <a:rPr lang="en-US" dirty="0"/>
              <a:t>New study by NewClimate Institute, PBL and IIASA</a:t>
            </a:r>
          </a:p>
          <a:p>
            <a:r>
              <a:rPr lang="en-US" dirty="0"/>
              <a:t>Fact sheets for 25 major emitting countries comprised of:</a:t>
            </a:r>
          </a:p>
          <a:p>
            <a:pPr lvl="1"/>
            <a:r>
              <a:rPr lang="en-US" dirty="0"/>
              <a:t>2020 pledge and NDC/INDC information</a:t>
            </a:r>
          </a:p>
          <a:p>
            <a:pPr lvl="1"/>
            <a:r>
              <a:rPr lang="en-US" dirty="0"/>
              <a:t>Overview of current energy and climate policies</a:t>
            </a:r>
          </a:p>
          <a:p>
            <a:pPr lvl="1"/>
            <a:r>
              <a:rPr lang="en-US" dirty="0"/>
              <a:t>Updated current policy emission projections (incl. official data)</a:t>
            </a:r>
          </a:p>
          <a:p>
            <a:pPr lvl="1"/>
            <a:endParaRPr lang="en-US" dirty="0"/>
          </a:p>
          <a:p>
            <a:endParaRPr lang="en-GB" dirty="0"/>
          </a:p>
        </p:txBody>
      </p:sp>
      <p:sp>
        <p:nvSpPr>
          <p:cNvPr id="10" name="Text Placeholder 9"/>
          <p:cNvSpPr>
            <a:spLocks noGrp="1"/>
          </p:cNvSpPr>
          <p:nvPr>
            <p:ph type="body" sz="quarter" idx="14"/>
          </p:nvPr>
        </p:nvSpPr>
        <p:spPr>
          <a:xfrm>
            <a:off x="6135427" y="5640412"/>
            <a:ext cx="2933270" cy="260350"/>
          </a:xfrm>
        </p:spPr>
        <p:txBody>
          <a:bodyPr/>
          <a:lstStyle/>
          <a:p>
            <a:r>
              <a:rPr lang="en-GB" sz="1200" dirty="0">
                <a:hlinkClick r:id="rId2"/>
              </a:rPr>
              <a:t>https://newclimate.org/2016/11/04/greenhouse-gas-mitigation-scenarios-for-major-emitting-countries/</a:t>
            </a:r>
            <a:r>
              <a:rPr lang="en-GB" sz="1200" dirty="0"/>
              <a:t> </a:t>
            </a:r>
          </a:p>
        </p:txBody>
      </p:sp>
      <p:sp>
        <p:nvSpPr>
          <p:cNvPr id="11" name="Content Placeholder 10"/>
          <p:cNvSpPr>
            <a:spLocks noGrp="1"/>
          </p:cNvSpPr>
          <p:nvPr>
            <p:ph sz="quarter" idx="18"/>
          </p:nvPr>
        </p:nvSpPr>
        <p:spPr>
          <a:xfrm>
            <a:off x="6115050" y="1535113"/>
            <a:ext cx="2927319" cy="4358814"/>
          </a:xfrm>
        </p:spPr>
        <p:txBody>
          <a:bodyPr/>
          <a:lstStyle/>
          <a:p>
            <a:endParaRPr lang="en-GB" dirty="0"/>
          </a:p>
        </p:txBody>
      </p:sp>
      <p:sp>
        <p:nvSpPr>
          <p:cNvPr id="4" name="Date Placeholder 3"/>
          <p:cNvSpPr>
            <a:spLocks noGrp="1"/>
          </p:cNvSpPr>
          <p:nvPr>
            <p:ph type="dt" sz="half" idx="19"/>
          </p:nvPr>
        </p:nvSpPr>
        <p:spPr/>
        <p:txBody>
          <a:bodyPr/>
          <a:lstStyle/>
          <a:p>
            <a:fld id="{4BD072FA-1D2D-4555-AD44-572AABA8BACA}" type="datetime1">
              <a:rPr lang="en-GB" smtClean="0"/>
              <a:t>11/7/16</a:t>
            </a:fld>
            <a:endParaRPr lang="en-GB" dirty="0"/>
          </a:p>
        </p:txBody>
      </p:sp>
      <p:sp>
        <p:nvSpPr>
          <p:cNvPr id="5" name="Footer Placeholder 4"/>
          <p:cNvSpPr>
            <a:spLocks noGrp="1"/>
          </p:cNvSpPr>
          <p:nvPr>
            <p:ph type="ftr" sz="quarter" idx="20"/>
          </p:nvPr>
        </p:nvSpPr>
        <p:spPr/>
        <p:txBody>
          <a:bodyPr/>
          <a:lstStyle/>
          <a:p>
            <a:r>
              <a:rPr lang="en-GB"/>
              <a:t>www.newclimate.org</a:t>
            </a:r>
            <a:endParaRPr lang="en-GB" dirty="0"/>
          </a:p>
        </p:txBody>
      </p:sp>
      <p:sp>
        <p:nvSpPr>
          <p:cNvPr id="6" name="Slide Number Placeholder 5"/>
          <p:cNvSpPr>
            <a:spLocks noGrp="1"/>
          </p:cNvSpPr>
          <p:nvPr>
            <p:ph type="sldNum" sz="quarter" idx="12"/>
          </p:nvPr>
        </p:nvSpPr>
        <p:spPr/>
        <p:txBody>
          <a:bodyPr/>
          <a:lstStyle/>
          <a:p>
            <a:fld id="{CD6F2A80-D20E-446C-B673-7986A757B4D1}" type="slidenum">
              <a:rPr lang="en-GB" smtClean="0"/>
              <a:pPr/>
              <a:t>6</a:t>
            </a:fld>
            <a:endParaRPr lang="en-GB" dirty="0"/>
          </a:p>
        </p:txBody>
      </p:sp>
      <p:pic>
        <p:nvPicPr>
          <p:cNvPr id="7" name="Picture 6"/>
          <p:cNvPicPr>
            <a:picLocks noChangeAspect="1"/>
          </p:cNvPicPr>
          <p:nvPr/>
        </p:nvPicPr>
        <p:blipFill>
          <a:blip r:embed="rId3"/>
          <a:stretch>
            <a:fillRect/>
          </a:stretch>
        </p:blipFill>
        <p:spPr>
          <a:xfrm>
            <a:off x="6115050" y="1402257"/>
            <a:ext cx="2933270" cy="4157331"/>
          </a:xfrm>
          <a:prstGeom prst="rect">
            <a:avLst/>
          </a:prstGeom>
        </p:spPr>
      </p:pic>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654567" y="5168428"/>
            <a:ext cx="1326515" cy="782320"/>
          </a:xfrm>
          <a:prstGeom prst="rect">
            <a:avLst/>
          </a:prstGeom>
        </p:spPr>
      </p:pic>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2115067" y="5240818"/>
            <a:ext cx="1863725" cy="753110"/>
          </a:xfrm>
          <a:prstGeom prst="rect">
            <a:avLst/>
          </a:prstGeom>
          <a:noFill/>
        </p:spPr>
      </p:pic>
      <p:pic>
        <p:nvPicPr>
          <p:cNvPr id="16" name="Picture 15"/>
          <p:cNvPicPr/>
          <p:nvPr/>
        </p:nvPicPr>
        <p:blipFill>
          <a:blip r:embed="rId6">
            <a:extLst>
              <a:ext uri="{28A0092B-C50C-407E-A947-70E740481C1C}">
                <a14:useLocalDpi xmlns:a14="http://schemas.microsoft.com/office/drawing/2010/main" val="0"/>
              </a:ext>
            </a:extLst>
          </a:blip>
          <a:srcRect/>
          <a:stretch>
            <a:fillRect/>
          </a:stretch>
        </p:blipFill>
        <p:spPr bwMode="auto">
          <a:xfrm>
            <a:off x="3978792" y="5240818"/>
            <a:ext cx="1590675" cy="593725"/>
          </a:xfrm>
          <a:prstGeom prst="rect">
            <a:avLst/>
          </a:prstGeom>
          <a:noFill/>
        </p:spPr>
      </p:pic>
    </p:spTree>
    <p:extLst>
      <p:ext uri="{BB962C8B-B14F-4D97-AF65-F5344CB8AC3E}">
        <p14:creationId xmlns:p14="http://schemas.microsoft.com/office/powerpoint/2010/main" val="263457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2458" y="41273"/>
            <a:ext cx="7445075" cy="1129772"/>
          </a:xfrm>
        </p:spPr>
        <p:txBody>
          <a:bodyPr/>
          <a:lstStyle/>
          <a:p>
            <a:r>
              <a:rPr lang="en-US" sz="2800" dirty="0"/>
              <a:t>Main finding: less than a third of the countries are on track to achieve the (I)NDCs</a:t>
            </a:r>
            <a:endParaRPr lang="en-GB" sz="2800" dirty="0"/>
          </a:p>
        </p:txBody>
      </p:sp>
      <p:sp>
        <p:nvSpPr>
          <p:cNvPr id="10" name="Content Placeholder 9"/>
          <p:cNvSpPr>
            <a:spLocks noGrp="1"/>
          </p:cNvSpPr>
          <p:nvPr>
            <p:ph idx="1"/>
          </p:nvPr>
        </p:nvSpPr>
        <p:spPr/>
        <p:txBody>
          <a:bodyPr/>
          <a:lstStyle/>
          <a:p>
            <a:endParaRPr lang="en-GB" dirty="0"/>
          </a:p>
        </p:txBody>
      </p:sp>
      <p:sp>
        <p:nvSpPr>
          <p:cNvPr id="3" name="Date Placeholder 2"/>
          <p:cNvSpPr>
            <a:spLocks noGrp="1"/>
          </p:cNvSpPr>
          <p:nvPr>
            <p:ph type="dt" sz="half" idx="10"/>
          </p:nvPr>
        </p:nvSpPr>
        <p:spPr/>
        <p:txBody>
          <a:bodyPr/>
          <a:lstStyle/>
          <a:p>
            <a:fld id="{4BD072FA-1D2D-4555-AD44-572AABA8BACA}" type="datetime1">
              <a:rPr lang="en-GB" smtClean="0"/>
              <a:t>11/7/16</a:t>
            </a:fld>
            <a:endParaRPr lang="en-GB" dirty="0"/>
          </a:p>
        </p:txBody>
      </p:sp>
      <p:sp>
        <p:nvSpPr>
          <p:cNvPr id="4" name="Footer Placeholder 3"/>
          <p:cNvSpPr>
            <a:spLocks noGrp="1"/>
          </p:cNvSpPr>
          <p:nvPr>
            <p:ph type="ftr" sz="quarter" idx="11"/>
          </p:nvPr>
        </p:nvSpPr>
        <p:spPr/>
        <p:txBody>
          <a:bodyPr/>
          <a:lstStyle/>
          <a:p>
            <a:r>
              <a:rPr lang="en-GB"/>
              <a:t>www.newclimate.org</a:t>
            </a:r>
            <a:endParaRPr lang="en-GB" dirty="0"/>
          </a:p>
        </p:txBody>
      </p:sp>
      <p:sp>
        <p:nvSpPr>
          <p:cNvPr id="5" name="Slide Number Placeholder 4"/>
          <p:cNvSpPr>
            <a:spLocks noGrp="1"/>
          </p:cNvSpPr>
          <p:nvPr>
            <p:ph type="sldNum" sz="quarter" idx="12"/>
          </p:nvPr>
        </p:nvSpPr>
        <p:spPr/>
        <p:txBody>
          <a:bodyPr/>
          <a:lstStyle/>
          <a:p>
            <a:fld id="{CD6F2A80-D20E-446C-B673-7986A757B4D1}" type="slidenum">
              <a:rPr lang="en-GB" smtClean="0"/>
              <a:pPr/>
              <a:t>7</a:t>
            </a:fld>
            <a:endParaRPr lang="en-GB" dirty="0"/>
          </a:p>
        </p:txBody>
      </p:sp>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1400892" y="1419726"/>
            <a:ext cx="7480809" cy="4096216"/>
          </a:xfrm>
          <a:prstGeom prst="rect">
            <a:avLst/>
          </a:prstGeom>
        </p:spPr>
      </p:pic>
      <p:pic>
        <p:nvPicPr>
          <p:cNvPr id="12" name="Picture 11"/>
          <p:cNvPicPr/>
          <p:nvPr/>
        </p:nvPicPr>
        <p:blipFill rotWithShape="1">
          <a:blip r:embed="rId4" cstate="screen">
            <a:extLst>
              <a:ext uri="{28A0092B-C50C-407E-A947-70E740481C1C}">
                <a14:useLocalDpi xmlns:a14="http://schemas.microsoft.com/office/drawing/2010/main"/>
              </a:ext>
            </a:extLst>
          </a:blip>
          <a:srcRect r="15041"/>
          <a:stretch/>
        </p:blipFill>
        <p:spPr>
          <a:xfrm>
            <a:off x="0" y="3383281"/>
            <a:ext cx="2573383" cy="2850208"/>
          </a:xfrm>
          <a:prstGeom prst="rect">
            <a:avLst/>
          </a:prstGeom>
        </p:spPr>
      </p:pic>
      <p:sp>
        <p:nvSpPr>
          <p:cNvPr id="16" name="Rectangle 15"/>
          <p:cNvSpPr/>
          <p:nvPr/>
        </p:nvSpPr>
        <p:spPr>
          <a:xfrm>
            <a:off x="3901880" y="5310158"/>
            <a:ext cx="5198724" cy="923330"/>
          </a:xfrm>
          <a:prstGeom prst="rect">
            <a:avLst/>
          </a:prstGeom>
          <a:solidFill>
            <a:schemeClr val="bg1"/>
          </a:solidFill>
        </p:spPr>
        <p:txBody>
          <a:bodyPr wrap="square">
            <a:spAutoFit/>
          </a:bodyPr>
          <a:lstStyle/>
          <a:p>
            <a:r>
              <a:rPr lang="en-US" dirty="0"/>
              <a:t>NOTE: a country being likely to meet its targets </a:t>
            </a:r>
          </a:p>
          <a:p>
            <a:r>
              <a:rPr lang="en-US" dirty="0"/>
              <a:t>≠ it undertakes more stringent action than a country that is not on track</a:t>
            </a:r>
          </a:p>
        </p:txBody>
      </p:sp>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5482247" y="6356351"/>
            <a:ext cx="1131865" cy="568491"/>
          </a:xfrm>
          <a:prstGeom prst="rect">
            <a:avLst/>
          </a:prstGeom>
        </p:spPr>
      </p:pic>
      <p:pic>
        <p:nvPicPr>
          <p:cNvPr id="15" name="Picture 14"/>
          <p:cNvPicPr/>
          <p:nvPr/>
        </p:nvPicPr>
        <p:blipFill>
          <a:blip r:embed="rId6">
            <a:extLst>
              <a:ext uri="{28A0092B-C50C-407E-A947-70E740481C1C}">
                <a14:useLocalDpi xmlns:a14="http://schemas.microsoft.com/office/drawing/2010/main" val="0"/>
              </a:ext>
            </a:extLst>
          </a:blip>
          <a:srcRect/>
          <a:stretch>
            <a:fillRect/>
          </a:stretch>
        </p:blipFill>
        <p:spPr bwMode="auto">
          <a:xfrm>
            <a:off x="6456317" y="6372063"/>
            <a:ext cx="1328783" cy="570231"/>
          </a:xfrm>
          <a:prstGeom prst="rect">
            <a:avLst/>
          </a:prstGeom>
          <a:noFill/>
        </p:spPr>
      </p:pic>
      <p:pic>
        <p:nvPicPr>
          <p:cNvPr id="17" name="Picture 16"/>
          <p:cNvPicPr/>
          <p:nvPr/>
        </p:nvPicPr>
        <p:blipFill>
          <a:blip r:embed="rId7">
            <a:extLst>
              <a:ext uri="{28A0092B-C50C-407E-A947-70E740481C1C}">
                <a14:useLocalDpi xmlns:a14="http://schemas.microsoft.com/office/drawing/2010/main" val="0"/>
              </a:ext>
            </a:extLst>
          </a:blip>
          <a:srcRect/>
          <a:stretch>
            <a:fillRect/>
          </a:stretch>
        </p:blipFill>
        <p:spPr bwMode="auto">
          <a:xfrm>
            <a:off x="7823200" y="6356351"/>
            <a:ext cx="1300162" cy="470862"/>
          </a:xfrm>
          <a:prstGeom prst="rect">
            <a:avLst/>
          </a:prstGeom>
          <a:noFill/>
        </p:spPr>
      </p:pic>
    </p:spTree>
    <p:extLst>
      <p:ext uri="{BB962C8B-B14F-4D97-AF65-F5344CB8AC3E}">
        <p14:creationId xmlns:p14="http://schemas.microsoft.com/office/powerpoint/2010/main" val="316443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0025" y="457199"/>
            <a:ext cx="7123711" cy="713845"/>
          </a:xfrm>
        </p:spPr>
        <p:txBody>
          <a:bodyPr>
            <a:noAutofit/>
          </a:bodyPr>
          <a:lstStyle/>
          <a:p>
            <a:r>
              <a:rPr lang="en-US" sz="2800" dirty="0"/>
              <a:t>Main finding: less than a third of the countries are on track to achieve the INDCs</a:t>
            </a:r>
            <a:br>
              <a:rPr lang="en-US" sz="2800" dirty="0"/>
            </a:br>
            <a:endParaRPr lang="en-GB" sz="2800" dirty="0"/>
          </a:p>
        </p:txBody>
      </p:sp>
      <p:sp>
        <p:nvSpPr>
          <p:cNvPr id="3" name="Content Placeholder 2"/>
          <p:cNvSpPr>
            <a:spLocks noGrp="1"/>
          </p:cNvSpPr>
          <p:nvPr>
            <p:ph idx="1"/>
          </p:nvPr>
        </p:nvSpPr>
        <p:spPr/>
        <p:txBody>
          <a:bodyPr/>
          <a:lstStyle/>
          <a:p>
            <a:r>
              <a:rPr lang="en-US" dirty="0"/>
              <a:t>Of the 25 countries, six are (roughly) on track to achieve their self-determined targets with current policies (and one with large uncertainty).</a:t>
            </a:r>
          </a:p>
          <a:p>
            <a:r>
              <a:rPr lang="en-US" dirty="0"/>
              <a:t> The other ones would require additional measures to achieve their 2025/2030 targets. </a:t>
            </a:r>
          </a:p>
          <a:p>
            <a:r>
              <a:rPr lang="en-US" dirty="0"/>
              <a:t>Progress on cutting down greenhouse gas emissions also varies. For some countries currently implemented policies do not stop emissions from increasing until 2030 (above 2010 levels)</a:t>
            </a:r>
          </a:p>
          <a:p>
            <a:r>
              <a:rPr lang="en-US" dirty="0"/>
              <a:t>Still more effort needed to stay well below 2 °C</a:t>
            </a:r>
          </a:p>
        </p:txBody>
      </p:sp>
      <p:sp>
        <p:nvSpPr>
          <p:cNvPr id="4" name="Slide Number Placeholder 3"/>
          <p:cNvSpPr>
            <a:spLocks noGrp="1"/>
          </p:cNvSpPr>
          <p:nvPr>
            <p:ph type="sldNum" sz="quarter" idx="12"/>
          </p:nvPr>
        </p:nvSpPr>
        <p:spPr/>
        <p:txBody>
          <a:bodyPr/>
          <a:lstStyle/>
          <a:p>
            <a:fld id="{CD6F2A80-D20E-446C-B673-7986A757B4D1}" type="slidenum">
              <a:rPr lang="en-GB" smtClean="0"/>
              <a:pPr/>
              <a:t>8</a:t>
            </a:fld>
            <a:endParaRPr lang="en-GB"/>
          </a:p>
        </p:txBody>
      </p:sp>
      <p:sp>
        <p:nvSpPr>
          <p:cNvPr id="5" name="Rectangle 4"/>
          <p:cNvSpPr/>
          <p:nvPr/>
        </p:nvSpPr>
        <p:spPr>
          <a:xfrm>
            <a:off x="3437230" y="1625633"/>
            <a:ext cx="4392094" cy="350865"/>
          </a:xfrm>
          <a:prstGeom prst="rect">
            <a:avLst/>
          </a:prstGeom>
        </p:spPr>
        <p:txBody>
          <a:bodyPr wrap="square">
            <a:spAutoFit/>
          </a:bodyPr>
          <a:lstStyle/>
          <a:p>
            <a:pPr>
              <a:lnSpc>
                <a:spcPct val="120000"/>
              </a:lnSpc>
            </a:pPr>
            <a:endParaRPr lang="en-US" sz="1500" dirty="0"/>
          </a:p>
        </p:txBody>
      </p:sp>
    </p:spTree>
    <p:extLst>
      <p:ext uri="{BB962C8B-B14F-4D97-AF65-F5344CB8AC3E}">
        <p14:creationId xmlns:p14="http://schemas.microsoft.com/office/powerpoint/2010/main" val="407371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Morocco: Raised ambition in NDC</a:t>
            </a:r>
            <a:endParaRPr lang="en-GB" dirty="0"/>
          </a:p>
        </p:txBody>
      </p:sp>
      <p:sp>
        <p:nvSpPr>
          <p:cNvPr id="3" name="Content Placeholder 2"/>
          <p:cNvSpPr>
            <a:spLocks noGrp="1"/>
          </p:cNvSpPr>
          <p:nvPr>
            <p:ph idx="1"/>
          </p:nvPr>
        </p:nvSpPr>
        <p:spPr/>
        <p:txBody>
          <a:bodyPr/>
          <a:lstStyle/>
          <a:p>
            <a:r>
              <a:rPr lang="en-US" dirty="0"/>
              <a:t>Current policies</a:t>
            </a:r>
          </a:p>
          <a:p>
            <a:pPr lvl="1"/>
            <a:r>
              <a:rPr lang="en-US" dirty="0"/>
              <a:t>Energy supply</a:t>
            </a:r>
          </a:p>
          <a:p>
            <a:pPr lvl="2"/>
            <a:r>
              <a:rPr lang="en-US" dirty="0"/>
              <a:t>Installed RE capacity of 52% by 2030</a:t>
            </a:r>
          </a:p>
          <a:p>
            <a:pPr lvl="2"/>
            <a:r>
              <a:rPr lang="en-US" dirty="0"/>
              <a:t>15-20% of total primary energy by 2030</a:t>
            </a:r>
          </a:p>
          <a:p>
            <a:pPr lvl="1"/>
            <a:r>
              <a:rPr lang="en-US" dirty="0"/>
              <a:t>Energy efficiency</a:t>
            </a:r>
          </a:p>
          <a:p>
            <a:pPr lvl="2"/>
            <a:r>
              <a:rPr lang="en-US" dirty="0"/>
              <a:t>20% energy saving in 2030</a:t>
            </a:r>
          </a:p>
          <a:p>
            <a:pPr lvl="2"/>
            <a:r>
              <a:rPr lang="en-US" dirty="0"/>
              <a:t>Minimum efficiency requirements for new buildings</a:t>
            </a:r>
          </a:p>
          <a:p>
            <a:r>
              <a:rPr lang="en-US" dirty="0"/>
              <a:t>Additional policies needed partly due to raised ambition in NDC</a:t>
            </a:r>
          </a:p>
          <a:p>
            <a:endParaRPr lang="en-GB" dirty="0"/>
          </a:p>
        </p:txBody>
      </p:sp>
      <p:sp>
        <p:nvSpPr>
          <p:cNvPr id="4" name="Text Placeholder 3"/>
          <p:cNvSpPr>
            <a:spLocks noGrp="1"/>
          </p:cNvSpPr>
          <p:nvPr>
            <p:ph type="body" sz="quarter" idx="14"/>
          </p:nvPr>
        </p:nvSpPr>
        <p:spPr/>
        <p:txBody>
          <a:bodyPr/>
          <a:lstStyle/>
          <a:p>
            <a:r>
              <a:rPr lang="en-US"/>
              <a:t>Source: NewClimate Institute, PBL and IIASA (2016)</a:t>
            </a:r>
            <a:endParaRPr lang="en-GB" dirty="0"/>
          </a:p>
        </p:txBody>
      </p:sp>
      <p:sp>
        <p:nvSpPr>
          <p:cNvPr id="17" name="Content Placeholder 16"/>
          <p:cNvSpPr>
            <a:spLocks noGrp="1"/>
          </p:cNvSpPr>
          <p:nvPr>
            <p:ph sz="quarter" idx="18"/>
          </p:nvPr>
        </p:nvSpPr>
        <p:spPr/>
        <p:txBody>
          <a:bodyPr/>
          <a:lstStyle/>
          <a:p>
            <a:endParaRPr lang="en-GB"/>
          </a:p>
        </p:txBody>
      </p:sp>
      <p:sp>
        <p:nvSpPr>
          <p:cNvPr id="6" name="Date Placeholder 5"/>
          <p:cNvSpPr>
            <a:spLocks noGrp="1"/>
          </p:cNvSpPr>
          <p:nvPr>
            <p:ph type="dt" sz="half" idx="19"/>
          </p:nvPr>
        </p:nvSpPr>
        <p:spPr/>
        <p:txBody>
          <a:bodyPr/>
          <a:lstStyle/>
          <a:p>
            <a:fld id="{4BD072FA-1D2D-4555-AD44-572AABA8BACA}" type="datetime1">
              <a:rPr lang="en-GB" smtClean="0"/>
              <a:pPr/>
              <a:t>11/7/16</a:t>
            </a:fld>
            <a:endParaRPr lang="en-GB" dirty="0"/>
          </a:p>
        </p:txBody>
      </p:sp>
      <p:sp>
        <p:nvSpPr>
          <p:cNvPr id="7" name="Footer Placeholder 6"/>
          <p:cNvSpPr>
            <a:spLocks noGrp="1"/>
          </p:cNvSpPr>
          <p:nvPr>
            <p:ph type="ftr" sz="quarter" idx="20"/>
          </p:nvPr>
        </p:nvSpPr>
        <p:spPr/>
        <p:txBody>
          <a:bodyPr/>
          <a:lstStyle/>
          <a:p>
            <a:r>
              <a:rPr lang="en-GB"/>
              <a:t>www.newclimate.org</a:t>
            </a:r>
            <a:endParaRPr lang="en-GB" dirty="0"/>
          </a:p>
        </p:txBody>
      </p:sp>
      <p:sp>
        <p:nvSpPr>
          <p:cNvPr id="8" name="Slide Number Placeholder 7"/>
          <p:cNvSpPr>
            <a:spLocks noGrp="1"/>
          </p:cNvSpPr>
          <p:nvPr>
            <p:ph type="sldNum" sz="quarter" idx="12"/>
          </p:nvPr>
        </p:nvSpPr>
        <p:spPr/>
        <p:txBody>
          <a:bodyPr/>
          <a:lstStyle/>
          <a:p>
            <a:fld id="{CD6F2A80-D20E-446C-B673-7986A757B4D1}" type="slidenum">
              <a:rPr lang="en-GB" smtClean="0"/>
              <a:pPr/>
              <a:t>9</a:t>
            </a:fld>
            <a:endParaRPr lang="en-GB" dirty="0"/>
          </a:p>
        </p:txBody>
      </p:sp>
      <p:pic>
        <p:nvPicPr>
          <p:cNvPr id="9" name="Picture 8" descr="C:\Users\User\AppData\Local\Microsoft\Windows\INetCacheContent.Word\016g_mec16.png"/>
          <p:cNvPicPr/>
          <p:nvPr/>
        </p:nvPicPr>
        <p:blipFill rotWithShape="1">
          <a:blip r:embed="rId2">
            <a:extLst>
              <a:ext uri="{28A0092B-C50C-407E-A947-70E740481C1C}">
                <a14:useLocalDpi xmlns:a14="http://schemas.microsoft.com/office/drawing/2010/main" val="0"/>
              </a:ext>
            </a:extLst>
          </a:blip>
          <a:srcRect t="5737" r="56779" b="7251"/>
          <a:stretch/>
        </p:blipFill>
        <p:spPr bwMode="auto">
          <a:xfrm>
            <a:off x="4885509" y="1373187"/>
            <a:ext cx="4065421" cy="4520740"/>
          </a:xfrm>
          <a:prstGeom prst="rect">
            <a:avLst/>
          </a:prstGeom>
          <a:noFill/>
          <a:ln>
            <a:noFill/>
          </a:ln>
        </p:spPr>
      </p:pic>
      <p:sp>
        <p:nvSpPr>
          <p:cNvPr id="19" name="TextBox 18"/>
          <p:cNvSpPr txBox="1"/>
          <p:nvPr/>
        </p:nvSpPr>
        <p:spPr>
          <a:xfrm>
            <a:off x="5459920" y="2034804"/>
            <a:ext cx="1996059" cy="1384995"/>
          </a:xfrm>
          <a:prstGeom prst="rect">
            <a:avLst/>
          </a:prstGeom>
          <a:noFill/>
        </p:spPr>
        <p:txBody>
          <a:bodyPr wrap="none" rtlCol="0">
            <a:spAutoFit/>
          </a:bodyPr>
          <a:lstStyle/>
          <a:p>
            <a:r>
              <a:rPr lang="en-US" sz="1400" b="1" dirty="0"/>
              <a:t>NDC: </a:t>
            </a:r>
          </a:p>
          <a:p>
            <a:r>
              <a:rPr lang="en-US" sz="1400" b="1" dirty="0"/>
              <a:t>-17% vs. BAU in 2030</a:t>
            </a:r>
          </a:p>
          <a:p>
            <a:r>
              <a:rPr lang="en-US" sz="1400" b="1" dirty="0"/>
              <a:t>(unconditional)</a:t>
            </a:r>
          </a:p>
          <a:p>
            <a:r>
              <a:rPr lang="en-US" sz="1400" b="1" dirty="0"/>
              <a:t>-42% vs. BAU in 2030</a:t>
            </a:r>
          </a:p>
          <a:p>
            <a:r>
              <a:rPr lang="en-US" sz="1400" b="1" dirty="0"/>
              <a:t>(conditional)</a:t>
            </a:r>
          </a:p>
          <a:p>
            <a:endParaRPr lang="en-GB" sz="1400" b="1" dirty="0"/>
          </a:p>
        </p:txBody>
      </p:sp>
    </p:spTree>
    <p:extLst>
      <p:ext uri="{BB962C8B-B14F-4D97-AF65-F5344CB8AC3E}">
        <p14:creationId xmlns:p14="http://schemas.microsoft.com/office/powerpoint/2010/main" val="3541191637"/>
      </p:ext>
    </p:extLst>
  </p:cSld>
  <p:clrMapOvr>
    <a:masterClrMapping/>
  </p:clrMapOvr>
</p:sld>
</file>

<file path=ppt/theme/theme1.xml><?xml version="1.0" encoding="utf-8"?>
<a:theme xmlns:a="http://schemas.openxmlformats.org/drawingml/2006/main" name="NewClimate Institute">
  <a:themeElements>
    <a:clrScheme name="NewClimate Institute">
      <a:dk1>
        <a:sysClr val="windowText" lastClr="000000"/>
      </a:dk1>
      <a:lt1>
        <a:sysClr val="window" lastClr="FFFFFF"/>
      </a:lt1>
      <a:dk2>
        <a:srgbClr val="6D8B95"/>
      </a:dk2>
      <a:lt2>
        <a:srgbClr val="A7BBC1"/>
      </a:lt2>
      <a:accent1>
        <a:srgbClr val="E75113"/>
      </a:accent1>
      <a:accent2>
        <a:srgbClr val="6D8B95"/>
      </a:accent2>
      <a:accent3>
        <a:srgbClr val="A7BBC1"/>
      </a:accent3>
      <a:accent4>
        <a:srgbClr val="000000"/>
      </a:accent4>
      <a:accent5>
        <a:srgbClr val="000000"/>
      </a:accent5>
      <a:accent6>
        <a:srgbClr val="000000"/>
      </a:accent6>
      <a:hlink>
        <a:srgbClr val="AD3C0E"/>
      </a:hlink>
      <a:folHlink>
        <a:srgbClr val="F3956E"/>
      </a:folHlink>
    </a:clrScheme>
    <a:fontScheme name="NewClimate Institut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60727_PowerpointTemplate_EVM1.0.potx" id="{FA367804-E27A-4B18-82FB-A898135FCD1A}" vid="{25666A51-19C0-435A-9AF5-2C4F5C313E66}"/>
    </a:ext>
  </a:extLst>
</a:theme>
</file>

<file path=ppt/theme/theme2.xml><?xml version="1.0" encoding="utf-8"?>
<a:theme xmlns:a="http://schemas.openxmlformats.org/drawingml/2006/main" name="NewClimate Institute_with1Partner">
  <a:themeElements>
    <a:clrScheme name="NewClimate Institute">
      <a:dk1>
        <a:sysClr val="windowText" lastClr="000000"/>
      </a:dk1>
      <a:lt1>
        <a:sysClr val="window" lastClr="FFFFFF"/>
      </a:lt1>
      <a:dk2>
        <a:srgbClr val="6D8B95"/>
      </a:dk2>
      <a:lt2>
        <a:srgbClr val="A7BBC1"/>
      </a:lt2>
      <a:accent1>
        <a:srgbClr val="E75113"/>
      </a:accent1>
      <a:accent2>
        <a:srgbClr val="6D8B95"/>
      </a:accent2>
      <a:accent3>
        <a:srgbClr val="A7BBC1"/>
      </a:accent3>
      <a:accent4>
        <a:srgbClr val="000000"/>
      </a:accent4>
      <a:accent5>
        <a:srgbClr val="000000"/>
      </a:accent5>
      <a:accent6>
        <a:srgbClr val="000000"/>
      </a:accent6>
      <a:hlink>
        <a:srgbClr val="AD3C0E"/>
      </a:hlink>
      <a:folHlink>
        <a:srgbClr val="F3956E"/>
      </a:folHlink>
    </a:clrScheme>
    <a:fontScheme name="NewClimate Institut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60727_PowerpointTemplate_EVM1.0.potx" id="{FA367804-E27A-4B18-82FB-A898135FCD1A}" vid="{6ED35B15-0857-48ED-8D73-D253588CD7F1}"/>
    </a:ext>
  </a:extLst>
</a:theme>
</file>

<file path=ppt/theme/theme3.xml><?xml version="1.0" encoding="utf-8"?>
<a:theme xmlns:a="http://schemas.openxmlformats.org/drawingml/2006/main" name="NewClimate Institute_with2Partners">
  <a:themeElements>
    <a:clrScheme name="NewClimate Institute">
      <a:dk1>
        <a:sysClr val="windowText" lastClr="000000"/>
      </a:dk1>
      <a:lt1>
        <a:sysClr val="window" lastClr="FFFFFF"/>
      </a:lt1>
      <a:dk2>
        <a:srgbClr val="6D8B95"/>
      </a:dk2>
      <a:lt2>
        <a:srgbClr val="A7BBC1"/>
      </a:lt2>
      <a:accent1>
        <a:srgbClr val="E75113"/>
      </a:accent1>
      <a:accent2>
        <a:srgbClr val="6D8B95"/>
      </a:accent2>
      <a:accent3>
        <a:srgbClr val="A7BBC1"/>
      </a:accent3>
      <a:accent4>
        <a:srgbClr val="000000"/>
      </a:accent4>
      <a:accent5>
        <a:srgbClr val="000000"/>
      </a:accent5>
      <a:accent6>
        <a:srgbClr val="000000"/>
      </a:accent6>
      <a:hlink>
        <a:srgbClr val="AD3C0E"/>
      </a:hlink>
      <a:folHlink>
        <a:srgbClr val="F3956E"/>
      </a:folHlink>
    </a:clrScheme>
    <a:fontScheme name="NewClimate Institut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60727_PowerpointTemplate_EVM1.0.potx" id="{FA367804-E27A-4B18-82FB-A898135FCD1A}" vid="{D2A7FC6F-DF41-45B7-9FD3-51A46B16936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149ECF5E0F534AB86F4BAE7A61F844" ma:contentTypeVersion="5" ma:contentTypeDescription="Create a new document." ma:contentTypeScope="" ma:versionID="96e7ffb4e03eb3aa3048971045464bad">
  <xsd:schema xmlns:xsd="http://www.w3.org/2001/XMLSchema" xmlns:xs="http://www.w3.org/2001/XMLSchema" xmlns:p="http://schemas.microsoft.com/office/2006/metadata/properties" xmlns:ns2="aa76bd91-2c4e-4caf-a959-876821feecfe" targetNamespace="http://schemas.microsoft.com/office/2006/metadata/properties" ma:root="true" ma:fieldsID="08a62e84f1a554517e2eab23b6dd0891" ns2:_="">
    <xsd:import namespace="aa76bd91-2c4e-4caf-a959-876821feecfe"/>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76bd91-2c4e-4caf-a959-876821feecf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a76bd91-2c4e-4caf-a959-876821feecfe">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4169B0-E02A-472B-8EAB-0F3BE61F8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76bd91-2c4e-4caf-a959-876821feec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A1863A-CEAB-4C90-AFD2-D9336D3E4605}">
  <ds:schemaRefs>
    <ds:schemaRef ds:uri="http://schemas.microsoft.com/office/2006/metadata/properties"/>
    <ds:schemaRef ds:uri="http://purl.org/dc/terms/"/>
    <ds:schemaRef ds:uri="http://schemas.microsoft.com/office/infopath/2007/PartnerControls"/>
    <ds:schemaRef ds:uri="aa76bd91-2c4e-4caf-a959-876821feecfe"/>
    <ds:schemaRef ds:uri="http://purl.org/dc/elements/1.1/"/>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BFA2C07-E2EF-4EF1-ABC1-3FC4F72146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160727_PowerpointTemplate_EVM1.0</Template>
  <TotalTime>1838</TotalTime>
  <Words>1061</Words>
  <Application>Microsoft Macintosh PowerPoint</Application>
  <PresentationFormat>On-screen Show (4:3)</PresentationFormat>
  <Paragraphs>132</Paragraphs>
  <Slides>12</Slides>
  <Notes>4</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NewClimate Institute</vt:lpstr>
      <vt:lpstr>NewClimate Institute_with1Partner</vt:lpstr>
      <vt:lpstr>NewClimate Institute_with2Partners</vt:lpstr>
      <vt:lpstr>INDC preparation process and  countries’ progress</vt:lpstr>
      <vt:lpstr>INDC process as catalyst for national policy making</vt:lpstr>
      <vt:lpstr>But there were also challenges…</vt:lpstr>
      <vt:lpstr>Overview of challenges</vt:lpstr>
      <vt:lpstr>Assessing (I)NDCs based on effort sharing approaches</vt:lpstr>
      <vt:lpstr>Assessing progress</vt:lpstr>
      <vt:lpstr>Main finding: less than a third of the countries are on track to achieve the (I)NDCs</vt:lpstr>
      <vt:lpstr>Main finding: less than a third of the countries are on track to achieve the INDCs </vt:lpstr>
      <vt:lpstr>Morocco: Raised ambition in NDC</vt:lpstr>
      <vt:lpstr>Japan: additional measures needed to achieve 2030 targets</vt:lpstr>
      <vt:lpstr>Mexico: current policies not sufficient for peaking before 2030</vt:lpstr>
      <vt:lpstr>PowerPoint Presentation</vt:lpstr>
    </vt:vector>
  </TitlesOfParts>
  <Company>NewClimate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Takeshi Kuramochi</dc:creator>
  <cp:lastModifiedBy>Christina Bowman</cp:lastModifiedBy>
  <cp:revision>44</cp:revision>
  <dcterms:created xsi:type="dcterms:W3CDTF">2016-11-03T21:15:48Z</dcterms:created>
  <dcterms:modified xsi:type="dcterms:W3CDTF">2016-11-07T16:00:29Z</dcterms:modified>
  <cp:contentStatus>1.0</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0x0101006A149ECF5E0F534AB86F4BAE7A61F844</vt:lpwstr>
  </property>
</Properties>
</file>