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sldIdLst>
    <p:sldId id="288" r:id="rId3"/>
    <p:sldId id="277" r:id="rId4"/>
    <p:sldId id="278" r:id="rId5"/>
    <p:sldId id="279"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12"/>
    <p:restoredTop sz="94655"/>
  </p:normalViewPr>
  <p:slideViewPr>
    <p:cSldViewPr snapToGrid="0" snapToObjects="1" showGuides="1">
      <p:cViewPr varScale="1">
        <p:scale>
          <a:sx n="81" d="100"/>
          <a:sy n="81" d="100"/>
        </p:scale>
        <p:origin x="216" y="5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92061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75288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4132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8CEF3D8-BC13-404C-960C-D8B22F8DA7C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Rounded Rectangle 9">
            <a:extLst>
              <a:ext uri="{FF2B5EF4-FFF2-40B4-BE49-F238E27FC236}">
                <a16:creationId xmlns:a16="http://schemas.microsoft.com/office/drawing/2014/main" id="{387A1891-3F35-1848-B24C-B4DDEEE40FCB}"/>
              </a:ext>
            </a:extLst>
          </p:cNvPr>
          <p:cNvSpPr/>
          <p:nvPr userDrawn="1"/>
        </p:nvSpPr>
        <p:spPr>
          <a:xfrm>
            <a:off x="1236000" y="1700808"/>
            <a:ext cx="9720000" cy="4824000"/>
          </a:xfrm>
          <a:prstGeom prst="roundRect">
            <a:avLst>
              <a:gd name="adj" fmla="val 8819"/>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14" name="Title 13">
            <a:extLst>
              <a:ext uri="{FF2B5EF4-FFF2-40B4-BE49-F238E27FC236}">
                <a16:creationId xmlns:a16="http://schemas.microsoft.com/office/drawing/2014/main" id="{E3E0A34A-56DB-B245-B5D4-8CDFAFA8B2C8}"/>
              </a:ext>
            </a:extLst>
          </p:cNvPr>
          <p:cNvSpPr>
            <a:spLocks noGrp="1"/>
          </p:cNvSpPr>
          <p:nvPr>
            <p:ph type="title" hasCustomPrompt="1"/>
          </p:nvPr>
        </p:nvSpPr>
        <p:spPr>
          <a:xfrm>
            <a:off x="1676400" y="2023520"/>
            <a:ext cx="8913310" cy="2441309"/>
          </a:xfrm>
          <a:prstGeom prst="rect">
            <a:avLst/>
          </a:prstGeom>
        </p:spPr>
        <p:txBody>
          <a:bodyPr/>
          <a:lstStyle>
            <a:lvl1pPr algn="l">
              <a:lnSpc>
                <a:spcPts val="6900"/>
              </a:lnSpc>
              <a:defRPr sz="6850" b="1" i="0">
                <a:solidFill>
                  <a:schemeClr val="bg1"/>
                </a:solidFill>
                <a:latin typeface="Meta OT" panose="020B0504030101020102" pitchFamily="34" charset="77"/>
              </a:defRPr>
            </a:lvl1pPr>
          </a:lstStyle>
          <a:p>
            <a:r>
              <a:rPr lang="en-US" dirty="0"/>
              <a:t>Presentation title goes here – over up to three lines maximum</a:t>
            </a:r>
            <a:endParaRPr lang="en-GB" dirty="0"/>
          </a:p>
        </p:txBody>
      </p:sp>
      <p:sp>
        <p:nvSpPr>
          <p:cNvPr id="18" name="Text Placeholder 17">
            <a:extLst>
              <a:ext uri="{FF2B5EF4-FFF2-40B4-BE49-F238E27FC236}">
                <a16:creationId xmlns:a16="http://schemas.microsoft.com/office/drawing/2014/main" id="{5441F64B-2D69-354C-BAB1-ACF2D4F7363B}"/>
              </a:ext>
            </a:extLst>
          </p:cNvPr>
          <p:cNvSpPr>
            <a:spLocks noGrp="1"/>
          </p:cNvSpPr>
          <p:nvPr>
            <p:ph type="body" sz="quarter" idx="10" hasCustomPrompt="1"/>
          </p:nvPr>
        </p:nvSpPr>
        <p:spPr>
          <a:xfrm>
            <a:off x="1676400" y="4714970"/>
            <a:ext cx="8913310" cy="730254"/>
          </a:xfrm>
          <a:prstGeom prst="rect">
            <a:avLst/>
          </a:prstGeom>
        </p:spPr>
        <p:txBody>
          <a:bodyPr/>
          <a:lstStyle>
            <a:lvl1pPr marL="0" indent="0">
              <a:lnSpc>
                <a:spcPts val="2900"/>
              </a:lnSpc>
              <a:buNone/>
              <a:defRPr sz="2500" b="0" i="0">
                <a:solidFill>
                  <a:schemeClr val="bg1"/>
                </a:solidFill>
                <a:latin typeface="Meta OT Book" panose="020B0504030101020102" pitchFamily="34" charset="77"/>
              </a:defRPr>
            </a:lvl1pPr>
            <a:lvl2pPr marL="457200" indent="0">
              <a:buNone/>
              <a:defRPr sz="2500" b="0" i="0">
                <a:solidFill>
                  <a:schemeClr val="bg1"/>
                </a:solidFill>
                <a:latin typeface="Meta OT Book" panose="020B0504030101020102" pitchFamily="34" charset="77"/>
              </a:defRPr>
            </a:lvl2pPr>
            <a:lvl3pPr marL="914400" indent="0">
              <a:buNone/>
              <a:defRPr sz="2500" b="0" i="0">
                <a:solidFill>
                  <a:schemeClr val="bg1"/>
                </a:solidFill>
                <a:latin typeface="Meta OT Book" panose="020B0504030101020102" pitchFamily="34" charset="77"/>
              </a:defRPr>
            </a:lvl3pPr>
            <a:lvl4pPr marL="1371600" indent="0">
              <a:buNone/>
              <a:defRPr sz="2500" b="0" i="0">
                <a:solidFill>
                  <a:schemeClr val="bg1"/>
                </a:solidFill>
                <a:latin typeface="Meta OT Book" panose="020B0504030101020102" pitchFamily="34" charset="77"/>
              </a:defRPr>
            </a:lvl4pPr>
            <a:lvl5pPr marL="1828800" indent="0">
              <a:buNone/>
              <a:defRPr sz="2500" b="0" i="0">
                <a:solidFill>
                  <a:schemeClr val="bg1"/>
                </a:solidFill>
                <a:latin typeface="Meta OT Book" panose="020B0504030101020102" pitchFamily="34" charset="77"/>
              </a:defRPr>
            </a:lvl5pPr>
          </a:lstStyle>
          <a:p>
            <a:pPr lvl="0"/>
            <a:r>
              <a:rPr lang="en-US" dirty="0"/>
              <a:t>Subhead goes in this space, preferably one line only, but no more than two lines at most</a:t>
            </a:r>
            <a:endParaRPr lang="en-GB" dirty="0"/>
          </a:p>
        </p:txBody>
      </p:sp>
      <p:sp>
        <p:nvSpPr>
          <p:cNvPr id="20" name="Text Placeholder 19">
            <a:extLst>
              <a:ext uri="{FF2B5EF4-FFF2-40B4-BE49-F238E27FC236}">
                <a16:creationId xmlns:a16="http://schemas.microsoft.com/office/drawing/2014/main" id="{BA5E0F29-9B88-D84B-BB31-6E870D06E1AF}"/>
              </a:ext>
            </a:extLst>
          </p:cNvPr>
          <p:cNvSpPr>
            <a:spLocks noGrp="1"/>
          </p:cNvSpPr>
          <p:nvPr>
            <p:ph type="body" sz="quarter" idx="11" hasCustomPrompt="1"/>
          </p:nvPr>
        </p:nvSpPr>
        <p:spPr>
          <a:xfrm>
            <a:off x="1676400" y="5673915"/>
            <a:ext cx="8913310" cy="203358"/>
          </a:xfrm>
          <a:prstGeom prst="rect">
            <a:avLst/>
          </a:prstGeom>
        </p:spPr>
        <p:txBody>
          <a:bodyPr/>
          <a:lstStyle>
            <a:lvl1pPr marL="0" indent="0">
              <a:lnSpc>
                <a:spcPts val="1800"/>
              </a:lnSpc>
              <a:buNone/>
              <a:defRPr sz="1500" b="1" i="0">
                <a:solidFill>
                  <a:schemeClr val="bg1"/>
                </a:solidFill>
                <a:latin typeface="Meta OT" panose="020B0504030101020102" pitchFamily="34" charset="77"/>
              </a:defRPr>
            </a:lvl1pPr>
            <a:lvl2pPr marL="457200" indent="0">
              <a:buNone/>
              <a:defRPr b="0" i="0">
                <a:solidFill>
                  <a:schemeClr val="bg1"/>
                </a:solidFill>
                <a:latin typeface="Meta OT Medium" panose="020B0504030101020102" pitchFamily="34" charset="77"/>
              </a:defRPr>
            </a:lvl2pPr>
            <a:lvl3pPr marL="914400" indent="0">
              <a:buNone/>
              <a:defRPr b="0" i="0">
                <a:solidFill>
                  <a:schemeClr val="bg1"/>
                </a:solidFill>
                <a:latin typeface="Meta OT Medium" panose="020B0504030101020102" pitchFamily="34" charset="77"/>
              </a:defRPr>
            </a:lvl3pPr>
            <a:lvl4pPr marL="1371600" indent="0">
              <a:buNone/>
              <a:defRPr b="0" i="0">
                <a:solidFill>
                  <a:schemeClr val="bg1"/>
                </a:solidFill>
                <a:latin typeface="Meta OT Medium" panose="020B0504030101020102" pitchFamily="34" charset="77"/>
              </a:defRPr>
            </a:lvl4pPr>
            <a:lvl5pPr marL="1828800" indent="0">
              <a:buNone/>
              <a:defRPr b="0" i="0">
                <a:solidFill>
                  <a:schemeClr val="bg1"/>
                </a:solidFill>
                <a:latin typeface="Meta OT Medium" panose="020B0504030101020102" pitchFamily="34" charset="77"/>
              </a:defRPr>
            </a:lvl5pPr>
          </a:lstStyle>
          <a:p>
            <a:pPr lvl="0"/>
            <a:r>
              <a:rPr lang="en-US" dirty="0"/>
              <a:t>Author Name/s</a:t>
            </a:r>
            <a:endParaRPr lang="en-GB" dirty="0"/>
          </a:p>
        </p:txBody>
      </p:sp>
      <p:sp>
        <p:nvSpPr>
          <p:cNvPr id="21" name="Text Placeholder 19">
            <a:extLst>
              <a:ext uri="{FF2B5EF4-FFF2-40B4-BE49-F238E27FC236}">
                <a16:creationId xmlns:a16="http://schemas.microsoft.com/office/drawing/2014/main" id="{FB6AFA3A-F814-4243-B8FB-E4A90A169A08}"/>
              </a:ext>
            </a:extLst>
          </p:cNvPr>
          <p:cNvSpPr>
            <a:spLocks noGrp="1"/>
          </p:cNvSpPr>
          <p:nvPr>
            <p:ph type="body" sz="quarter" idx="12" hasCustomPrompt="1"/>
          </p:nvPr>
        </p:nvSpPr>
        <p:spPr>
          <a:xfrm>
            <a:off x="1676400" y="5914656"/>
            <a:ext cx="8913310" cy="203358"/>
          </a:xfrm>
          <a:prstGeom prst="rect">
            <a:avLst/>
          </a:prstGeom>
        </p:spPr>
        <p:txBody>
          <a:bodyPr/>
          <a:lstStyle>
            <a:lvl1pPr marL="0" indent="0">
              <a:lnSpc>
                <a:spcPts val="1800"/>
              </a:lnSpc>
              <a:buNone/>
              <a:defRPr sz="1500" b="0" i="0">
                <a:solidFill>
                  <a:schemeClr val="bg1"/>
                </a:solidFill>
                <a:latin typeface="Meta OT Normal" panose="020B0504030101020102" pitchFamily="34" charset="77"/>
              </a:defRPr>
            </a:lvl1pPr>
            <a:lvl2pPr marL="457200" indent="0">
              <a:buNone/>
              <a:defRPr b="0" i="0">
                <a:solidFill>
                  <a:schemeClr val="bg1"/>
                </a:solidFill>
                <a:latin typeface="Meta OT Medium" panose="020B0504030101020102" pitchFamily="34" charset="77"/>
              </a:defRPr>
            </a:lvl2pPr>
            <a:lvl3pPr marL="914400" indent="0">
              <a:buNone/>
              <a:defRPr b="0" i="0">
                <a:solidFill>
                  <a:schemeClr val="bg1"/>
                </a:solidFill>
                <a:latin typeface="Meta OT Medium" panose="020B0504030101020102" pitchFamily="34" charset="77"/>
              </a:defRPr>
            </a:lvl3pPr>
            <a:lvl4pPr marL="1371600" indent="0">
              <a:buNone/>
              <a:defRPr b="0" i="0">
                <a:solidFill>
                  <a:schemeClr val="bg1"/>
                </a:solidFill>
                <a:latin typeface="Meta OT Medium" panose="020B0504030101020102" pitchFamily="34" charset="77"/>
              </a:defRPr>
            </a:lvl4pPr>
            <a:lvl5pPr marL="1828800" indent="0">
              <a:buNone/>
              <a:defRPr b="0" i="0">
                <a:solidFill>
                  <a:schemeClr val="bg1"/>
                </a:solidFill>
                <a:latin typeface="Meta OT Medium" panose="020B0504030101020102" pitchFamily="34" charset="77"/>
              </a:defRPr>
            </a:lvl5pPr>
          </a:lstStyle>
          <a:p>
            <a:pPr lvl="0"/>
            <a:r>
              <a:rPr lang="en-US" dirty="0"/>
              <a:t>31 10 2018</a:t>
            </a:r>
            <a:endParaRPr lang="en-GB" dirty="0"/>
          </a:p>
        </p:txBody>
      </p:sp>
      <p:pic>
        <p:nvPicPr>
          <p:cNvPr id="8" name="Picture 7">
            <a:extLst>
              <a:ext uri="{FF2B5EF4-FFF2-40B4-BE49-F238E27FC236}">
                <a16:creationId xmlns:a16="http://schemas.microsoft.com/office/drawing/2014/main" id="{63EB0383-CD14-5B4B-AF89-9BB82D4CC10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52400" y="152400"/>
            <a:ext cx="12192000" cy="6858000"/>
          </a:xfrm>
          <a:prstGeom prst="rect">
            <a:avLst/>
          </a:prstGeom>
        </p:spPr>
      </p:pic>
      <p:sp>
        <p:nvSpPr>
          <p:cNvPr id="11" name="Rectangle 10"/>
          <p:cNvSpPr/>
          <p:nvPr userDrawn="1"/>
        </p:nvSpPr>
        <p:spPr>
          <a:xfrm>
            <a:off x="119336" y="116632"/>
            <a:ext cx="2160240" cy="733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pic>
        <p:nvPicPr>
          <p:cNvPr id="3" name="Picture 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0208" y="57800"/>
            <a:ext cx="2351584" cy="851436"/>
          </a:xfrm>
          <a:prstGeom prst="rect">
            <a:avLst/>
          </a:prstGeom>
        </p:spPr>
      </p:pic>
    </p:spTree>
    <p:extLst>
      <p:ext uri="{BB962C8B-B14F-4D97-AF65-F5344CB8AC3E}">
        <p14:creationId xmlns:p14="http://schemas.microsoft.com/office/powerpoint/2010/main" val="4063271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BA54AF1-EABF-BA43-A295-461227D9B79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Rounded Rectangle 7">
            <a:extLst>
              <a:ext uri="{FF2B5EF4-FFF2-40B4-BE49-F238E27FC236}">
                <a16:creationId xmlns:a16="http://schemas.microsoft.com/office/drawing/2014/main" id="{E18B071D-B253-1240-81B6-D55D154A99C8}"/>
              </a:ext>
            </a:extLst>
          </p:cNvPr>
          <p:cNvSpPr/>
          <p:nvPr userDrawn="1"/>
        </p:nvSpPr>
        <p:spPr>
          <a:xfrm>
            <a:off x="1236000" y="1700808"/>
            <a:ext cx="9720000" cy="4824000"/>
          </a:xfrm>
          <a:prstGeom prst="roundRect">
            <a:avLst>
              <a:gd name="adj" fmla="val 881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9" name="Title 13">
            <a:extLst>
              <a:ext uri="{FF2B5EF4-FFF2-40B4-BE49-F238E27FC236}">
                <a16:creationId xmlns:a16="http://schemas.microsoft.com/office/drawing/2014/main" id="{1034526A-8B14-024D-A530-8F0589E5843B}"/>
              </a:ext>
            </a:extLst>
          </p:cNvPr>
          <p:cNvSpPr>
            <a:spLocks noGrp="1"/>
          </p:cNvSpPr>
          <p:nvPr>
            <p:ph type="title" hasCustomPrompt="1"/>
          </p:nvPr>
        </p:nvSpPr>
        <p:spPr>
          <a:xfrm>
            <a:off x="1676400" y="2023520"/>
            <a:ext cx="8913310" cy="2441309"/>
          </a:xfrm>
          <a:prstGeom prst="rect">
            <a:avLst/>
          </a:prstGeom>
        </p:spPr>
        <p:txBody>
          <a:bodyPr/>
          <a:lstStyle>
            <a:lvl1pPr algn="l">
              <a:lnSpc>
                <a:spcPts val="6900"/>
              </a:lnSpc>
              <a:defRPr sz="6850" b="0" i="0">
                <a:solidFill>
                  <a:schemeClr val="tx1"/>
                </a:solidFill>
                <a:latin typeface="Meta OT Book" panose="020B0504030101020102" pitchFamily="34" charset="77"/>
              </a:defRPr>
            </a:lvl1pPr>
          </a:lstStyle>
          <a:p>
            <a:r>
              <a:rPr lang="en-US" dirty="0"/>
              <a:t>Section title goes here over up to three lines maximum</a:t>
            </a:r>
            <a:endParaRPr lang="en-GB" dirty="0"/>
          </a:p>
        </p:txBody>
      </p:sp>
      <p:sp>
        <p:nvSpPr>
          <p:cNvPr id="10" name="Text Placeholder 19">
            <a:extLst>
              <a:ext uri="{FF2B5EF4-FFF2-40B4-BE49-F238E27FC236}">
                <a16:creationId xmlns:a16="http://schemas.microsoft.com/office/drawing/2014/main" id="{AFEDFFED-F300-5E4C-A21A-F8A0726F974D}"/>
              </a:ext>
            </a:extLst>
          </p:cNvPr>
          <p:cNvSpPr>
            <a:spLocks noGrp="1"/>
          </p:cNvSpPr>
          <p:nvPr>
            <p:ph type="body" sz="quarter" idx="11" hasCustomPrompt="1"/>
          </p:nvPr>
        </p:nvSpPr>
        <p:spPr>
          <a:xfrm>
            <a:off x="1676400" y="5025842"/>
            <a:ext cx="8913310" cy="203358"/>
          </a:xfrm>
          <a:prstGeom prst="rect">
            <a:avLst/>
          </a:prstGeom>
        </p:spPr>
        <p:txBody>
          <a:bodyPr/>
          <a:lstStyle>
            <a:lvl1pPr marL="0" indent="0">
              <a:lnSpc>
                <a:spcPts val="1800"/>
              </a:lnSpc>
              <a:buNone/>
              <a:defRPr sz="1500" b="1" i="0">
                <a:solidFill>
                  <a:schemeClr val="tx1"/>
                </a:solidFill>
                <a:latin typeface="Meta OT" panose="020B0504030101020102" pitchFamily="34" charset="77"/>
              </a:defRPr>
            </a:lvl1pPr>
            <a:lvl2pPr marL="457200" indent="0">
              <a:buNone/>
              <a:defRPr b="0" i="0">
                <a:solidFill>
                  <a:schemeClr val="bg1"/>
                </a:solidFill>
                <a:latin typeface="Meta OT Medium" panose="020B0504030101020102" pitchFamily="34" charset="77"/>
              </a:defRPr>
            </a:lvl2pPr>
            <a:lvl3pPr marL="914400" indent="0">
              <a:buNone/>
              <a:defRPr b="0" i="0">
                <a:solidFill>
                  <a:schemeClr val="bg1"/>
                </a:solidFill>
                <a:latin typeface="Meta OT Medium" panose="020B0504030101020102" pitchFamily="34" charset="77"/>
              </a:defRPr>
            </a:lvl3pPr>
            <a:lvl4pPr marL="1371600" indent="0">
              <a:buNone/>
              <a:defRPr b="0" i="0">
                <a:solidFill>
                  <a:schemeClr val="bg1"/>
                </a:solidFill>
                <a:latin typeface="Meta OT Medium" panose="020B0504030101020102" pitchFamily="34" charset="77"/>
              </a:defRPr>
            </a:lvl4pPr>
            <a:lvl5pPr marL="1828800" indent="0">
              <a:buNone/>
              <a:defRPr b="0" i="0">
                <a:solidFill>
                  <a:schemeClr val="bg1"/>
                </a:solidFill>
                <a:latin typeface="Meta OT Medium" panose="020B0504030101020102" pitchFamily="34" charset="77"/>
              </a:defRPr>
            </a:lvl5pPr>
          </a:lstStyle>
          <a:p>
            <a:pPr lvl="0"/>
            <a:r>
              <a:rPr lang="en-US" dirty="0"/>
              <a:t>Author Name/s or subtitle information</a:t>
            </a:r>
            <a:endParaRPr lang="en-GB" dirty="0"/>
          </a:p>
        </p:txBody>
      </p:sp>
      <p:sp>
        <p:nvSpPr>
          <p:cNvPr id="11" name="Text Placeholder 19">
            <a:extLst>
              <a:ext uri="{FF2B5EF4-FFF2-40B4-BE49-F238E27FC236}">
                <a16:creationId xmlns:a16="http://schemas.microsoft.com/office/drawing/2014/main" id="{BE02FC3B-C275-F842-9351-AF987B97CCB3}"/>
              </a:ext>
            </a:extLst>
          </p:cNvPr>
          <p:cNvSpPr>
            <a:spLocks noGrp="1"/>
          </p:cNvSpPr>
          <p:nvPr>
            <p:ph type="body" sz="quarter" idx="12" hasCustomPrompt="1"/>
          </p:nvPr>
        </p:nvSpPr>
        <p:spPr>
          <a:xfrm>
            <a:off x="1676400" y="5313874"/>
            <a:ext cx="8913310" cy="203358"/>
          </a:xfrm>
          <a:prstGeom prst="rect">
            <a:avLst/>
          </a:prstGeom>
        </p:spPr>
        <p:txBody>
          <a:bodyPr/>
          <a:lstStyle>
            <a:lvl1pPr marL="0" indent="0">
              <a:lnSpc>
                <a:spcPts val="1800"/>
              </a:lnSpc>
              <a:buNone/>
              <a:defRPr sz="1500" b="0" i="0">
                <a:solidFill>
                  <a:schemeClr val="tx1"/>
                </a:solidFill>
                <a:latin typeface="Meta OT Normal" panose="020B0504030101020102" pitchFamily="34" charset="77"/>
              </a:defRPr>
            </a:lvl1pPr>
            <a:lvl2pPr marL="457200" indent="0">
              <a:buNone/>
              <a:defRPr b="0" i="0">
                <a:solidFill>
                  <a:schemeClr val="bg1"/>
                </a:solidFill>
                <a:latin typeface="Meta OT Medium" panose="020B0504030101020102" pitchFamily="34" charset="77"/>
              </a:defRPr>
            </a:lvl2pPr>
            <a:lvl3pPr marL="914400" indent="0">
              <a:buNone/>
              <a:defRPr b="0" i="0">
                <a:solidFill>
                  <a:schemeClr val="bg1"/>
                </a:solidFill>
                <a:latin typeface="Meta OT Medium" panose="020B0504030101020102" pitchFamily="34" charset="77"/>
              </a:defRPr>
            </a:lvl3pPr>
            <a:lvl4pPr marL="1371600" indent="0">
              <a:buNone/>
              <a:defRPr b="0" i="0">
                <a:solidFill>
                  <a:schemeClr val="bg1"/>
                </a:solidFill>
                <a:latin typeface="Meta OT Medium" panose="020B0504030101020102" pitchFamily="34" charset="77"/>
              </a:defRPr>
            </a:lvl4pPr>
            <a:lvl5pPr marL="1828800" indent="0">
              <a:buNone/>
              <a:defRPr b="0" i="0">
                <a:solidFill>
                  <a:schemeClr val="bg1"/>
                </a:solidFill>
                <a:latin typeface="Meta OT Medium" panose="020B0504030101020102" pitchFamily="34" charset="77"/>
              </a:defRPr>
            </a:lvl5pPr>
          </a:lstStyle>
          <a:p>
            <a:pPr lvl="0"/>
            <a:r>
              <a:rPr lang="en-US" dirty="0"/>
              <a:t>Presentation title goes here over no more than two lines</a:t>
            </a:r>
            <a:endParaRPr lang="en-GB" dirty="0"/>
          </a:p>
        </p:txBody>
      </p:sp>
      <p:sp>
        <p:nvSpPr>
          <p:cNvPr id="12" name="Text Placeholder 13">
            <a:extLst>
              <a:ext uri="{FF2B5EF4-FFF2-40B4-BE49-F238E27FC236}">
                <a16:creationId xmlns:a16="http://schemas.microsoft.com/office/drawing/2014/main" id="{C66CBB6E-25BA-144A-A18E-C2733DB0BA72}"/>
              </a:ext>
            </a:extLst>
          </p:cNvPr>
          <p:cNvSpPr>
            <a:spLocks noGrp="1"/>
          </p:cNvSpPr>
          <p:nvPr>
            <p:ph type="body" sz="quarter" idx="13" hasCustomPrompt="1"/>
          </p:nvPr>
        </p:nvSpPr>
        <p:spPr>
          <a:xfrm>
            <a:off x="294150" y="5661248"/>
            <a:ext cx="647700" cy="791616"/>
          </a:xfrm>
          <a:prstGeom prst="rect">
            <a:avLst/>
          </a:prstGeom>
        </p:spPr>
        <p:txBody>
          <a:bodyPr anchor="t"/>
          <a:lstStyle>
            <a:lvl1pPr marL="0" indent="0" algn="ctr">
              <a:buNone/>
              <a:defRPr sz="7200" b="0" i="0">
                <a:latin typeface="Meta OT Medium" panose="020B0504030101020102" pitchFamily="34" charset="77"/>
              </a:defRPr>
            </a:lvl1pPr>
          </a:lstStyle>
          <a:p>
            <a:pPr lvl="0"/>
            <a:r>
              <a:rPr lang="en-GB" dirty="0"/>
              <a:t>1</a:t>
            </a:r>
          </a:p>
        </p:txBody>
      </p:sp>
      <p:sp>
        <p:nvSpPr>
          <p:cNvPr id="3" name="Rectangle 2"/>
          <p:cNvSpPr/>
          <p:nvPr userDrawn="1"/>
        </p:nvSpPr>
        <p:spPr>
          <a:xfrm>
            <a:off x="119336" y="116632"/>
            <a:ext cx="2160240" cy="733772"/>
          </a:xfrm>
          <a:prstGeom prst="rect">
            <a:avLst/>
          </a:prstGeom>
          <a:solidFill>
            <a:srgbClr val="1A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12763" y="116632"/>
            <a:ext cx="2179328" cy="647161"/>
          </a:xfrm>
          <a:prstGeom prst="rect">
            <a:avLst/>
          </a:prstGeom>
        </p:spPr>
      </p:pic>
      <p:pic>
        <p:nvPicPr>
          <p:cNvPr id="13" name="Picture 12">
            <a:extLst>
              <a:ext uri="{FF2B5EF4-FFF2-40B4-BE49-F238E27FC236}">
                <a16:creationId xmlns:a16="http://schemas.microsoft.com/office/drawing/2014/main" id="{63EB0383-CD14-5B4B-AF89-9BB82D4CC10D}"/>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52400" y="152400"/>
            <a:ext cx="12192000" cy="6858000"/>
          </a:xfrm>
          <a:prstGeom prst="rect">
            <a:avLst/>
          </a:prstGeom>
        </p:spPr>
      </p:pic>
    </p:spTree>
    <p:extLst>
      <p:ext uri="{BB962C8B-B14F-4D97-AF65-F5344CB8AC3E}">
        <p14:creationId xmlns:p14="http://schemas.microsoft.com/office/powerpoint/2010/main" val="1312858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EB0383-CD14-5B4B-AF89-9BB82D4CC10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Rounded Rectangle 7">
            <a:extLst>
              <a:ext uri="{FF2B5EF4-FFF2-40B4-BE49-F238E27FC236}">
                <a16:creationId xmlns:a16="http://schemas.microsoft.com/office/drawing/2014/main" id="{04A80695-CD3D-3146-BF1C-865F5E11AE44}"/>
              </a:ext>
            </a:extLst>
          </p:cNvPr>
          <p:cNvSpPr/>
          <p:nvPr userDrawn="1"/>
        </p:nvSpPr>
        <p:spPr>
          <a:xfrm>
            <a:off x="1035629" y="1339822"/>
            <a:ext cx="9927232" cy="4393434"/>
          </a:xfrm>
          <a:prstGeom prst="roundRect">
            <a:avLst>
              <a:gd name="adj" fmla="val 881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15" name="Text Placeholder 14">
            <a:extLst>
              <a:ext uri="{FF2B5EF4-FFF2-40B4-BE49-F238E27FC236}">
                <a16:creationId xmlns:a16="http://schemas.microsoft.com/office/drawing/2014/main" id="{F1DCBE96-B9D5-D642-BBC0-F60A996A919A}"/>
              </a:ext>
            </a:extLst>
          </p:cNvPr>
          <p:cNvSpPr>
            <a:spLocks noGrp="1"/>
          </p:cNvSpPr>
          <p:nvPr>
            <p:ph type="body" sz="quarter" idx="13" hasCustomPrompt="1"/>
          </p:nvPr>
        </p:nvSpPr>
        <p:spPr>
          <a:xfrm>
            <a:off x="1229139" y="1556792"/>
            <a:ext cx="9360511" cy="3961386"/>
          </a:xfrm>
          <a:prstGeom prst="rect">
            <a:avLst/>
          </a:prstGeom>
        </p:spPr>
        <p:txBody>
          <a:bodyPr numCol="2" spcCol="540000"/>
          <a:lstStyle>
            <a:lvl1pPr marL="0" marR="0" indent="0" algn="l" defTabSz="914400" rtl="0" eaLnBrk="1" fontAlgn="auto" latinLnBrk="0" hangingPunct="1">
              <a:lnSpc>
                <a:spcPct val="100000"/>
              </a:lnSpc>
              <a:spcBef>
                <a:spcPct val="20000"/>
              </a:spcBef>
              <a:spcAft>
                <a:spcPts val="1200"/>
              </a:spcAft>
              <a:buClrTx/>
              <a:buSzTx/>
              <a:buFont typeface="Arial" pitchFamily="34" charset="0"/>
              <a:buNone/>
              <a:tabLst/>
              <a:defRPr lang="en-GB" sz="1500" smtClean="0">
                <a:solidFill>
                  <a:schemeClr val="tx1"/>
                </a:solidFill>
                <a:effectLst/>
              </a:defRPr>
            </a:lvl1pPr>
            <a:lvl2pPr marL="457200" indent="0">
              <a:buNone/>
              <a:defRPr sz="1500" b="0" i="0">
                <a:latin typeface="Meta OT Normal" panose="020B0504030101020102" pitchFamily="34" charset="77"/>
              </a:defRPr>
            </a:lvl2pPr>
            <a:lvl3pPr marL="914400" indent="0">
              <a:buNone/>
              <a:defRPr sz="1500" b="0" i="0">
                <a:latin typeface="Meta OT Normal" panose="020B0504030101020102" pitchFamily="34" charset="77"/>
              </a:defRPr>
            </a:lvl3pPr>
            <a:lvl4pPr marL="1371600" indent="0">
              <a:buNone/>
              <a:defRPr sz="1500" b="0" i="0">
                <a:latin typeface="Meta OT Normal" panose="020B0504030101020102" pitchFamily="34" charset="77"/>
              </a:defRPr>
            </a:lvl4pPr>
            <a:lvl5pPr marL="1828800" indent="0">
              <a:buNone/>
              <a:defRPr sz="1500" b="0" i="0">
                <a:latin typeface="Meta OT Normal" panose="020B0504030101020102" pitchFamily="34" charset="77"/>
              </a:defRPr>
            </a:lvl5pPr>
          </a:lstStyle>
          <a:p>
            <a:r>
              <a:rPr lang="en-GB" dirty="0">
                <a:solidFill>
                  <a:srgbClr val="1F6FB7"/>
                </a:solidFill>
                <a:effectLst/>
                <a:latin typeface="Meta OT" panose="020B0504030101020102" pitchFamily="34" charset="77"/>
              </a:rPr>
              <a:t>Tur? </a:t>
            </a:r>
            <a:r>
              <a:rPr lang="en-GB" dirty="0" err="1">
                <a:solidFill>
                  <a:srgbClr val="1F6FB7"/>
                </a:solidFill>
                <a:effectLst/>
                <a:latin typeface="Meta OT" panose="020B0504030101020102" pitchFamily="34" charset="77"/>
              </a:rPr>
              <a:t>Oluptatius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sollandit</a:t>
            </a:r>
            <a:r>
              <a:rPr lang="en-GB" dirty="0">
                <a:solidFill>
                  <a:srgbClr val="1F6FB7"/>
                </a:solidFill>
                <a:effectLst/>
                <a:latin typeface="Meta OT" panose="020B0504030101020102" pitchFamily="34" charset="77"/>
              </a:rPr>
              <a:t> lit, </a:t>
            </a:r>
            <a:r>
              <a:rPr lang="en-GB" dirty="0" err="1">
                <a:solidFill>
                  <a:srgbClr val="1F6FB7"/>
                </a:solidFill>
                <a:effectLst/>
                <a:latin typeface="Meta OT" panose="020B0504030101020102" pitchFamily="34" charset="77"/>
              </a:rPr>
              <a:t>numquia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tatatur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quistis</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quias</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expligenia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velis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explam</a:t>
            </a:r>
            <a:r>
              <a:rPr lang="en-GB" dirty="0">
                <a:solidFill>
                  <a:srgbClr val="1F6FB7"/>
                </a:solidFill>
                <a:effectLst/>
                <a:latin typeface="Meta OT" panose="020B0504030101020102" pitchFamily="34" charset="77"/>
              </a:rPr>
              <a:t> qui </a:t>
            </a:r>
            <a:r>
              <a:rPr lang="en-GB" dirty="0" err="1">
                <a:solidFill>
                  <a:srgbClr val="1F6FB7"/>
                </a:solidFill>
                <a:effectLst/>
                <a:latin typeface="Meta OT" panose="020B0504030101020102" pitchFamily="34" charset="77"/>
              </a:rPr>
              <a:t>coriaero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quat</a:t>
            </a:r>
            <a:r>
              <a:rPr lang="en-GB" dirty="0">
                <a:solidFill>
                  <a:srgbClr val="1F6FB7"/>
                </a:solidFill>
                <a:effectLst/>
                <a:latin typeface="Meta OT" panose="020B0504030101020102" pitchFamily="34" charset="77"/>
              </a:rPr>
              <a:t>.</a:t>
            </a:r>
          </a:p>
          <a:p>
            <a:r>
              <a:rPr lang="en-GB" dirty="0" err="1">
                <a:solidFill>
                  <a:srgbClr val="1F6FB7"/>
                </a:solidFill>
                <a:effectLst/>
                <a:latin typeface="Meta OT" panose="020B0504030101020102" pitchFamily="34" charset="77"/>
              </a:rPr>
              <a:t>Ebis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simi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sapicimus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sequat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laut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iur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Quiande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bistiae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pellabor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simpore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peditias</a:t>
            </a:r>
            <a:r>
              <a:rPr lang="en-GB" dirty="0">
                <a:solidFill>
                  <a:srgbClr val="1F6FB7"/>
                </a:solidFill>
                <a:effectLst/>
                <a:latin typeface="Meta OT" panose="020B0504030101020102" pitchFamily="34" charset="77"/>
              </a:rPr>
              <a:t> ex </a:t>
            </a:r>
            <a:r>
              <a:rPr lang="en-GB" dirty="0" err="1">
                <a:solidFill>
                  <a:srgbClr val="1F6FB7"/>
                </a:solidFill>
                <a:effectLst/>
                <a:latin typeface="Meta OT" panose="020B0504030101020102" pitchFamily="34" charset="77"/>
              </a:rPr>
              <a:t>est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int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quam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facestis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molupid</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mo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conse</a:t>
            </a:r>
            <a:r>
              <a:rPr lang="en-GB" dirty="0">
                <a:solidFill>
                  <a:srgbClr val="1F6FB7"/>
                </a:solidFill>
                <a:effectLst/>
                <a:latin typeface="Meta OT" panose="020B0504030101020102" pitchFamily="34" charset="77"/>
              </a:rPr>
              <a:t> nobis.</a:t>
            </a:r>
          </a:p>
          <a:p>
            <a:r>
              <a:rPr lang="en-GB" dirty="0" err="1">
                <a:solidFill>
                  <a:srgbClr val="1F6FB7"/>
                </a:solidFill>
                <a:effectLst/>
                <a:latin typeface="Meta OT" panose="020B0504030101020102" pitchFamily="34" charset="77"/>
              </a:rPr>
              <a:t>Igenia</a:t>
            </a:r>
            <a:r>
              <a:rPr lang="en-GB" dirty="0">
                <a:solidFill>
                  <a:srgbClr val="1F6FB7"/>
                </a:solidFill>
                <a:effectLst/>
                <a:latin typeface="Meta OT" panose="020B0504030101020102" pitchFamily="34" charset="77"/>
              </a:rPr>
              <a:t> quo el </a:t>
            </a:r>
            <a:r>
              <a:rPr lang="en-GB" dirty="0" err="1">
                <a:solidFill>
                  <a:srgbClr val="1F6FB7"/>
                </a:solidFill>
                <a:effectLst/>
                <a:latin typeface="Meta OT" panose="020B0504030101020102" pitchFamily="34" charset="77"/>
              </a:rPr>
              <a:t>imi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untorisim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ea</a:t>
            </a:r>
            <a:r>
              <a:rPr lang="en-GB" dirty="0">
                <a:solidFill>
                  <a:srgbClr val="1F6FB7"/>
                </a:solidFill>
                <a:effectLst/>
                <a:latin typeface="Meta OT" panose="020B0504030101020102" pitchFamily="34" charset="77"/>
              </a:rPr>
              <a:t> as </a:t>
            </a:r>
            <a:r>
              <a:rPr lang="en-GB" dirty="0" err="1">
                <a:solidFill>
                  <a:srgbClr val="1F6FB7"/>
                </a:solidFill>
                <a:effectLst/>
                <a:latin typeface="Meta OT" panose="020B0504030101020102" pitchFamily="34" charset="77"/>
              </a:rPr>
              <a:t>nullabor</a:t>
            </a:r>
            <a:r>
              <a:rPr lang="en-GB" dirty="0">
                <a:solidFill>
                  <a:srgbClr val="1F6FB7"/>
                </a:solidFill>
                <a:effectLst/>
                <a:latin typeface="Meta OT" panose="020B0504030101020102" pitchFamily="34" charset="77"/>
              </a:rPr>
              <a:t> sus </a:t>
            </a:r>
            <a:r>
              <a:rPr lang="en-GB" dirty="0" err="1">
                <a:solidFill>
                  <a:srgbClr val="1F6FB7"/>
                </a:solidFill>
                <a:effectLst/>
                <a:latin typeface="Meta OT" panose="020B0504030101020102" pitchFamily="34" charset="77"/>
              </a:rPr>
              <a:t>etur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debitibus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sunt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voloribus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venda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fugia</a:t>
            </a:r>
            <a:r>
              <a:rPr lang="en-GB" dirty="0">
                <a:solidFill>
                  <a:srgbClr val="1F6FB7"/>
                </a:solidFill>
                <a:effectLst/>
                <a:latin typeface="Meta OT" panose="020B0504030101020102" pitchFamily="34" charset="77"/>
              </a:rPr>
              <a:t> non </a:t>
            </a:r>
            <a:r>
              <a:rPr lang="en-GB" dirty="0" err="1">
                <a:solidFill>
                  <a:srgbClr val="1F6FB7"/>
                </a:solidFill>
                <a:effectLst/>
                <a:latin typeface="Meta OT" panose="020B0504030101020102" pitchFamily="34" charset="77"/>
              </a:rPr>
              <a:t>repersp</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itatet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incipides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nonseceped</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maximos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pra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volorest</a:t>
            </a:r>
            <a:r>
              <a:rPr lang="en-GB" dirty="0">
                <a:solidFill>
                  <a:srgbClr val="1F6FB7"/>
                </a:solidFill>
                <a:effectLst/>
                <a:latin typeface="Meta OT" panose="020B0504030101020102" pitchFamily="34" charset="77"/>
              </a:rPr>
              <a:t>.</a:t>
            </a:r>
          </a:p>
          <a:p>
            <a:r>
              <a:rPr lang="en-GB" dirty="0">
                <a:solidFill>
                  <a:srgbClr val="1F6FB7"/>
                </a:solidFill>
                <a:effectLst/>
                <a:latin typeface="Meta OT" panose="020B0504030101020102" pitchFamily="34" charset="77"/>
              </a:rPr>
              <a:t>Dis </a:t>
            </a:r>
            <a:r>
              <a:rPr lang="en-GB" dirty="0" err="1">
                <a:solidFill>
                  <a:srgbClr val="1F6FB7"/>
                </a:solidFill>
                <a:effectLst/>
                <a:latin typeface="Meta OT" panose="020B0504030101020102" pitchFamily="34" charset="77"/>
              </a:rPr>
              <a:t>dolutaq</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uidunt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laborum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faceptas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cus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oditatati</a:t>
            </a:r>
            <a:r>
              <a:rPr lang="en-GB" dirty="0">
                <a:solidFill>
                  <a:srgbClr val="1F6FB7"/>
                </a:solidFill>
                <a:effectLst/>
                <a:latin typeface="Meta OT" panose="020B0504030101020102" pitchFamily="34" charset="77"/>
              </a:rPr>
              <a:t> dis </a:t>
            </a:r>
            <a:r>
              <a:rPr lang="en-GB" dirty="0" err="1">
                <a:solidFill>
                  <a:srgbClr val="1F6FB7"/>
                </a:solidFill>
                <a:effectLst/>
                <a:latin typeface="Meta OT" panose="020B0504030101020102" pitchFamily="34" charset="77"/>
              </a:rPr>
              <a:t>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seque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explatem</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aut</a:t>
            </a:r>
            <a:r>
              <a:rPr lang="en-GB" dirty="0">
                <a:solidFill>
                  <a:srgbClr val="1F6FB7"/>
                </a:solidFill>
                <a:effectLst/>
                <a:latin typeface="Meta OT" panose="020B0504030101020102" pitchFamily="34" charset="77"/>
              </a:rPr>
              <a:t> que </a:t>
            </a:r>
            <a:r>
              <a:rPr lang="en-GB" dirty="0" err="1">
                <a:solidFill>
                  <a:srgbClr val="1F6FB7"/>
                </a:solidFill>
                <a:effectLst/>
                <a:latin typeface="Meta OT" panose="020B0504030101020102" pitchFamily="34" charset="77"/>
              </a:rPr>
              <a:t>volut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sandamet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simusapient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velignimpedi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officiisqui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reprat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laut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es</a:t>
            </a:r>
            <a:r>
              <a:rPr lang="en-GB" dirty="0">
                <a:solidFill>
                  <a:srgbClr val="1F6FB7"/>
                </a:solidFill>
                <a:effectLst/>
                <a:latin typeface="Meta OT" panose="020B0504030101020102" pitchFamily="34" charset="77"/>
              </a:rPr>
              <a:t> de </a:t>
            </a:r>
            <a:r>
              <a:rPr lang="en-GB" dirty="0" err="1">
                <a:solidFill>
                  <a:srgbClr val="1F6FB7"/>
                </a:solidFill>
                <a:effectLst/>
                <a:latin typeface="Meta OT" panose="020B0504030101020102" pitchFamily="34" charset="77"/>
              </a:rPr>
              <a:t>dite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ererio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corro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tem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videbis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dusandis</a:t>
            </a:r>
            <a:r>
              <a:rPr lang="en-GB" dirty="0">
                <a:solidFill>
                  <a:srgbClr val="1F6FB7"/>
                </a:solidFill>
                <a:effectLst/>
                <a:latin typeface="Meta OT" panose="020B0504030101020102" pitchFamily="34" charset="77"/>
              </a:rPr>
              <a:t> rem re </a:t>
            </a:r>
            <a:r>
              <a:rPr lang="en-GB" dirty="0" err="1">
                <a:solidFill>
                  <a:srgbClr val="1F6FB7"/>
                </a:solidFill>
                <a:effectLst/>
                <a:latin typeface="Meta OT" panose="020B0504030101020102" pitchFamily="34" charset="77"/>
              </a:rPr>
              <a:t>odiae</a:t>
            </a:r>
            <a:r>
              <a:rPr lang="en-GB" dirty="0">
                <a:solidFill>
                  <a:srgbClr val="1F6FB7"/>
                </a:solidFill>
                <a:effectLst/>
                <a:latin typeface="Meta OT" panose="020B0504030101020102" pitchFamily="34" charset="77"/>
              </a:rPr>
              <a:t> core </a:t>
            </a:r>
            <a:r>
              <a:rPr lang="en-GB" dirty="0" err="1">
                <a:solidFill>
                  <a:srgbClr val="1F6FB7"/>
                </a:solidFill>
                <a:effectLst/>
                <a:latin typeface="Meta OT" panose="020B0504030101020102" pitchFamily="34" charset="77"/>
              </a:rPr>
              <a:t>porerione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eicium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harunduntus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adit</a:t>
            </a:r>
            <a:r>
              <a:rPr lang="en-GB" dirty="0">
                <a:solidFill>
                  <a:srgbClr val="1F6FB7"/>
                </a:solidFill>
                <a:effectLst/>
                <a:latin typeface="Meta OT" panose="020B0504030101020102" pitchFamily="34" charset="77"/>
              </a:rPr>
              <a:t>.</a:t>
            </a:r>
          </a:p>
          <a:p>
            <a:r>
              <a:rPr lang="en-GB" dirty="0" err="1">
                <a:solidFill>
                  <a:srgbClr val="1F6FB7"/>
                </a:solidFill>
                <a:effectLst/>
                <a:latin typeface="Meta OT" panose="020B0504030101020102" pitchFamily="34" charset="77"/>
              </a:rPr>
              <a:t>Lique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eicipsa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estin</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conectatem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vendusa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pos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est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eium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elliat</a:t>
            </a:r>
            <a:r>
              <a:rPr lang="en-GB" dirty="0">
                <a:solidFill>
                  <a:srgbClr val="1F6FB7"/>
                </a:solidFill>
                <a:effectLst/>
                <a:latin typeface="Meta OT" panose="020B0504030101020102" pitchFamily="34" charset="77"/>
              </a:rPr>
              <a:t> idem </a:t>
            </a:r>
            <a:r>
              <a:rPr lang="en-GB" dirty="0" err="1">
                <a:solidFill>
                  <a:srgbClr val="1F6FB7"/>
                </a:solidFill>
                <a:effectLst/>
                <a:latin typeface="Meta OT" panose="020B0504030101020102" pitchFamily="34" charset="77"/>
              </a:rPr>
              <a:t>debis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quat</a:t>
            </a:r>
            <a:r>
              <a:rPr lang="en-GB" dirty="0">
                <a:solidFill>
                  <a:srgbClr val="1F6FB7"/>
                </a:solidFill>
                <a:effectLst/>
                <a:latin typeface="Meta OT" panose="020B0504030101020102" pitchFamily="34" charset="77"/>
              </a:rPr>
              <a:t> la </a:t>
            </a:r>
            <a:r>
              <a:rPr lang="en-GB" dirty="0" err="1">
                <a:solidFill>
                  <a:srgbClr val="1F6FB7"/>
                </a:solidFill>
                <a:effectLst/>
                <a:latin typeface="Meta OT" panose="020B0504030101020102" pitchFamily="34" charset="77"/>
              </a:rPr>
              <a:t>quis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aspe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reium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volutem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Ernam</a:t>
            </a:r>
            <a:r>
              <a:rPr lang="en-GB" dirty="0">
                <a:solidFill>
                  <a:srgbClr val="1F6FB7"/>
                </a:solidFill>
                <a:effectLst/>
                <a:latin typeface="Meta OT" panose="020B0504030101020102" pitchFamily="34" charset="77"/>
              </a:rPr>
              <a:t> qui od </a:t>
            </a:r>
            <a:r>
              <a:rPr lang="en-GB" dirty="0" err="1">
                <a:solidFill>
                  <a:srgbClr val="1F6FB7"/>
                </a:solidFill>
                <a:effectLst/>
                <a:latin typeface="Meta OT" panose="020B0504030101020102" pitchFamily="34" charset="77"/>
              </a:rPr>
              <a:t>quaeperum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iur</a:t>
            </a:r>
            <a:r>
              <a:rPr lang="en-GB" dirty="0">
                <a:solidFill>
                  <a:srgbClr val="1F6FB7"/>
                </a:solidFill>
                <a:effectLst/>
                <a:latin typeface="Meta OT" panose="020B0504030101020102" pitchFamily="34" charset="77"/>
              </a:rPr>
              <a:t> re </a:t>
            </a:r>
            <a:r>
              <a:rPr lang="en-GB" dirty="0" err="1">
                <a:solidFill>
                  <a:srgbClr val="1F6FB7"/>
                </a:solidFill>
                <a:effectLst/>
                <a:latin typeface="Meta OT" panose="020B0504030101020102" pitchFamily="34" charset="77"/>
              </a:rPr>
              <a:t>volecestrum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ipsapel</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loribus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sitatis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quiscimenim</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velia</a:t>
            </a:r>
            <a:r>
              <a:rPr lang="en-GB" dirty="0">
                <a:solidFill>
                  <a:srgbClr val="1F6FB7"/>
                </a:solidFill>
                <a:effectLst/>
                <a:latin typeface="Meta OT" panose="020B0504030101020102" pitchFamily="34" charset="77"/>
              </a:rPr>
              <a:t>.</a:t>
            </a:r>
          </a:p>
          <a:p>
            <a:r>
              <a:rPr lang="en-GB" dirty="0">
                <a:solidFill>
                  <a:srgbClr val="1F6FB7"/>
                </a:solidFill>
                <a:effectLst/>
                <a:latin typeface="Meta OT" panose="020B0504030101020102" pitchFamily="34" charset="77"/>
              </a:rPr>
              <a:t>Tur? </a:t>
            </a:r>
            <a:r>
              <a:rPr lang="en-GB" dirty="0" err="1">
                <a:solidFill>
                  <a:srgbClr val="1F6FB7"/>
                </a:solidFill>
                <a:effectLst/>
                <a:latin typeface="Meta OT" panose="020B0504030101020102" pitchFamily="34" charset="77"/>
              </a:rPr>
              <a:t>Oluptatius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sollandit</a:t>
            </a:r>
            <a:r>
              <a:rPr lang="en-GB" dirty="0">
                <a:solidFill>
                  <a:srgbClr val="1F6FB7"/>
                </a:solidFill>
                <a:effectLst/>
                <a:latin typeface="Meta OT" panose="020B0504030101020102" pitchFamily="34" charset="77"/>
              </a:rPr>
              <a:t> lit, </a:t>
            </a:r>
            <a:r>
              <a:rPr lang="en-GB" dirty="0" err="1">
                <a:solidFill>
                  <a:srgbClr val="1F6FB7"/>
                </a:solidFill>
                <a:effectLst/>
                <a:latin typeface="Meta OT" panose="020B0504030101020102" pitchFamily="34" charset="77"/>
              </a:rPr>
              <a:t>numquia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tatatur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quistis</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quias</a:t>
            </a:r>
            <a:r>
              <a:rPr lang="en-GB" dirty="0">
                <a:solidFill>
                  <a:srgbClr val="1F6FB7"/>
                </a:solidFill>
                <a:effectLst/>
                <a:latin typeface="Meta OT" panose="020B0504030101020102" pitchFamily="34" charset="77"/>
              </a:rPr>
              <a:t> et </a:t>
            </a:r>
            <a:r>
              <a:rPr lang="en-GB" dirty="0" err="1">
                <a:solidFill>
                  <a:srgbClr val="1F6FB7"/>
                </a:solidFill>
                <a:effectLst/>
                <a:latin typeface="Meta OT" panose="020B0504030101020102" pitchFamily="34" charset="77"/>
              </a:rPr>
              <a:t>expligenia</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velis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explam</a:t>
            </a:r>
            <a:r>
              <a:rPr lang="en-GB" dirty="0">
                <a:solidFill>
                  <a:srgbClr val="1F6FB7"/>
                </a:solidFill>
                <a:effectLst/>
                <a:latin typeface="Meta OT" panose="020B0504030101020102" pitchFamily="34" charset="77"/>
              </a:rPr>
              <a:t> qui </a:t>
            </a:r>
            <a:r>
              <a:rPr lang="en-GB" dirty="0" err="1">
                <a:solidFill>
                  <a:srgbClr val="1F6FB7"/>
                </a:solidFill>
                <a:effectLst/>
                <a:latin typeface="Meta OT" panose="020B0504030101020102" pitchFamily="34" charset="77"/>
              </a:rPr>
              <a:t>coriaero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quat</a:t>
            </a:r>
            <a:r>
              <a:rPr lang="en-GB" dirty="0">
                <a:solidFill>
                  <a:srgbClr val="1F6FB7"/>
                </a:solidFill>
                <a:effectLst/>
                <a:latin typeface="Meta OT" panose="020B0504030101020102" pitchFamily="34" charset="77"/>
              </a:rPr>
              <a:t>.</a:t>
            </a:r>
          </a:p>
          <a:p>
            <a:pPr marL="0" marR="0" lvl="0" indent="0" algn="l" defTabSz="914400" rtl="0" eaLnBrk="1" fontAlgn="auto" latinLnBrk="0" hangingPunct="1">
              <a:lnSpc>
                <a:spcPct val="100000"/>
              </a:lnSpc>
              <a:spcBef>
                <a:spcPct val="20000"/>
              </a:spcBef>
              <a:spcAft>
                <a:spcPts val="1200"/>
              </a:spcAft>
              <a:buClrTx/>
              <a:buSzTx/>
              <a:buFont typeface="Arial" pitchFamily="34" charset="0"/>
              <a:buNone/>
              <a:tabLst/>
              <a:defRPr/>
            </a:pPr>
            <a:r>
              <a:rPr lang="en-GB" dirty="0" err="1">
                <a:solidFill>
                  <a:srgbClr val="1F6FB7"/>
                </a:solidFill>
                <a:effectLst/>
                <a:latin typeface="Meta OT" panose="020B0504030101020102" pitchFamily="34" charset="77"/>
              </a:rPr>
              <a:t>Ebis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simi</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sapicimus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sequat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laut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ium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iur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Quiande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bistiae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pellabor</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simpore</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peditias</a:t>
            </a:r>
            <a:r>
              <a:rPr lang="en-GB" dirty="0">
                <a:solidFill>
                  <a:srgbClr val="1F6FB7"/>
                </a:solidFill>
                <a:effectLst/>
                <a:latin typeface="Meta OT" panose="020B0504030101020102" pitchFamily="34" charset="77"/>
              </a:rPr>
              <a:t> ex </a:t>
            </a:r>
            <a:r>
              <a:rPr lang="en-GB" dirty="0" err="1">
                <a:solidFill>
                  <a:srgbClr val="1F6FB7"/>
                </a:solidFill>
                <a:effectLst/>
                <a:latin typeface="Meta OT" panose="020B0504030101020102" pitchFamily="34" charset="77"/>
              </a:rPr>
              <a:t>est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int</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quam</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facestis</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molupid</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mo</a:t>
            </a:r>
            <a:r>
              <a:rPr lang="en-GB" dirty="0">
                <a:solidFill>
                  <a:srgbClr val="1F6FB7"/>
                </a:solidFill>
                <a:effectLst/>
                <a:latin typeface="Meta OT" panose="020B0504030101020102" pitchFamily="34" charset="77"/>
              </a:rPr>
              <a:t> </a:t>
            </a:r>
            <a:r>
              <a:rPr lang="en-GB" dirty="0" err="1">
                <a:solidFill>
                  <a:srgbClr val="1F6FB7"/>
                </a:solidFill>
                <a:effectLst/>
                <a:latin typeface="Meta OT" panose="020B0504030101020102" pitchFamily="34" charset="77"/>
              </a:rPr>
              <a:t>conse</a:t>
            </a:r>
            <a:r>
              <a:rPr lang="en-GB" dirty="0">
                <a:solidFill>
                  <a:srgbClr val="1F6FB7"/>
                </a:solidFill>
                <a:effectLst/>
                <a:latin typeface="Meta OT" panose="020B0504030101020102" pitchFamily="34" charset="77"/>
              </a:rPr>
              <a:t> nobis.</a:t>
            </a:r>
          </a:p>
        </p:txBody>
      </p:sp>
      <p:sp>
        <p:nvSpPr>
          <p:cNvPr id="9" name="Title 13">
            <a:extLst>
              <a:ext uri="{FF2B5EF4-FFF2-40B4-BE49-F238E27FC236}">
                <a16:creationId xmlns:a16="http://schemas.microsoft.com/office/drawing/2014/main" id="{49230373-40B9-47D5-A15D-F6D99679EB2D}"/>
              </a:ext>
            </a:extLst>
          </p:cNvPr>
          <p:cNvSpPr>
            <a:spLocks noGrp="1"/>
          </p:cNvSpPr>
          <p:nvPr>
            <p:ph type="title" hasCustomPrompt="1"/>
          </p:nvPr>
        </p:nvSpPr>
        <p:spPr>
          <a:xfrm>
            <a:off x="1035629" y="340601"/>
            <a:ext cx="5112568" cy="1000168"/>
          </a:xfrm>
          <a:prstGeom prst="rect">
            <a:avLst/>
          </a:prstGeom>
        </p:spPr>
        <p:txBody>
          <a:bodyPr/>
          <a:lstStyle>
            <a:lvl1pPr algn="l">
              <a:lnSpc>
                <a:spcPts val="6900"/>
              </a:lnSpc>
              <a:defRPr sz="6000" b="0" i="0">
                <a:solidFill>
                  <a:schemeClr val="tx1"/>
                </a:solidFill>
                <a:latin typeface="Meta OT Book" panose="020B0504030101020102" pitchFamily="34" charset="77"/>
              </a:defRPr>
            </a:lvl1pPr>
          </a:lstStyle>
          <a:p>
            <a:r>
              <a:rPr lang="en-US" dirty="0"/>
              <a:t>Title here</a:t>
            </a:r>
            <a:endParaRPr lang="en-GB" dirty="0"/>
          </a:p>
        </p:txBody>
      </p:sp>
    </p:spTree>
    <p:extLst>
      <p:ext uri="{BB962C8B-B14F-4D97-AF65-F5344CB8AC3E}">
        <p14:creationId xmlns:p14="http://schemas.microsoft.com/office/powerpoint/2010/main" val="16467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ext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EB0383-CD14-5B4B-AF89-9BB82D4CC10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Rounded Rectangle 7">
            <a:extLst>
              <a:ext uri="{FF2B5EF4-FFF2-40B4-BE49-F238E27FC236}">
                <a16:creationId xmlns:a16="http://schemas.microsoft.com/office/drawing/2014/main" id="{04A80695-CD3D-3146-BF1C-865F5E11AE44}"/>
              </a:ext>
            </a:extLst>
          </p:cNvPr>
          <p:cNvSpPr/>
          <p:nvPr userDrawn="1"/>
        </p:nvSpPr>
        <p:spPr>
          <a:xfrm>
            <a:off x="1035629" y="1339822"/>
            <a:ext cx="9927232" cy="4393434"/>
          </a:xfrm>
          <a:prstGeom prst="roundRect">
            <a:avLst>
              <a:gd name="adj" fmla="val 881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9" name="Title 13">
            <a:extLst>
              <a:ext uri="{FF2B5EF4-FFF2-40B4-BE49-F238E27FC236}">
                <a16:creationId xmlns:a16="http://schemas.microsoft.com/office/drawing/2014/main" id="{49230373-40B9-47D5-A15D-F6D99679EB2D}"/>
              </a:ext>
            </a:extLst>
          </p:cNvPr>
          <p:cNvSpPr>
            <a:spLocks noGrp="1"/>
          </p:cNvSpPr>
          <p:nvPr>
            <p:ph type="title" hasCustomPrompt="1"/>
          </p:nvPr>
        </p:nvSpPr>
        <p:spPr>
          <a:xfrm>
            <a:off x="1035629" y="340601"/>
            <a:ext cx="5112568" cy="1000168"/>
          </a:xfrm>
          <a:prstGeom prst="rect">
            <a:avLst/>
          </a:prstGeom>
        </p:spPr>
        <p:txBody>
          <a:bodyPr/>
          <a:lstStyle>
            <a:lvl1pPr algn="l">
              <a:lnSpc>
                <a:spcPts val="6900"/>
              </a:lnSpc>
              <a:defRPr sz="6000" b="0" i="0">
                <a:solidFill>
                  <a:schemeClr val="tx1"/>
                </a:solidFill>
                <a:latin typeface="Meta OT Book" panose="020B0504030101020102" pitchFamily="34" charset="77"/>
              </a:defRPr>
            </a:lvl1pPr>
          </a:lstStyle>
          <a:p>
            <a:r>
              <a:rPr lang="en-US" dirty="0"/>
              <a:t>Title here</a:t>
            </a:r>
            <a:endParaRPr lang="en-GB" dirty="0"/>
          </a:p>
        </p:txBody>
      </p:sp>
      <p:sp>
        <p:nvSpPr>
          <p:cNvPr id="3" name="Text Placeholder 2">
            <a:extLst>
              <a:ext uri="{FF2B5EF4-FFF2-40B4-BE49-F238E27FC236}">
                <a16:creationId xmlns:a16="http://schemas.microsoft.com/office/drawing/2014/main" id="{35009B26-BD69-4BCE-9779-5783688900F1}"/>
              </a:ext>
            </a:extLst>
          </p:cNvPr>
          <p:cNvSpPr>
            <a:spLocks noGrp="1"/>
          </p:cNvSpPr>
          <p:nvPr>
            <p:ph type="body" sz="quarter" idx="10"/>
          </p:nvPr>
        </p:nvSpPr>
        <p:spPr>
          <a:xfrm>
            <a:off x="1228725" y="1484313"/>
            <a:ext cx="9547225" cy="410527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11021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xt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EB0383-CD14-5B4B-AF89-9BB82D4CC10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Rounded Rectangle 7">
            <a:extLst>
              <a:ext uri="{FF2B5EF4-FFF2-40B4-BE49-F238E27FC236}">
                <a16:creationId xmlns:a16="http://schemas.microsoft.com/office/drawing/2014/main" id="{04A80695-CD3D-3146-BF1C-865F5E11AE44}"/>
              </a:ext>
            </a:extLst>
          </p:cNvPr>
          <p:cNvSpPr/>
          <p:nvPr userDrawn="1"/>
        </p:nvSpPr>
        <p:spPr>
          <a:xfrm>
            <a:off x="479376" y="1556792"/>
            <a:ext cx="5760640" cy="4896544"/>
          </a:xfrm>
          <a:prstGeom prst="roundRect">
            <a:avLst>
              <a:gd name="adj" fmla="val 881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9" name="Picture Placeholder 8">
            <a:extLst>
              <a:ext uri="{FF2B5EF4-FFF2-40B4-BE49-F238E27FC236}">
                <a16:creationId xmlns:a16="http://schemas.microsoft.com/office/drawing/2014/main" id="{17710AF7-4A9E-41BC-B8EF-5C1CFA880B8E}"/>
              </a:ext>
            </a:extLst>
          </p:cNvPr>
          <p:cNvSpPr>
            <a:spLocks noGrp="1"/>
          </p:cNvSpPr>
          <p:nvPr>
            <p:ph type="pic" sz="quarter" idx="10" hasCustomPrompt="1"/>
          </p:nvPr>
        </p:nvSpPr>
        <p:spPr>
          <a:xfrm>
            <a:off x="6731427" y="764704"/>
            <a:ext cx="5112568" cy="4822825"/>
          </a:xfrm>
          <a:prstGeom prst="roundRect">
            <a:avLst>
              <a:gd name="adj" fmla="val 9354"/>
            </a:avLst>
          </a:prstGeom>
        </p:spPr>
        <p:txBody>
          <a:bodyPr anchor="ctr"/>
          <a:lstStyle>
            <a:lvl1pPr marL="0" indent="0" algn="ctr">
              <a:buNone/>
              <a:defRPr sz="2800"/>
            </a:lvl1pPr>
          </a:lstStyle>
          <a:p>
            <a:r>
              <a:rPr lang="en-GB" dirty="0"/>
              <a:t>Drop image into this box</a:t>
            </a:r>
          </a:p>
        </p:txBody>
      </p:sp>
      <p:sp>
        <p:nvSpPr>
          <p:cNvPr id="10" name="Title 13">
            <a:extLst>
              <a:ext uri="{FF2B5EF4-FFF2-40B4-BE49-F238E27FC236}">
                <a16:creationId xmlns:a16="http://schemas.microsoft.com/office/drawing/2014/main" id="{B4D8A8A9-69D3-48F5-B2AD-CE8449D4436F}"/>
              </a:ext>
            </a:extLst>
          </p:cNvPr>
          <p:cNvSpPr>
            <a:spLocks noGrp="1"/>
          </p:cNvSpPr>
          <p:nvPr>
            <p:ph type="title" hasCustomPrompt="1"/>
          </p:nvPr>
        </p:nvSpPr>
        <p:spPr>
          <a:xfrm>
            <a:off x="479376" y="339537"/>
            <a:ext cx="5112568" cy="1000168"/>
          </a:xfrm>
          <a:prstGeom prst="rect">
            <a:avLst/>
          </a:prstGeom>
        </p:spPr>
        <p:txBody>
          <a:bodyPr/>
          <a:lstStyle>
            <a:lvl1pPr algn="l">
              <a:lnSpc>
                <a:spcPts val="6900"/>
              </a:lnSpc>
              <a:defRPr sz="6000" b="0" i="0">
                <a:solidFill>
                  <a:schemeClr val="tx1"/>
                </a:solidFill>
                <a:latin typeface="Meta OT Book" panose="020B0504030101020102" pitchFamily="34" charset="77"/>
              </a:defRPr>
            </a:lvl1pPr>
          </a:lstStyle>
          <a:p>
            <a:r>
              <a:rPr lang="en-US" dirty="0"/>
              <a:t>Title here</a:t>
            </a:r>
            <a:endParaRPr lang="en-GB" dirty="0"/>
          </a:p>
        </p:txBody>
      </p:sp>
      <p:sp>
        <p:nvSpPr>
          <p:cNvPr id="5" name="Text Placeholder 4">
            <a:extLst>
              <a:ext uri="{FF2B5EF4-FFF2-40B4-BE49-F238E27FC236}">
                <a16:creationId xmlns:a16="http://schemas.microsoft.com/office/drawing/2014/main" id="{DEFFCE52-81C4-4135-8196-719E8CD6753A}"/>
              </a:ext>
            </a:extLst>
          </p:cNvPr>
          <p:cNvSpPr>
            <a:spLocks noGrp="1"/>
          </p:cNvSpPr>
          <p:nvPr>
            <p:ph type="body" sz="quarter" idx="11"/>
          </p:nvPr>
        </p:nvSpPr>
        <p:spPr>
          <a:xfrm>
            <a:off x="695400" y="1773238"/>
            <a:ext cx="5544616" cy="4464050"/>
          </a:xfrm>
          <a:prstGeom prst="rect">
            <a:avLst/>
          </a:prstGeom>
        </p:spPr>
        <p:txBody>
          <a:bodyPr/>
          <a:lstStyle>
            <a:lvl1pPr>
              <a:defRPr sz="2800"/>
            </a:lvl1pPr>
            <a:lvl2pPr>
              <a:defRPr sz="24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94911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EB0383-CD14-5B4B-AF89-9BB82D4CC10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Rounded Rectangle 7">
            <a:extLst>
              <a:ext uri="{FF2B5EF4-FFF2-40B4-BE49-F238E27FC236}">
                <a16:creationId xmlns:a16="http://schemas.microsoft.com/office/drawing/2014/main" id="{04A80695-CD3D-3146-BF1C-865F5E11AE44}"/>
              </a:ext>
            </a:extLst>
          </p:cNvPr>
          <p:cNvSpPr/>
          <p:nvPr userDrawn="1"/>
        </p:nvSpPr>
        <p:spPr>
          <a:xfrm>
            <a:off x="1236000" y="764704"/>
            <a:ext cx="9720000" cy="4824000"/>
          </a:xfrm>
          <a:prstGeom prst="roundRect">
            <a:avLst>
              <a:gd name="adj" fmla="val 8819"/>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defTabSz="914400"/>
            <a:endParaRPr lang="en-GB">
              <a:solidFill>
                <a:srgbClr val="FFFFFF"/>
              </a:solidFill>
            </a:endParaRPr>
          </a:p>
        </p:txBody>
      </p:sp>
      <p:sp>
        <p:nvSpPr>
          <p:cNvPr id="3" name="Text Placeholder 2">
            <a:extLst>
              <a:ext uri="{FF2B5EF4-FFF2-40B4-BE49-F238E27FC236}">
                <a16:creationId xmlns:a16="http://schemas.microsoft.com/office/drawing/2014/main" id="{B02B6FBA-0608-2742-A0BC-89A630EE47EB}"/>
              </a:ext>
            </a:extLst>
          </p:cNvPr>
          <p:cNvSpPr>
            <a:spLocks noGrp="1"/>
          </p:cNvSpPr>
          <p:nvPr>
            <p:ph type="body" sz="quarter" idx="13" hasCustomPrompt="1"/>
          </p:nvPr>
        </p:nvSpPr>
        <p:spPr>
          <a:xfrm>
            <a:off x="1598610" y="4911436"/>
            <a:ext cx="8987300" cy="282039"/>
          </a:xfrm>
          <a:prstGeom prst="rect">
            <a:avLst/>
          </a:prstGeom>
        </p:spPr>
        <p:txBody>
          <a:bodyPr/>
          <a:lstStyle>
            <a:lvl1pPr marL="0" indent="0">
              <a:buNone/>
              <a:defRPr sz="1500" b="1" i="0">
                <a:solidFill>
                  <a:schemeClr val="bg1"/>
                </a:solidFill>
                <a:latin typeface="Meta OT" panose="020B0504030101020102" pitchFamily="34" charset="77"/>
              </a:defRPr>
            </a:lvl1pPr>
          </a:lstStyle>
          <a:p>
            <a:pPr lvl="0"/>
            <a:r>
              <a:rPr lang="en-US" dirty="0"/>
              <a:t>Speaker Name, Affiliation, etc.</a:t>
            </a:r>
            <a:endParaRPr lang="en-GB" dirty="0"/>
          </a:p>
        </p:txBody>
      </p:sp>
      <p:sp>
        <p:nvSpPr>
          <p:cNvPr id="13" name="Text Placeholder 12">
            <a:extLst>
              <a:ext uri="{FF2B5EF4-FFF2-40B4-BE49-F238E27FC236}">
                <a16:creationId xmlns:a16="http://schemas.microsoft.com/office/drawing/2014/main" id="{458E794D-D606-FD45-B108-6A5CA59E933C}"/>
              </a:ext>
            </a:extLst>
          </p:cNvPr>
          <p:cNvSpPr>
            <a:spLocks noGrp="1"/>
          </p:cNvSpPr>
          <p:nvPr>
            <p:ph type="body" sz="quarter" idx="14" hasCustomPrompt="1"/>
          </p:nvPr>
        </p:nvSpPr>
        <p:spPr>
          <a:xfrm>
            <a:off x="1601788" y="1124745"/>
            <a:ext cx="8987300" cy="3528392"/>
          </a:xfrm>
          <a:prstGeom prst="rect">
            <a:avLst/>
          </a:prstGeom>
        </p:spPr>
        <p:txBody>
          <a:bodyPr anchor="ctr"/>
          <a:lstStyle>
            <a:lvl1pPr marL="0" indent="0" algn="l">
              <a:buNone/>
              <a:defRPr b="0" i="1">
                <a:solidFill>
                  <a:schemeClr val="bg1"/>
                </a:solidFill>
                <a:latin typeface="Meta OT Medium" panose="020B0504030101020102" pitchFamily="34" charset="77"/>
              </a:defRPr>
            </a:lvl1pPr>
          </a:lstStyle>
          <a:p>
            <a:pPr lvl="0"/>
            <a:r>
              <a:rPr lang="en-GB" b="0" i="1" dirty="0">
                <a:latin typeface="Meta OT Medium" panose="020B0504030101020102" pitchFamily="34" charset="77"/>
              </a:rPr>
              <a:t>“Quote text here like this text here like this text here like this text here like this text here like this text here like this text here like this text here like this text here like this text here like this text here like this text here like this text here like this text here like this text here like this text here like this text here like this over up to seven lines.”</a:t>
            </a:r>
            <a:endParaRPr lang="en-GB" dirty="0"/>
          </a:p>
        </p:txBody>
      </p:sp>
    </p:spTree>
    <p:extLst>
      <p:ext uri="{BB962C8B-B14F-4D97-AF65-F5344CB8AC3E}">
        <p14:creationId xmlns:p14="http://schemas.microsoft.com/office/powerpoint/2010/main" val="847670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EB0383-CD14-5B4B-AF89-9BB82D4CC10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Picture Placeholder 8">
            <a:extLst>
              <a:ext uri="{FF2B5EF4-FFF2-40B4-BE49-F238E27FC236}">
                <a16:creationId xmlns:a16="http://schemas.microsoft.com/office/drawing/2014/main" id="{86C6639D-45AE-A74F-AA99-3E50DD101CDF}"/>
              </a:ext>
            </a:extLst>
          </p:cNvPr>
          <p:cNvSpPr>
            <a:spLocks noGrp="1"/>
          </p:cNvSpPr>
          <p:nvPr>
            <p:ph type="pic" sz="quarter" idx="10" hasCustomPrompt="1"/>
          </p:nvPr>
        </p:nvSpPr>
        <p:spPr>
          <a:xfrm>
            <a:off x="1236662" y="765176"/>
            <a:ext cx="9718675" cy="4822825"/>
          </a:xfrm>
          <a:prstGeom prst="roundRect">
            <a:avLst>
              <a:gd name="adj" fmla="val 9354"/>
            </a:avLst>
          </a:prstGeom>
        </p:spPr>
        <p:txBody>
          <a:bodyPr anchor="ctr"/>
          <a:lstStyle>
            <a:lvl1pPr marL="0" indent="0" algn="ctr">
              <a:buNone/>
              <a:defRPr sz="2800"/>
            </a:lvl1pPr>
          </a:lstStyle>
          <a:p>
            <a:r>
              <a:rPr lang="en-GB" dirty="0"/>
              <a:t>Drop image into this box</a:t>
            </a:r>
          </a:p>
        </p:txBody>
      </p:sp>
    </p:spTree>
    <p:extLst>
      <p:ext uri="{BB962C8B-B14F-4D97-AF65-F5344CB8AC3E}">
        <p14:creationId xmlns:p14="http://schemas.microsoft.com/office/powerpoint/2010/main" val="203621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129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91399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6127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73873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5661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24842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5889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1/30/19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0470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1/30/19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840981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37969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4.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dirty="0">
                <a:ea typeface="Georgia" charset="0"/>
                <a:cs typeface="Georgia" charset="0"/>
              </a:rPr>
              <a:t>Neil Jennings</a:t>
            </a:r>
            <a:endParaRPr lang="en-US" sz="3600" dirty="0">
              <a:ea typeface="Georgia" charset="0"/>
              <a:cs typeface="Georgia" charset="0"/>
            </a:endParaRPr>
          </a:p>
          <a:p>
            <a:r>
              <a:rPr lang="en-US" sz="3600" dirty="0">
                <a:ea typeface="Georgia" charset="0"/>
                <a:cs typeface="Georgia" charset="0"/>
              </a:rPr>
              <a:t>Grantham Institute for Climate Change and the Environment</a:t>
            </a:r>
          </a:p>
          <a:p>
            <a:r>
              <a:rPr lang="en-US" sz="3600" dirty="0">
                <a:ea typeface="Georgia" charset="0"/>
                <a:cs typeface="Georgia" charset="0"/>
              </a:rPr>
              <a:t>Imperial College London (UK)</a:t>
            </a:r>
          </a:p>
          <a:p>
            <a:endParaRPr lang="en-US" dirty="0"/>
          </a:p>
        </p:txBody>
      </p:sp>
    </p:spTree>
    <p:extLst>
      <p:ext uri="{BB962C8B-B14F-4D97-AF65-F5344CB8AC3E}">
        <p14:creationId xmlns:p14="http://schemas.microsoft.com/office/powerpoint/2010/main" val="245370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E365FA9-FB87-7C49-BBB9-8AFF92C5197A}"/>
              </a:ext>
            </a:extLst>
          </p:cNvPr>
          <p:cNvSpPr>
            <a:spLocks noGrp="1"/>
          </p:cNvSpPr>
          <p:nvPr>
            <p:ph type="title"/>
          </p:nvPr>
        </p:nvSpPr>
        <p:spPr/>
        <p:txBody>
          <a:bodyPr/>
          <a:lstStyle/>
          <a:p>
            <a:pPr>
              <a:lnSpc>
                <a:spcPts val="4800"/>
              </a:lnSpc>
            </a:pPr>
            <a:r>
              <a:rPr lang="en-US" sz="4800" dirty="0"/>
              <a:t>Moments of change – engaging university students in climate action and sustainable </a:t>
            </a:r>
            <a:r>
              <a:rPr lang="en-US" sz="4800" dirty="0" err="1"/>
              <a:t>behaviours</a:t>
            </a:r>
            <a:endParaRPr lang="en-GB" sz="4800" dirty="0"/>
          </a:p>
        </p:txBody>
      </p:sp>
      <p:sp>
        <p:nvSpPr>
          <p:cNvPr id="10" name="Text Placeholder 7">
            <a:extLst>
              <a:ext uri="{FF2B5EF4-FFF2-40B4-BE49-F238E27FC236}">
                <a16:creationId xmlns:a16="http://schemas.microsoft.com/office/drawing/2014/main" id="{41A93139-E4EB-47F4-A8C0-78FE49AB8CCD}"/>
              </a:ext>
            </a:extLst>
          </p:cNvPr>
          <p:cNvSpPr>
            <a:spLocks noGrp="1"/>
          </p:cNvSpPr>
          <p:nvPr>
            <p:ph type="body" sz="quarter" idx="11"/>
          </p:nvPr>
        </p:nvSpPr>
        <p:spPr>
          <a:xfrm>
            <a:off x="1676400" y="5445224"/>
            <a:ext cx="8913310" cy="792087"/>
          </a:xfrm>
        </p:spPr>
        <p:txBody>
          <a:bodyPr/>
          <a:lstStyle/>
          <a:p>
            <a:r>
              <a:rPr lang="en-GB" sz="3600" dirty="0"/>
              <a:t>Dr Neil Jennings</a:t>
            </a:r>
          </a:p>
          <a:p>
            <a:endParaRPr lang="en-GB" sz="3600" dirty="0"/>
          </a:p>
        </p:txBody>
      </p:sp>
      <p:sp>
        <p:nvSpPr>
          <p:cNvPr id="11" name="Text Placeholder 8">
            <a:extLst>
              <a:ext uri="{FF2B5EF4-FFF2-40B4-BE49-F238E27FC236}">
                <a16:creationId xmlns:a16="http://schemas.microsoft.com/office/drawing/2014/main" id="{0EFF3614-8DD1-4FCB-8793-E4CB21CFCA4C}"/>
              </a:ext>
            </a:extLst>
          </p:cNvPr>
          <p:cNvSpPr>
            <a:spLocks noGrp="1"/>
          </p:cNvSpPr>
          <p:nvPr>
            <p:ph type="body" sz="quarter" idx="12"/>
          </p:nvPr>
        </p:nvSpPr>
        <p:spPr>
          <a:xfrm>
            <a:off x="1676400" y="5914656"/>
            <a:ext cx="8913310" cy="203358"/>
          </a:xfrm>
        </p:spPr>
        <p:txBody>
          <a:bodyPr/>
          <a:lstStyle/>
          <a:p>
            <a:r>
              <a:rPr lang="en-GB" sz="2800" dirty="0"/>
              <a:t>04/12/2018</a:t>
            </a:r>
          </a:p>
        </p:txBody>
      </p:sp>
    </p:spTree>
    <p:extLst>
      <p:ext uri="{BB962C8B-B14F-4D97-AF65-F5344CB8AC3E}">
        <p14:creationId xmlns:p14="http://schemas.microsoft.com/office/powerpoint/2010/main" val="250789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067E541-975A-4ABB-92A1-FEEE94CDC1A2}"/>
              </a:ext>
            </a:extLst>
          </p:cNvPr>
          <p:cNvSpPr/>
          <p:nvPr/>
        </p:nvSpPr>
        <p:spPr>
          <a:xfrm>
            <a:off x="4871863" y="217471"/>
            <a:ext cx="7190781" cy="55871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solidFill>
                  <a:srgbClr val="FFFFFF"/>
                </a:solidFill>
              </a:ln>
              <a:solidFill>
                <a:srgbClr val="FFFFFF"/>
              </a:solidFill>
              <a:effectLst/>
              <a:uLnTx/>
              <a:uFillTx/>
              <a:latin typeface="Arial" panose="020B0604020202020204"/>
              <a:ea typeface="+mn-ea"/>
              <a:cs typeface="+mn-cs"/>
            </a:endParaRPr>
          </a:p>
        </p:txBody>
      </p:sp>
      <p:sp>
        <p:nvSpPr>
          <p:cNvPr id="14" name="Rectangle 13">
            <a:extLst>
              <a:ext uri="{FF2B5EF4-FFF2-40B4-BE49-F238E27FC236}">
                <a16:creationId xmlns:a16="http://schemas.microsoft.com/office/drawing/2014/main" id="{8205F925-51BB-405F-9D6F-EC07FE7FB99E}"/>
              </a:ext>
            </a:extLst>
          </p:cNvPr>
          <p:cNvSpPr/>
          <p:nvPr/>
        </p:nvSpPr>
        <p:spPr>
          <a:xfrm>
            <a:off x="119336" y="44624"/>
            <a:ext cx="8856984" cy="59303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solidFill>
                  <a:srgbClr val="FFFFFF"/>
                </a:solidFill>
              </a:ln>
              <a:solidFill>
                <a:srgbClr val="FFFFFF"/>
              </a:solidFill>
              <a:effectLst/>
              <a:uLnTx/>
              <a:uFillTx/>
              <a:latin typeface="Arial" panose="020B0604020202020204"/>
              <a:ea typeface="+mn-ea"/>
              <a:cs typeface="+mn-cs"/>
            </a:endParaRPr>
          </a:p>
        </p:txBody>
      </p:sp>
      <p:sp>
        <p:nvSpPr>
          <p:cNvPr id="9" name="Title 5">
            <a:extLst>
              <a:ext uri="{FF2B5EF4-FFF2-40B4-BE49-F238E27FC236}">
                <a16:creationId xmlns:a16="http://schemas.microsoft.com/office/drawing/2014/main" id="{0B8A658D-3CC1-44D5-9902-29609718F1B3}"/>
              </a:ext>
            </a:extLst>
          </p:cNvPr>
          <p:cNvSpPr txBox="1">
            <a:spLocks/>
          </p:cNvSpPr>
          <p:nvPr/>
        </p:nvSpPr>
        <p:spPr>
          <a:xfrm>
            <a:off x="-1008026" y="217472"/>
            <a:ext cx="8913310" cy="244130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ts val="48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1A59A8"/>
                </a:solidFill>
                <a:effectLst/>
                <a:uLnTx/>
                <a:uFillTx/>
                <a:latin typeface="Arial" panose="020B0604020202020204"/>
                <a:ea typeface="+mj-ea"/>
                <a:cs typeface="+mj-cs"/>
              </a:rPr>
              <a:t>Student Switch Off</a:t>
            </a:r>
            <a:endParaRPr kumimoji="0" lang="en-GB" sz="4400" b="0" i="0" u="none" strike="noStrike" kern="1200" cap="none" spc="0" normalizeH="0" baseline="0" noProof="0" dirty="0">
              <a:ln>
                <a:noFill/>
              </a:ln>
              <a:solidFill>
                <a:srgbClr val="1A59A8"/>
              </a:solidFill>
              <a:effectLst/>
              <a:uLnTx/>
              <a:uFillTx/>
              <a:latin typeface="Arial" panose="020B0604020202020204"/>
              <a:ea typeface="+mj-ea"/>
              <a:cs typeface="+mj-cs"/>
            </a:endParaRPr>
          </a:p>
        </p:txBody>
      </p:sp>
      <p:pic>
        <p:nvPicPr>
          <p:cNvPr id="10" name="Picture 9">
            <a:extLst>
              <a:ext uri="{FF2B5EF4-FFF2-40B4-BE49-F238E27FC236}">
                <a16:creationId xmlns:a16="http://schemas.microsoft.com/office/drawing/2014/main" id="{2876F642-4EC1-4D07-BD62-D598BFD8075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86694" y="217472"/>
            <a:ext cx="5063246" cy="5659800"/>
          </a:xfrm>
          <a:prstGeom prst="rect">
            <a:avLst/>
          </a:prstGeom>
        </p:spPr>
      </p:pic>
      <p:pic>
        <p:nvPicPr>
          <p:cNvPr id="11" name="Picture 4" descr="Switch Off with lycra man.jpg">
            <a:extLst>
              <a:ext uri="{FF2B5EF4-FFF2-40B4-BE49-F238E27FC236}">
                <a16:creationId xmlns:a16="http://schemas.microsoft.com/office/drawing/2014/main" id="{A5EB9030-8760-4561-AD4A-A2E53CC96F3A}"/>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582959" y="925897"/>
            <a:ext cx="2948470" cy="401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Harry Day signing up students at a Freshers event.jpg">
            <a:extLst>
              <a:ext uri="{FF2B5EF4-FFF2-40B4-BE49-F238E27FC236}">
                <a16:creationId xmlns:a16="http://schemas.microsoft.com/office/drawing/2014/main" id="{29489CBB-768D-47FA-94B7-2228056585F3}"/>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453118" y="908720"/>
            <a:ext cx="2995511" cy="200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Bournemouth - Penny.jpg">
            <a:extLst>
              <a:ext uri="{FF2B5EF4-FFF2-40B4-BE49-F238E27FC236}">
                <a16:creationId xmlns:a16="http://schemas.microsoft.com/office/drawing/2014/main" id="{CA5AEB18-4DE4-401B-A1F1-95C1680A62E5}"/>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464332" y="2997563"/>
            <a:ext cx="2607332" cy="195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8C33FE9C-02F7-493E-AD67-9AC46D357B39}"/>
              </a:ext>
            </a:extLst>
          </p:cNvPr>
          <p:cNvSpPr txBox="1"/>
          <p:nvPr/>
        </p:nvSpPr>
        <p:spPr>
          <a:xfrm>
            <a:off x="453117" y="5196969"/>
            <a:ext cx="6015917" cy="140038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srgbClr val="1A59A8"/>
                </a:solidFill>
                <a:effectLst/>
                <a:uLnTx/>
                <a:uFillTx/>
                <a:latin typeface="Arial" panose="020B0604020202020204"/>
                <a:ea typeface="+mn-ea"/>
                <a:cs typeface="+mn-cs"/>
              </a:rPr>
              <a:t>Encouraging students to work together to take action on climate change - saving energy and recycling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srgbClr val="1A59A8"/>
                </a:solidFill>
                <a:effectLst/>
                <a:uLnTx/>
                <a:uFillTx/>
                <a:latin typeface="Arial" panose="020B0604020202020204"/>
                <a:ea typeface="+mn-ea"/>
                <a:cs typeface="+mn-cs"/>
              </a:rPr>
              <a:t>Trying to make climate action a positive and fun experience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srgbClr val="1A59A8"/>
                </a:solidFill>
                <a:effectLst/>
                <a:uLnTx/>
                <a:uFillTx/>
                <a:latin typeface="Arial" panose="020B0604020202020204"/>
                <a:ea typeface="+mn-ea"/>
                <a:cs typeface="+mn-cs"/>
              </a:rPr>
              <a:t>Providing feedback, celebrating and rewarding success </a:t>
            </a:r>
          </a:p>
        </p:txBody>
      </p:sp>
      <p:sp>
        <p:nvSpPr>
          <p:cNvPr id="19" name="Rounded Rectangle 7">
            <a:extLst>
              <a:ext uri="{FF2B5EF4-FFF2-40B4-BE49-F238E27FC236}">
                <a16:creationId xmlns:a16="http://schemas.microsoft.com/office/drawing/2014/main" id="{B4040172-4379-4800-94A0-75C37AC016D9}"/>
              </a:ext>
            </a:extLst>
          </p:cNvPr>
          <p:cNvSpPr/>
          <p:nvPr/>
        </p:nvSpPr>
        <p:spPr>
          <a:xfrm>
            <a:off x="453117" y="5125748"/>
            <a:ext cx="6078312" cy="1621067"/>
          </a:xfrm>
          <a:prstGeom prst="roundRect">
            <a:avLst>
              <a:gd name="adj" fmla="val 881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9739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84B31D-43C4-4200-AED3-C3B879ABBC0D}"/>
              </a:ext>
            </a:extLst>
          </p:cNvPr>
          <p:cNvSpPr>
            <a:spLocks noGrp="1"/>
          </p:cNvSpPr>
          <p:nvPr>
            <p:ph type="title"/>
          </p:nvPr>
        </p:nvSpPr>
        <p:spPr>
          <a:xfrm>
            <a:off x="479376" y="339537"/>
            <a:ext cx="5976664" cy="1000168"/>
          </a:xfrm>
        </p:spPr>
        <p:txBody>
          <a:bodyPr/>
          <a:lstStyle/>
          <a:p>
            <a:r>
              <a:rPr lang="en-GB" sz="5400" dirty="0"/>
              <a:t>Moments of change</a:t>
            </a:r>
          </a:p>
        </p:txBody>
      </p:sp>
      <p:sp>
        <p:nvSpPr>
          <p:cNvPr id="4" name="Text Placeholder 3">
            <a:extLst>
              <a:ext uri="{FF2B5EF4-FFF2-40B4-BE49-F238E27FC236}">
                <a16:creationId xmlns:a16="http://schemas.microsoft.com/office/drawing/2014/main" id="{7142B854-9CD7-40DE-B0C5-7E28F1BC2EE2}"/>
              </a:ext>
            </a:extLst>
          </p:cNvPr>
          <p:cNvSpPr>
            <a:spLocks noGrp="1"/>
          </p:cNvSpPr>
          <p:nvPr>
            <p:ph type="body" sz="quarter" idx="11"/>
          </p:nvPr>
        </p:nvSpPr>
        <p:spPr>
          <a:xfrm>
            <a:off x="767408" y="1700808"/>
            <a:ext cx="5242561" cy="4464050"/>
          </a:xfrm>
        </p:spPr>
        <p:txBody>
          <a:bodyPr/>
          <a:lstStyle/>
          <a:p>
            <a:r>
              <a:rPr lang="en-GB" dirty="0"/>
              <a:t>Habit discontinuity hypothesis (</a:t>
            </a:r>
            <a:r>
              <a:rPr lang="en-GB" dirty="0" err="1"/>
              <a:t>Verplanken</a:t>
            </a:r>
            <a:r>
              <a:rPr lang="en-GB" dirty="0"/>
              <a:t> et al. 2008)</a:t>
            </a:r>
          </a:p>
          <a:p>
            <a:r>
              <a:rPr lang="en-GB" dirty="0"/>
              <a:t>Longevity of change</a:t>
            </a:r>
          </a:p>
          <a:p>
            <a:r>
              <a:rPr lang="en-GB" dirty="0"/>
              <a:t>Behaviour change leading to attitudinal change</a:t>
            </a:r>
          </a:p>
          <a:p>
            <a:r>
              <a:rPr lang="en-GB" dirty="0"/>
              <a:t>Future leaders</a:t>
            </a:r>
          </a:p>
          <a:p>
            <a:endParaRPr lang="en-GB" dirty="0"/>
          </a:p>
        </p:txBody>
      </p:sp>
      <p:pic>
        <p:nvPicPr>
          <p:cNvPr id="7" name="Picture 6">
            <a:extLst>
              <a:ext uri="{FF2B5EF4-FFF2-40B4-BE49-F238E27FC236}">
                <a16:creationId xmlns:a16="http://schemas.microsoft.com/office/drawing/2014/main" id="{B0D62C29-19DF-4247-8932-A09F7C1477F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70989" y="1590890"/>
            <a:ext cx="5242561" cy="2702206"/>
          </a:xfrm>
          <a:prstGeom prst="rect">
            <a:avLst/>
          </a:prstGeom>
        </p:spPr>
      </p:pic>
      <p:pic>
        <p:nvPicPr>
          <p:cNvPr id="6" name="Picture 5" descr="315chuck hopkins quoteUNESCO.jpg">
            <a:extLst>
              <a:ext uri="{FF2B5EF4-FFF2-40B4-BE49-F238E27FC236}">
                <a16:creationId xmlns:a16="http://schemas.microsoft.com/office/drawing/2014/main" id="{091AB349-EA20-431A-8520-8A651DDECBF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95304" y="1700808"/>
            <a:ext cx="5422264" cy="4464050"/>
          </a:xfrm>
          <a:prstGeom prst="rect">
            <a:avLst/>
          </a:prstGeom>
          <a:solidFill>
            <a:schemeClr val="bg1"/>
          </a:solidFill>
          <a:ln>
            <a:noFill/>
          </a:ln>
          <a:extLst/>
        </p:spPr>
      </p:pic>
    </p:spTree>
    <p:extLst>
      <p:ext uri="{BB962C8B-B14F-4D97-AF65-F5344CB8AC3E}">
        <p14:creationId xmlns:p14="http://schemas.microsoft.com/office/powerpoint/2010/main" val="424839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84B31D-43C4-4200-AED3-C3B879ABBC0D}"/>
              </a:ext>
            </a:extLst>
          </p:cNvPr>
          <p:cNvSpPr>
            <a:spLocks noGrp="1"/>
          </p:cNvSpPr>
          <p:nvPr>
            <p:ph type="title"/>
          </p:nvPr>
        </p:nvSpPr>
        <p:spPr>
          <a:xfrm>
            <a:off x="479376" y="404664"/>
            <a:ext cx="5976664" cy="1000168"/>
          </a:xfrm>
        </p:spPr>
        <p:txBody>
          <a:bodyPr/>
          <a:lstStyle/>
          <a:p>
            <a:r>
              <a:rPr lang="en-GB" sz="5400" dirty="0"/>
              <a:t>Not just climate!</a:t>
            </a:r>
          </a:p>
        </p:txBody>
      </p:sp>
      <p:sp>
        <p:nvSpPr>
          <p:cNvPr id="4" name="Text Placeholder 3">
            <a:extLst>
              <a:ext uri="{FF2B5EF4-FFF2-40B4-BE49-F238E27FC236}">
                <a16:creationId xmlns:a16="http://schemas.microsoft.com/office/drawing/2014/main" id="{7142B854-9CD7-40DE-B0C5-7E28F1BC2EE2}"/>
              </a:ext>
            </a:extLst>
          </p:cNvPr>
          <p:cNvSpPr>
            <a:spLocks noGrp="1"/>
          </p:cNvSpPr>
          <p:nvPr>
            <p:ph type="body" sz="quarter" idx="11"/>
          </p:nvPr>
        </p:nvSpPr>
        <p:spPr>
          <a:xfrm>
            <a:off x="567881" y="1844824"/>
            <a:ext cx="5544616" cy="4464050"/>
          </a:xfrm>
        </p:spPr>
        <p:txBody>
          <a:bodyPr/>
          <a:lstStyle/>
          <a:p>
            <a:r>
              <a:rPr lang="en-GB" dirty="0"/>
              <a:t>Co-benefits of climate action</a:t>
            </a:r>
          </a:p>
          <a:p>
            <a:r>
              <a:rPr lang="en-GB" dirty="0"/>
              <a:t>SDG Teach-in 18-22</a:t>
            </a:r>
            <a:r>
              <a:rPr lang="en-GB" baseline="30000" dirty="0"/>
              <a:t>nd</a:t>
            </a:r>
            <a:r>
              <a:rPr lang="en-GB" dirty="0"/>
              <a:t> Feb 2019 run by National Union of Students (NUS)</a:t>
            </a:r>
          </a:p>
          <a:p>
            <a:pPr lvl="1"/>
            <a:r>
              <a:rPr lang="en-GB" dirty="0"/>
              <a:t>Open to all universities and colleges worldwide</a:t>
            </a:r>
          </a:p>
          <a:p>
            <a:pPr lvl="1"/>
            <a:endParaRPr lang="en-GB" dirty="0"/>
          </a:p>
          <a:p>
            <a:pPr marL="0" indent="0">
              <a:buNone/>
            </a:pPr>
            <a:r>
              <a:rPr lang="en-GB" dirty="0"/>
              <a:t>e: neil.jennings@imperial.ac.uk</a:t>
            </a:r>
          </a:p>
          <a:p>
            <a:pPr marL="0" indent="0">
              <a:buNone/>
            </a:pPr>
            <a:r>
              <a:rPr lang="en-GB" dirty="0"/>
              <a:t>    : @</a:t>
            </a:r>
            <a:r>
              <a:rPr lang="en-GB" dirty="0" err="1"/>
              <a:t>NeilRJennings</a:t>
            </a:r>
            <a:endParaRPr lang="en-GB" dirty="0"/>
          </a:p>
        </p:txBody>
      </p:sp>
      <p:pic>
        <p:nvPicPr>
          <p:cNvPr id="10" name="Picture 9">
            <a:extLst>
              <a:ext uri="{FF2B5EF4-FFF2-40B4-BE49-F238E27FC236}">
                <a16:creationId xmlns:a16="http://schemas.microsoft.com/office/drawing/2014/main" id="{702F94E3-D057-44D3-8586-C8FC3384A63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27416" y="1052736"/>
            <a:ext cx="5864584" cy="4531724"/>
          </a:xfrm>
          <a:prstGeom prst="rect">
            <a:avLst/>
          </a:prstGeom>
        </p:spPr>
      </p:pic>
      <p:pic>
        <p:nvPicPr>
          <p:cNvPr id="12" name="Picture 11">
            <a:extLst>
              <a:ext uri="{FF2B5EF4-FFF2-40B4-BE49-F238E27FC236}">
                <a16:creationId xmlns:a16="http://schemas.microsoft.com/office/drawing/2014/main" id="{D74F0CA8-AB4E-48C9-A54D-A9865D28AFD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7881" y="5445224"/>
            <a:ext cx="572710" cy="572710"/>
          </a:xfrm>
          <a:prstGeom prst="rect">
            <a:avLst/>
          </a:prstGeom>
        </p:spPr>
      </p:pic>
    </p:spTree>
    <p:extLst>
      <p:ext uri="{BB962C8B-B14F-4D97-AF65-F5344CB8AC3E}">
        <p14:creationId xmlns:p14="http://schemas.microsoft.com/office/powerpoint/2010/main" val="285337764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Office Theme">
  <a:themeElements>
    <a:clrScheme name="Grantham Institute 1">
      <a:dk1>
        <a:srgbClr val="1A59A8"/>
      </a:dk1>
      <a:lt1>
        <a:srgbClr val="FFFFFF"/>
      </a:lt1>
      <a:dk2>
        <a:srgbClr val="45A35B"/>
      </a:dk2>
      <a:lt2>
        <a:srgbClr val="FFFFFF"/>
      </a:lt2>
      <a:accent1>
        <a:srgbClr val="0085CA"/>
      </a:accent1>
      <a:accent2>
        <a:srgbClr val="008EAA"/>
      </a:accent2>
      <a:accent3>
        <a:srgbClr val="66A30A"/>
      </a:accent3>
      <a:accent4>
        <a:srgbClr val="C3D600"/>
      </a:accent4>
      <a:accent5>
        <a:srgbClr val="D24000"/>
      </a:accent5>
      <a:accent6>
        <a:srgbClr val="EC7300"/>
      </a:accent6>
      <a:hlink>
        <a:srgbClr val="0085CA"/>
      </a:hlink>
      <a:folHlink>
        <a:srgbClr val="77248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Words>
  <Application>Microsoft Macintosh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Corbel</vt:lpstr>
      <vt:lpstr>Meta OT</vt:lpstr>
      <vt:lpstr>Meta OT Book</vt:lpstr>
      <vt:lpstr>Meta OT Medium</vt:lpstr>
      <vt:lpstr>Meta OT Normal</vt:lpstr>
      <vt:lpstr>Wingdings 2</vt:lpstr>
      <vt:lpstr>Frame</vt:lpstr>
      <vt:lpstr>1_Office Theme</vt:lpstr>
      <vt:lpstr>PowerPoint Presentation</vt:lpstr>
      <vt:lpstr>Moments of change – engaging university students in climate action and sustainable behaviours</vt:lpstr>
      <vt:lpstr>PowerPoint Presentation</vt:lpstr>
      <vt:lpstr>Moments of change</vt:lpstr>
      <vt:lpstr>Not just climate!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Husic, Diane</dc:creator>
  <cp:lastModifiedBy>Husic, Diane</cp:lastModifiedBy>
  <cp:revision>1</cp:revision>
  <dcterms:created xsi:type="dcterms:W3CDTF">2019-01-30T15:09:07Z</dcterms:created>
  <dcterms:modified xsi:type="dcterms:W3CDTF">2019-01-30T15:09:24Z</dcterms:modified>
</cp:coreProperties>
</file>