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Lst>
  <p:notesMasterIdLst>
    <p:notesMasterId r:id="rId17"/>
  </p:notesMasterIdLst>
  <p:sldIdLst>
    <p:sldId id="269" r:id="rId9"/>
    <p:sldId id="272" r:id="rId10"/>
    <p:sldId id="283" r:id="rId11"/>
    <p:sldId id="277" r:id="rId12"/>
    <p:sldId id="278" r:id="rId13"/>
    <p:sldId id="282" r:id="rId14"/>
    <p:sldId id="276" r:id="rId15"/>
    <p:sldId id="281" r:id="rId16"/>
  </p:sldIdLst>
  <p:sldSz cx="9144000" cy="6858000" type="screen4x3"/>
  <p:notesSz cx="6761163" cy="9942513"/>
  <p:defaultTextStyle>
    <a:defPPr>
      <a:defRPr lang="en-GB"/>
    </a:defPPr>
    <a:lvl1pPr algn="l" defTabSz="449263" rtl="0" eaLnBrk="0" fontAlgn="base" hangingPunct="0">
      <a:spcBef>
        <a:spcPct val="0"/>
      </a:spcBef>
      <a:spcAft>
        <a:spcPct val="0"/>
      </a:spcAft>
      <a:defRPr kern="1200">
        <a:solidFill>
          <a:schemeClr val="bg1"/>
        </a:solidFill>
        <a:latin typeface="Arial" pitchFamily="34" charset="0"/>
        <a:ea typeface="Microsoft YaHei"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itchFamily="34" charset="0"/>
        <a:ea typeface="Microsoft YaHei"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itchFamily="34" charset="0"/>
        <a:ea typeface="Microsoft YaHei"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itchFamily="34" charset="0"/>
        <a:ea typeface="Microsoft YaHei"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itchFamily="34" charset="0"/>
        <a:ea typeface="Microsoft YaHei" pitchFamily="34" charset="-122"/>
        <a:cs typeface="+mn-cs"/>
      </a:defRPr>
    </a:lvl5pPr>
    <a:lvl6pPr marL="2286000" algn="l" defTabSz="914400" rtl="0" eaLnBrk="1" latinLnBrk="0" hangingPunct="1">
      <a:defRPr kern="1200">
        <a:solidFill>
          <a:schemeClr val="bg1"/>
        </a:solidFill>
        <a:latin typeface="Arial" pitchFamily="34" charset="0"/>
        <a:ea typeface="Microsoft YaHei" pitchFamily="34" charset="-122"/>
        <a:cs typeface="+mn-cs"/>
      </a:defRPr>
    </a:lvl6pPr>
    <a:lvl7pPr marL="2743200" algn="l" defTabSz="914400" rtl="0" eaLnBrk="1" latinLnBrk="0" hangingPunct="1">
      <a:defRPr kern="1200">
        <a:solidFill>
          <a:schemeClr val="bg1"/>
        </a:solidFill>
        <a:latin typeface="Arial" pitchFamily="34" charset="0"/>
        <a:ea typeface="Microsoft YaHei" pitchFamily="34" charset="-122"/>
        <a:cs typeface="+mn-cs"/>
      </a:defRPr>
    </a:lvl7pPr>
    <a:lvl8pPr marL="3200400" algn="l" defTabSz="914400" rtl="0" eaLnBrk="1" latinLnBrk="0" hangingPunct="1">
      <a:defRPr kern="1200">
        <a:solidFill>
          <a:schemeClr val="bg1"/>
        </a:solidFill>
        <a:latin typeface="Arial" pitchFamily="34" charset="0"/>
        <a:ea typeface="Microsoft YaHei" pitchFamily="34" charset="-122"/>
        <a:cs typeface="+mn-cs"/>
      </a:defRPr>
    </a:lvl8pPr>
    <a:lvl9pPr marL="3657600" algn="l" defTabSz="914400" rtl="0" eaLnBrk="1" latinLnBrk="0" hangingPunct="1">
      <a:defRPr kern="1200">
        <a:solidFill>
          <a:schemeClr val="bg1"/>
        </a:solidFill>
        <a:latin typeface="Arial" pitchFamily="34" charset="0"/>
        <a:ea typeface="Microsoft YaHei"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FF"/>
    <a:srgbClr val="66FFFF"/>
    <a:srgbClr val="FF5050"/>
    <a:srgbClr val="0000FF"/>
    <a:srgbClr val="990000"/>
    <a:srgbClr val="99CCFF"/>
    <a:srgbClr val="CCFFFF"/>
    <a:srgbClr val="CCFFCC"/>
    <a:srgbClr val="99FF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80" y="53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oleObject" Target="&#1044;&#1080;&#1072;&#1075;&#1088;&#1072;&#1084;&#1084;&#1072;%20&#1074;%20Microsoft%20PowerPoint"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600240694197205E-2"/>
          <c:y val="2.5680096847476717E-2"/>
          <c:w val="0.91121577471973503"/>
          <c:h val="0.63843361274034682"/>
        </c:manualLayout>
      </c:layout>
      <c:lineChart>
        <c:grouping val="standard"/>
        <c:varyColors val="0"/>
        <c:dLbls>
          <c:showLegendKey val="0"/>
          <c:showVal val="0"/>
          <c:showCatName val="0"/>
          <c:showSerName val="0"/>
          <c:showPercent val="0"/>
          <c:showBubbleSize val="0"/>
        </c:dLbls>
        <c:marker val="1"/>
        <c:smooth val="0"/>
        <c:axId val="188916480"/>
        <c:axId val="188918016"/>
      </c:lineChart>
      <c:catAx>
        <c:axId val="188916480"/>
        <c:scaling>
          <c:orientation val="minMax"/>
        </c:scaling>
        <c:delete val="1"/>
        <c:axPos val="b"/>
        <c:numFmt formatCode="\О\с\н\о\в\н\о\й" sourceLinked="1"/>
        <c:majorTickMark val="out"/>
        <c:minorTickMark val="none"/>
        <c:tickLblPos val="nextTo"/>
        <c:crossAx val="188918016"/>
        <c:crosses val="autoZero"/>
        <c:auto val="1"/>
        <c:lblAlgn val="ctr"/>
        <c:lblOffset val="100"/>
        <c:tickLblSkip val="100"/>
        <c:tickMarkSkip val="100"/>
        <c:noMultiLvlLbl val="0"/>
      </c:catAx>
      <c:valAx>
        <c:axId val="188918016"/>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ru-RU"/>
          </a:p>
        </c:txPr>
        <c:crossAx val="188916480"/>
        <c:crosses val="autoZero"/>
        <c:crossBetween val="between"/>
      </c:valAx>
      <c:spPr>
        <a:noFill/>
        <a:ln w="25400">
          <a:noFill/>
        </a:ln>
        <a:effectLst>
          <a:outerShdw blurRad="40000" dist="20000" dir="5400000" rotWithShape="0">
            <a:srgbClr val="000000">
              <a:alpha val="38000"/>
            </a:srgbClr>
          </a:outerShdw>
        </a:effectLst>
      </c:spPr>
    </c:plotArea>
    <c:legend>
      <c:legendPos val="b"/>
      <c:layout>
        <c:manualLayout>
          <c:xMode val="edge"/>
          <c:yMode val="edge"/>
          <c:x val="0.79100877246074708"/>
          <c:y val="0.17854984503637528"/>
          <c:w val="0.20185525214959471"/>
          <c:h val="0.12970589474732694"/>
        </c:manualLayout>
      </c:layout>
      <c:overlay val="0"/>
      <c:spPr>
        <a:solidFill>
          <a:srgbClr val="FFFFFF"/>
        </a:solidFill>
        <a:ln w="3175">
          <a:solidFill>
            <a:srgbClr val="000000"/>
          </a:solidFill>
          <a:prstDash val="solid"/>
        </a:ln>
      </c:spPr>
      <c:txPr>
        <a:bodyPr/>
        <a:lstStyle/>
        <a:p>
          <a:pPr>
            <a:defRPr sz="895" b="0" i="0" u="none" strike="noStrike" baseline="0">
              <a:solidFill>
                <a:srgbClr val="000000"/>
              </a:solidFill>
              <a:latin typeface="Arial"/>
              <a:ea typeface="Arial"/>
              <a:cs typeface="Arial"/>
            </a:defRPr>
          </a:pPr>
          <a:endParaRPr lang="ru-RU"/>
        </a:p>
      </c:txPr>
    </c:legend>
    <c:plotVisOnly val="1"/>
    <c:dispBlanksAs val="gap"/>
    <c:showDLblsOverMax val="0"/>
  </c:chart>
  <c:spPr>
    <a:solidFill>
      <a:srgbClr val="FFFFFF"/>
    </a:solidFill>
    <a:ln w="3175">
      <a:noFill/>
      <a:prstDash val="solid"/>
    </a:ln>
  </c:spPr>
  <c:txPr>
    <a:bodyPr/>
    <a:lstStyle/>
    <a:p>
      <a:pPr>
        <a:defRPr sz="975" b="0" i="0" u="none" strike="noStrike" baseline="0">
          <a:solidFill>
            <a:srgbClr val="000000"/>
          </a:solidFill>
          <a:latin typeface="Arial"/>
          <a:ea typeface="Arial"/>
          <a:cs typeface="Arial"/>
        </a:defRPr>
      </a:pPr>
      <a:endParaRPr lang="ru-RU"/>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AutoShape 1"/>
          <p:cNvSpPr>
            <a:spLocks noChangeArrowheads="1"/>
          </p:cNvSpPr>
          <p:nvPr/>
        </p:nvSpPr>
        <p:spPr bwMode="auto">
          <a:xfrm>
            <a:off x="0" y="0"/>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16387" name="AutoShape 2"/>
          <p:cNvSpPr>
            <a:spLocks noChangeArrowheads="1"/>
          </p:cNvSpPr>
          <p:nvPr/>
        </p:nvSpPr>
        <p:spPr bwMode="auto">
          <a:xfrm>
            <a:off x="0" y="0"/>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16388" name="AutoShape 3"/>
          <p:cNvSpPr>
            <a:spLocks noChangeArrowheads="1"/>
          </p:cNvSpPr>
          <p:nvPr/>
        </p:nvSpPr>
        <p:spPr bwMode="auto">
          <a:xfrm>
            <a:off x="0" y="0"/>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16389" name="AutoShape 4"/>
          <p:cNvSpPr>
            <a:spLocks noChangeArrowheads="1"/>
          </p:cNvSpPr>
          <p:nvPr/>
        </p:nvSpPr>
        <p:spPr bwMode="auto">
          <a:xfrm>
            <a:off x="0" y="0"/>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16390" name="AutoShape 5"/>
          <p:cNvSpPr>
            <a:spLocks noChangeArrowheads="1"/>
          </p:cNvSpPr>
          <p:nvPr/>
        </p:nvSpPr>
        <p:spPr bwMode="auto">
          <a:xfrm>
            <a:off x="0" y="0"/>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16391" name="AutoShape 6"/>
          <p:cNvSpPr>
            <a:spLocks noChangeArrowheads="1"/>
          </p:cNvSpPr>
          <p:nvPr/>
        </p:nvSpPr>
        <p:spPr bwMode="auto">
          <a:xfrm>
            <a:off x="0" y="0"/>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16392" name="Text Box 7"/>
          <p:cNvSpPr txBox="1">
            <a:spLocks noChangeArrowheads="1"/>
          </p:cNvSpPr>
          <p:nvPr/>
        </p:nvSpPr>
        <p:spPr bwMode="auto">
          <a:xfrm>
            <a:off x="0" y="0"/>
            <a:ext cx="293052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16393" name="Text Box 8"/>
          <p:cNvSpPr txBox="1">
            <a:spLocks noChangeArrowheads="1"/>
          </p:cNvSpPr>
          <p:nvPr/>
        </p:nvSpPr>
        <p:spPr bwMode="auto">
          <a:xfrm>
            <a:off x="3829050" y="0"/>
            <a:ext cx="292735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16394" name="Rectangle 9"/>
          <p:cNvSpPr>
            <a:spLocks noGrp="1" noRot="1" noChangeAspect="1" noChangeArrowheads="1"/>
          </p:cNvSpPr>
          <p:nvPr>
            <p:ph type="sldImg"/>
          </p:nvPr>
        </p:nvSpPr>
        <p:spPr bwMode="auto">
          <a:xfrm>
            <a:off x="895350" y="746125"/>
            <a:ext cx="4960938" cy="3719513"/>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0"/>
          <p:cNvSpPr>
            <a:spLocks noGrp="1" noChangeArrowheads="1"/>
          </p:cNvSpPr>
          <p:nvPr>
            <p:ph type="body"/>
          </p:nvPr>
        </p:nvSpPr>
        <p:spPr bwMode="auto">
          <a:xfrm>
            <a:off x="676275" y="4722813"/>
            <a:ext cx="5399088"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ru-RU" altLang="ru-RU" noProof="0" smtClean="0"/>
          </a:p>
        </p:txBody>
      </p:sp>
      <p:sp>
        <p:nvSpPr>
          <p:cNvPr id="16396" name="Text Box 11"/>
          <p:cNvSpPr txBox="1">
            <a:spLocks noChangeArrowheads="1"/>
          </p:cNvSpPr>
          <p:nvPr/>
        </p:nvSpPr>
        <p:spPr bwMode="auto">
          <a:xfrm>
            <a:off x="0" y="9442450"/>
            <a:ext cx="293052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3" name="Rectangle 12"/>
          <p:cNvSpPr>
            <a:spLocks noGrp="1" noChangeArrowheads="1"/>
          </p:cNvSpPr>
          <p:nvPr>
            <p:ph type="sldNum"/>
          </p:nvPr>
        </p:nvSpPr>
        <p:spPr bwMode="auto">
          <a:xfrm>
            <a:off x="3829050" y="9442450"/>
            <a:ext cx="292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SzPct val="100000"/>
              <a:tabLst>
                <a:tab pos="723900" algn="l"/>
                <a:tab pos="1447800" algn="l"/>
                <a:tab pos="2171700" algn="l"/>
                <a:tab pos="2895600" algn="l"/>
              </a:tabLst>
              <a:defRPr sz="1200">
                <a:solidFill>
                  <a:srgbClr val="000000"/>
                </a:solidFill>
                <a:latin typeface="Calibri" pitchFamily="34" charset="0"/>
                <a:ea typeface="Microsoft YaHei" charset="-122"/>
                <a:cs typeface="Arial Unicode MS" charset="0"/>
              </a:defRPr>
            </a:lvl1pPr>
          </a:lstStyle>
          <a:p>
            <a:pPr>
              <a:defRPr/>
            </a:pPr>
            <a:fld id="{11E67ECF-78AE-4818-B9F2-FBC2941F8207}" type="slidenum">
              <a:rPr lang="ru-RU" altLang="ru-RU"/>
              <a:pPr>
                <a:defRPr/>
              </a:pPr>
              <a:t>‹#›</a:t>
            </a:fld>
            <a:endParaRPr lang="ru-RU" altLang="ru-RU"/>
          </a:p>
        </p:txBody>
      </p:sp>
    </p:spTree>
    <p:extLst>
      <p:ext uri="{BB962C8B-B14F-4D97-AF65-F5344CB8AC3E}">
        <p14:creationId xmlns:p14="http://schemas.microsoft.com/office/powerpoint/2010/main" val="407398170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a:ln/>
        </p:spPr>
      </p:sp>
      <p:sp>
        <p:nvSpPr>
          <p:cNvPr id="17411" name="Заметки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ru-RU" smtClean="0">
              <a:latin typeface="Times New Roman" pitchFamily="18" charset="0"/>
            </a:endParaRPr>
          </a:p>
        </p:txBody>
      </p:sp>
      <p:sp>
        <p:nvSpPr>
          <p:cNvPr id="17412" name="Номер слайда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bg1"/>
                </a:solidFill>
                <a:latin typeface="Arial" pitchFamily="34" charset="0"/>
                <a:ea typeface="Microsoft YaHei" pitchFamily="34" charset="-122"/>
              </a:defRPr>
            </a:lvl1pPr>
            <a:lvl2pPr>
              <a:tabLst>
                <a:tab pos="723900" algn="l"/>
                <a:tab pos="1447800" algn="l"/>
                <a:tab pos="2171700" algn="l"/>
                <a:tab pos="2895600" algn="l"/>
              </a:tabLst>
              <a:defRPr>
                <a:solidFill>
                  <a:schemeClr val="bg1"/>
                </a:solidFill>
                <a:latin typeface="Arial" pitchFamily="34" charset="0"/>
                <a:ea typeface="Microsoft YaHei" pitchFamily="34" charset="-122"/>
              </a:defRPr>
            </a:lvl2pPr>
            <a:lvl3pPr>
              <a:tabLst>
                <a:tab pos="723900" algn="l"/>
                <a:tab pos="1447800" algn="l"/>
                <a:tab pos="2171700" algn="l"/>
                <a:tab pos="2895600" algn="l"/>
              </a:tabLst>
              <a:defRPr>
                <a:solidFill>
                  <a:schemeClr val="bg1"/>
                </a:solidFill>
                <a:latin typeface="Arial" pitchFamily="34" charset="0"/>
                <a:ea typeface="Microsoft YaHei" pitchFamily="34" charset="-122"/>
              </a:defRPr>
            </a:lvl3pPr>
            <a:lvl4pPr>
              <a:tabLst>
                <a:tab pos="723900" algn="l"/>
                <a:tab pos="1447800" algn="l"/>
                <a:tab pos="2171700" algn="l"/>
                <a:tab pos="2895600" algn="l"/>
              </a:tabLst>
              <a:defRPr>
                <a:solidFill>
                  <a:schemeClr val="bg1"/>
                </a:solidFill>
                <a:latin typeface="Arial" pitchFamily="34" charset="0"/>
                <a:ea typeface="Microsoft YaHei" pitchFamily="34" charset="-122"/>
              </a:defRPr>
            </a:lvl4pPr>
            <a:lvl5pPr>
              <a:tabLst>
                <a:tab pos="723900" algn="l"/>
                <a:tab pos="1447800" algn="l"/>
                <a:tab pos="2171700" algn="l"/>
                <a:tab pos="2895600" algn="l"/>
              </a:tabLst>
              <a:defRPr>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itchFamily="34" charset="0"/>
                <a:ea typeface="Microsoft YaHei" pitchFamily="34" charset="-122"/>
              </a:defRPr>
            </a:lvl9pPr>
          </a:lstStyle>
          <a:p>
            <a:fld id="{C8F47FF8-218E-442C-A84F-25D63DEC9AF5}" type="slidenum">
              <a:rPr lang="ru-RU" altLang="ru-RU" smtClean="0">
                <a:solidFill>
                  <a:srgbClr val="000000"/>
                </a:solidFill>
                <a:latin typeface="Calibri" pitchFamily="34" charset="0"/>
                <a:ea typeface="Arial Unicode MS" pitchFamily="34" charset="-128"/>
                <a:cs typeface="Arial Unicode MS" pitchFamily="34" charset="-128"/>
              </a:rPr>
              <a:pPr/>
              <a:t>1</a:t>
            </a:fld>
            <a:endParaRPr lang="ru-RU" altLang="ru-RU" smtClean="0">
              <a:solidFill>
                <a:srgbClr val="000000"/>
              </a:solidFill>
              <a:latin typeface="Calibri" pitchFamily="34" charset="0"/>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345459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74595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74025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3508103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86390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3904018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898457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570115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1127726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444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55723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768346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061925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192715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541242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96466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768994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444599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4963"/>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5025" y="1604963"/>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130624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758700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668045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50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2007093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908807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77098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286103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3050"/>
            <a:ext cx="2055813" cy="58531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3050"/>
            <a:ext cx="6016625" cy="58531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316146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2871499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460483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1686977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226683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25645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62265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79196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159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67622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544724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872607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290302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sldNum" idx="10"/>
          </p:nvPr>
        </p:nvSpPr>
        <p:spPr>
          <a:ln/>
        </p:spPr>
        <p:txBody>
          <a:bodyPr/>
          <a:lstStyle>
            <a:lvl1pPr>
              <a:defRPr/>
            </a:lvl1pPr>
          </a:lstStyle>
          <a:p>
            <a:pPr>
              <a:defRPr/>
            </a:pPr>
            <a:fld id="{A34A142F-42CD-43BE-B93F-4AC7FACB7E42}" type="slidenum">
              <a:rPr lang="ru-RU" altLang="ru-RU"/>
              <a:pPr>
                <a:defRPr/>
              </a:pPr>
              <a:t>‹#›</a:t>
            </a:fld>
            <a:endParaRPr lang="ru-RU" altLang="ru-RU"/>
          </a:p>
        </p:txBody>
      </p:sp>
    </p:spTree>
    <p:extLst>
      <p:ext uri="{BB962C8B-B14F-4D97-AF65-F5344CB8AC3E}">
        <p14:creationId xmlns:p14="http://schemas.microsoft.com/office/powerpoint/2010/main" val="1088752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idx="10"/>
          </p:nvPr>
        </p:nvSpPr>
        <p:spPr>
          <a:ln/>
        </p:spPr>
        <p:txBody>
          <a:bodyPr/>
          <a:lstStyle>
            <a:lvl1pPr>
              <a:defRPr/>
            </a:lvl1pPr>
          </a:lstStyle>
          <a:p>
            <a:pPr>
              <a:defRPr/>
            </a:pPr>
            <a:fld id="{BCCF7140-7CAF-4BC6-9590-D1042326118B}" type="slidenum">
              <a:rPr lang="ru-RU" altLang="ru-RU"/>
              <a:pPr>
                <a:defRPr/>
              </a:pPr>
              <a:t>‹#›</a:t>
            </a:fld>
            <a:endParaRPr lang="ru-RU" altLang="ru-RU"/>
          </a:p>
        </p:txBody>
      </p:sp>
    </p:spTree>
    <p:extLst>
      <p:ext uri="{BB962C8B-B14F-4D97-AF65-F5344CB8AC3E}">
        <p14:creationId xmlns:p14="http://schemas.microsoft.com/office/powerpoint/2010/main" val="27621742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sldNum" idx="10"/>
          </p:nvPr>
        </p:nvSpPr>
        <p:spPr>
          <a:ln/>
        </p:spPr>
        <p:txBody>
          <a:bodyPr/>
          <a:lstStyle>
            <a:lvl1pPr>
              <a:defRPr/>
            </a:lvl1pPr>
          </a:lstStyle>
          <a:p>
            <a:pPr>
              <a:defRPr/>
            </a:pPr>
            <a:fld id="{3A6DB9BE-9F94-415A-B922-53BE5071ED71}" type="slidenum">
              <a:rPr lang="ru-RU" altLang="ru-RU"/>
              <a:pPr>
                <a:defRPr/>
              </a:pPr>
              <a:t>‹#›</a:t>
            </a:fld>
            <a:endParaRPr lang="ru-RU" altLang="ru-RU"/>
          </a:p>
        </p:txBody>
      </p:sp>
    </p:spTree>
    <p:extLst>
      <p:ext uri="{BB962C8B-B14F-4D97-AF65-F5344CB8AC3E}">
        <p14:creationId xmlns:p14="http://schemas.microsoft.com/office/powerpoint/2010/main" val="994180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idx="10"/>
          </p:nvPr>
        </p:nvSpPr>
        <p:spPr>
          <a:ln/>
        </p:spPr>
        <p:txBody>
          <a:bodyPr/>
          <a:lstStyle>
            <a:lvl1pPr>
              <a:defRPr/>
            </a:lvl1pPr>
          </a:lstStyle>
          <a:p>
            <a:pPr>
              <a:defRPr/>
            </a:pPr>
            <a:fld id="{703E308C-0746-42F3-B140-27888FC21CF5}" type="slidenum">
              <a:rPr lang="ru-RU" altLang="ru-RU"/>
              <a:pPr>
                <a:defRPr/>
              </a:pPr>
              <a:t>‹#›</a:t>
            </a:fld>
            <a:endParaRPr lang="ru-RU" altLang="ru-RU"/>
          </a:p>
        </p:txBody>
      </p:sp>
    </p:spTree>
    <p:extLst>
      <p:ext uri="{BB962C8B-B14F-4D97-AF65-F5344CB8AC3E}">
        <p14:creationId xmlns:p14="http://schemas.microsoft.com/office/powerpoint/2010/main" val="2310024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sldNum" idx="10"/>
          </p:nvPr>
        </p:nvSpPr>
        <p:spPr>
          <a:ln/>
        </p:spPr>
        <p:txBody>
          <a:bodyPr/>
          <a:lstStyle>
            <a:lvl1pPr>
              <a:defRPr/>
            </a:lvl1pPr>
          </a:lstStyle>
          <a:p>
            <a:pPr>
              <a:defRPr/>
            </a:pPr>
            <a:fld id="{98AD625E-24D7-49E2-A26E-3E638FE611BD}" type="slidenum">
              <a:rPr lang="ru-RU" altLang="ru-RU"/>
              <a:pPr>
                <a:defRPr/>
              </a:pPr>
              <a:t>‹#›</a:t>
            </a:fld>
            <a:endParaRPr lang="ru-RU" altLang="ru-RU"/>
          </a:p>
        </p:txBody>
      </p:sp>
    </p:spTree>
    <p:extLst>
      <p:ext uri="{BB962C8B-B14F-4D97-AF65-F5344CB8AC3E}">
        <p14:creationId xmlns:p14="http://schemas.microsoft.com/office/powerpoint/2010/main" val="103284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2999933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4"/>
          <p:cNvSpPr>
            <a:spLocks noGrp="1" noChangeArrowheads="1"/>
          </p:cNvSpPr>
          <p:nvPr>
            <p:ph type="sldNum" idx="10"/>
          </p:nvPr>
        </p:nvSpPr>
        <p:spPr>
          <a:ln/>
        </p:spPr>
        <p:txBody>
          <a:bodyPr/>
          <a:lstStyle>
            <a:lvl1pPr>
              <a:defRPr/>
            </a:lvl1pPr>
          </a:lstStyle>
          <a:p>
            <a:pPr>
              <a:defRPr/>
            </a:pPr>
            <a:fld id="{31195CAE-BB44-4092-A487-1EE739906239}" type="slidenum">
              <a:rPr lang="ru-RU" altLang="ru-RU"/>
              <a:pPr>
                <a:defRPr/>
              </a:pPr>
              <a:t>‹#›</a:t>
            </a:fld>
            <a:endParaRPr lang="ru-RU" altLang="ru-RU"/>
          </a:p>
        </p:txBody>
      </p:sp>
    </p:spTree>
    <p:extLst>
      <p:ext uri="{BB962C8B-B14F-4D97-AF65-F5344CB8AC3E}">
        <p14:creationId xmlns:p14="http://schemas.microsoft.com/office/powerpoint/2010/main" val="3878315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fld id="{22E58DF8-FECE-45EA-9404-1E6F42B8CA0C}" type="slidenum">
              <a:rPr lang="ru-RU" altLang="ru-RU"/>
              <a:pPr>
                <a:defRPr/>
              </a:pPr>
              <a:t>‹#›</a:t>
            </a:fld>
            <a:endParaRPr lang="ru-RU" altLang="ru-RU"/>
          </a:p>
        </p:txBody>
      </p:sp>
    </p:spTree>
    <p:extLst>
      <p:ext uri="{BB962C8B-B14F-4D97-AF65-F5344CB8AC3E}">
        <p14:creationId xmlns:p14="http://schemas.microsoft.com/office/powerpoint/2010/main" val="24486359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idx="10"/>
          </p:nvPr>
        </p:nvSpPr>
        <p:spPr>
          <a:ln/>
        </p:spPr>
        <p:txBody>
          <a:bodyPr/>
          <a:lstStyle>
            <a:lvl1pPr>
              <a:defRPr/>
            </a:lvl1pPr>
          </a:lstStyle>
          <a:p>
            <a:pPr>
              <a:defRPr/>
            </a:pPr>
            <a:fld id="{9A99614F-3CD8-4537-B162-2BD6D4323974}" type="slidenum">
              <a:rPr lang="ru-RU" altLang="ru-RU"/>
              <a:pPr>
                <a:defRPr/>
              </a:pPr>
              <a:t>‹#›</a:t>
            </a:fld>
            <a:endParaRPr lang="ru-RU" altLang="ru-RU"/>
          </a:p>
        </p:txBody>
      </p:sp>
    </p:spTree>
    <p:extLst>
      <p:ext uri="{BB962C8B-B14F-4D97-AF65-F5344CB8AC3E}">
        <p14:creationId xmlns:p14="http://schemas.microsoft.com/office/powerpoint/2010/main" val="16947373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idx="10"/>
          </p:nvPr>
        </p:nvSpPr>
        <p:spPr>
          <a:ln/>
        </p:spPr>
        <p:txBody>
          <a:bodyPr/>
          <a:lstStyle>
            <a:lvl1pPr>
              <a:defRPr/>
            </a:lvl1pPr>
          </a:lstStyle>
          <a:p>
            <a:pPr>
              <a:defRPr/>
            </a:pPr>
            <a:fld id="{13311867-46C8-4AE4-BAF3-7194B1EB969C}" type="slidenum">
              <a:rPr lang="ru-RU" altLang="ru-RU"/>
              <a:pPr>
                <a:defRPr/>
              </a:pPr>
              <a:t>‹#›</a:t>
            </a:fld>
            <a:endParaRPr lang="ru-RU" altLang="ru-RU"/>
          </a:p>
        </p:txBody>
      </p:sp>
    </p:spTree>
    <p:extLst>
      <p:ext uri="{BB962C8B-B14F-4D97-AF65-F5344CB8AC3E}">
        <p14:creationId xmlns:p14="http://schemas.microsoft.com/office/powerpoint/2010/main" val="24440409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idx="10"/>
          </p:nvPr>
        </p:nvSpPr>
        <p:spPr>
          <a:ln/>
        </p:spPr>
        <p:txBody>
          <a:bodyPr/>
          <a:lstStyle>
            <a:lvl1pPr>
              <a:defRPr/>
            </a:lvl1pPr>
          </a:lstStyle>
          <a:p>
            <a:pPr>
              <a:defRPr/>
            </a:pPr>
            <a:fld id="{3B2756C3-8446-45E8-B2C0-3A5D72EA05ED}" type="slidenum">
              <a:rPr lang="ru-RU" altLang="ru-RU"/>
              <a:pPr>
                <a:defRPr/>
              </a:pPr>
              <a:t>‹#›</a:t>
            </a:fld>
            <a:endParaRPr lang="ru-RU" altLang="ru-RU"/>
          </a:p>
        </p:txBody>
      </p:sp>
    </p:spTree>
    <p:extLst>
      <p:ext uri="{BB962C8B-B14F-4D97-AF65-F5344CB8AC3E}">
        <p14:creationId xmlns:p14="http://schemas.microsoft.com/office/powerpoint/2010/main" val="42460106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idx="10"/>
          </p:nvPr>
        </p:nvSpPr>
        <p:spPr>
          <a:ln/>
        </p:spPr>
        <p:txBody>
          <a:bodyPr/>
          <a:lstStyle>
            <a:lvl1pPr>
              <a:defRPr/>
            </a:lvl1pPr>
          </a:lstStyle>
          <a:p>
            <a:pPr>
              <a:defRPr/>
            </a:pPr>
            <a:fld id="{60344122-6B20-40DE-890F-983E74165F76}" type="slidenum">
              <a:rPr lang="ru-RU" altLang="ru-RU"/>
              <a:pPr>
                <a:defRPr/>
              </a:pPr>
              <a:t>‹#›</a:t>
            </a:fld>
            <a:endParaRPr lang="ru-RU" altLang="ru-RU"/>
          </a:p>
        </p:txBody>
      </p:sp>
    </p:spTree>
    <p:extLst>
      <p:ext uri="{BB962C8B-B14F-4D97-AF65-F5344CB8AC3E}">
        <p14:creationId xmlns:p14="http://schemas.microsoft.com/office/powerpoint/2010/main" val="26569643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3"/>
          <p:cNvSpPr>
            <a:spLocks noGrp="1" noChangeArrowheads="1"/>
          </p:cNvSpPr>
          <p:nvPr>
            <p:ph type="sldNum" idx="10"/>
          </p:nvPr>
        </p:nvSpPr>
        <p:spPr>
          <a:ln/>
        </p:spPr>
        <p:txBody>
          <a:bodyPr/>
          <a:lstStyle>
            <a:lvl1pPr>
              <a:defRPr/>
            </a:lvl1pPr>
          </a:lstStyle>
          <a:p>
            <a:pPr>
              <a:defRPr/>
            </a:pPr>
            <a:fld id="{0B874728-E55F-45AF-AE44-D33ED26AC049}" type="slidenum">
              <a:rPr lang="ru-RU" altLang="ru-RU"/>
              <a:pPr>
                <a:defRPr/>
              </a:pPr>
              <a:t>‹#›</a:t>
            </a:fld>
            <a:endParaRPr lang="ru-RU" altLang="ru-RU"/>
          </a:p>
        </p:txBody>
      </p:sp>
    </p:spTree>
    <p:extLst>
      <p:ext uri="{BB962C8B-B14F-4D97-AF65-F5344CB8AC3E}">
        <p14:creationId xmlns:p14="http://schemas.microsoft.com/office/powerpoint/2010/main" val="3564024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idx="10"/>
          </p:nvPr>
        </p:nvSpPr>
        <p:spPr>
          <a:ln/>
        </p:spPr>
        <p:txBody>
          <a:bodyPr/>
          <a:lstStyle>
            <a:lvl1pPr>
              <a:defRPr/>
            </a:lvl1pPr>
          </a:lstStyle>
          <a:p>
            <a:pPr>
              <a:defRPr/>
            </a:pPr>
            <a:fld id="{50C03903-44CA-44F4-9A47-6EDC7D1F4386}" type="slidenum">
              <a:rPr lang="ru-RU" altLang="ru-RU"/>
              <a:pPr>
                <a:defRPr/>
              </a:pPr>
              <a:t>‹#›</a:t>
            </a:fld>
            <a:endParaRPr lang="ru-RU" altLang="ru-RU"/>
          </a:p>
        </p:txBody>
      </p:sp>
    </p:spTree>
    <p:extLst>
      <p:ext uri="{BB962C8B-B14F-4D97-AF65-F5344CB8AC3E}">
        <p14:creationId xmlns:p14="http://schemas.microsoft.com/office/powerpoint/2010/main" val="20973254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sldNum" idx="10"/>
          </p:nvPr>
        </p:nvSpPr>
        <p:spPr>
          <a:ln/>
        </p:spPr>
        <p:txBody>
          <a:bodyPr/>
          <a:lstStyle>
            <a:lvl1pPr>
              <a:defRPr/>
            </a:lvl1pPr>
          </a:lstStyle>
          <a:p>
            <a:pPr>
              <a:defRPr/>
            </a:pPr>
            <a:fld id="{2FDFE29A-D016-483E-A531-2D306BFA0733}" type="slidenum">
              <a:rPr lang="ru-RU" altLang="ru-RU"/>
              <a:pPr>
                <a:defRPr/>
              </a:pPr>
              <a:t>‹#›</a:t>
            </a:fld>
            <a:endParaRPr lang="ru-RU" altLang="ru-RU"/>
          </a:p>
        </p:txBody>
      </p:sp>
    </p:spTree>
    <p:extLst>
      <p:ext uri="{BB962C8B-B14F-4D97-AF65-F5344CB8AC3E}">
        <p14:creationId xmlns:p14="http://schemas.microsoft.com/office/powerpoint/2010/main" val="31245886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sldNum" idx="10"/>
          </p:nvPr>
        </p:nvSpPr>
        <p:spPr>
          <a:ln/>
        </p:spPr>
        <p:txBody>
          <a:bodyPr/>
          <a:lstStyle>
            <a:lvl1pPr>
              <a:defRPr/>
            </a:lvl1pPr>
          </a:lstStyle>
          <a:p>
            <a:pPr>
              <a:defRPr/>
            </a:pPr>
            <a:fld id="{61DB7657-161C-4E58-8DE6-B0E5C8CF69D1}" type="slidenum">
              <a:rPr lang="ru-RU" altLang="ru-RU"/>
              <a:pPr>
                <a:defRPr/>
              </a:pPr>
              <a:t>‹#›</a:t>
            </a:fld>
            <a:endParaRPr lang="ru-RU" altLang="ru-RU"/>
          </a:p>
        </p:txBody>
      </p:sp>
    </p:spTree>
    <p:extLst>
      <p:ext uri="{BB962C8B-B14F-4D97-AF65-F5344CB8AC3E}">
        <p14:creationId xmlns:p14="http://schemas.microsoft.com/office/powerpoint/2010/main" val="321329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1862860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sldNum" idx="10"/>
          </p:nvPr>
        </p:nvSpPr>
        <p:spPr>
          <a:ln/>
        </p:spPr>
        <p:txBody>
          <a:bodyPr/>
          <a:lstStyle>
            <a:lvl1pPr>
              <a:defRPr/>
            </a:lvl1pPr>
          </a:lstStyle>
          <a:p>
            <a:pPr>
              <a:defRPr/>
            </a:pPr>
            <a:fld id="{907980BC-A72D-4CE1-9F03-0EE5CB66788E}" type="slidenum">
              <a:rPr lang="ru-RU" altLang="ru-RU"/>
              <a:pPr>
                <a:defRPr/>
              </a:pPr>
              <a:t>‹#›</a:t>
            </a:fld>
            <a:endParaRPr lang="ru-RU" altLang="ru-RU"/>
          </a:p>
        </p:txBody>
      </p:sp>
    </p:spTree>
    <p:extLst>
      <p:ext uri="{BB962C8B-B14F-4D97-AF65-F5344CB8AC3E}">
        <p14:creationId xmlns:p14="http://schemas.microsoft.com/office/powerpoint/2010/main" val="22993274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3"/>
          <p:cNvSpPr>
            <a:spLocks noGrp="1" noChangeArrowheads="1"/>
          </p:cNvSpPr>
          <p:nvPr>
            <p:ph type="sldNum" idx="10"/>
          </p:nvPr>
        </p:nvSpPr>
        <p:spPr>
          <a:ln/>
        </p:spPr>
        <p:txBody>
          <a:bodyPr/>
          <a:lstStyle>
            <a:lvl1pPr>
              <a:defRPr/>
            </a:lvl1pPr>
          </a:lstStyle>
          <a:p>
            <a:pPr>
              <a:defRPr/>
            </a:pPr>
            <a:fld id="{F77D165A-D14A-4C1E-9F75-DB61070E01F4}" type="slidenum">
              <a:rPr lang="ru-RU" altLang="ru-RU"/>
              <a:pPr>
                <a:defRPr/>
              </a:pPr>
              <a:t>‹#›</a:t>
            </a:fld>
            <a:endParaRPr lang="ru-RU" altLang="ru-RU"/>
          </a:p>
        </p:txBody>
      </p:sp>
    </p:spTree>
    <p:extLst>
      <p:ext uri="{BB962C8B-B14F-4D97-AF65-F5344CB8AC3E}">
        <p14:creationId xmlns:p14="http://schemas.microsoft.com/office/powerpoint/2010/main" val="1862114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B2B6B5D2-81A7-4592-8DA3-C914B0683998}" type="slidenum">
              <a:rPr lang="ru-RU" altLang="ru-RU"/>
              <a:pPr>
                <a:defRPr/>
              </a:pPr>
              <a:t>‹#›</a:t>
            </a:fld>
            <a:endParaRPr lang="ru-RU" altLang="ru-RU"/>
          </a:p>
        </p:txBody>
      </p:sp>
    </p:spTree>
    <p:extLst>
      <p:ext uri="{BB962C8B-B14F-4D97-AF65-F5344CB8AC3E}">
        <p14:creationId xmlns:p14="http://schemas.microsoft.com/office/powerpoint/2010/main" val="2291564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idx="10"/>
          </p:nvPr>
        </p:nvSpPr>
        <p:spPr>
          <a:ln/>
        </p:spPr>
        <p:txBody>
          <a:bodyPr/>
          <a:lstStyle>
            <a:lvl1pPr>
              <a:defRPr/>
            </a:lvl1pPr>
          </a:lstStyle>
          <a:p>
            <a:pPr>
              <a:defRPr/>
            </a:pPr>
            <a:fld id="{D3090298-DA15-4F73-AD9C-14BCB4581EE7}" type="slidenum">
              <a:rPr lang="ru-RU" altLang="ru-RU"/>
              <a:pPr>
                <a:defRPr/>
              </a:pPr>
              <a:t>‹#›</a:t>
            </a:fld>
            <a:endParaRPr lang="ru-RU" altLang="ru-RU"/>
          </a:p>
        </p:txBody>
      </p:sp>
    </p:spTree>
    <p:extLst>
      <p:ext uri="{BB962C8B-B14F-4D97-AF65-F5344CB8AC3E}">
        <p14:creationId xmlns:p14="http://schemas.microsoft.com/office/powerpoint/2010/main" val="12402804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idx="10"/>
          </p:nvPr>
        </p:nvSpPr>
        <p:spPr>
          <a:ln/>
        </p:spPr>
        <p:txBody>
          <a:bodyPr/>
          <a:lstStyle>
            <a:lvl1pPr>
              <a:defRPr/>
            </a:lvl1pPr>
          </a:lstStyle>
          <a:p>
            <a:pPr>
              <a:defRPr/>
            </a:pPr>
            <a:fld id="{00DE4377-0199-43CE-A4C8-C1E6677F8916}" type="slidenum">
              <a:rPr lang="ru-RU" altLang="ru-RU"/>
              <a:pPr>
                <a:defRPr/>
              </a:pPr>
              <a:t>‹#›</a:t>
            </a:fld>
            <a:endParaRPr lang="ru-RU" altLang="ru-RU"/>
          </a:p>
        </p:txBody>
      </p:sp>
    </p:spTree>
    <p:extLst>
      <p:ext uri="{BB962C8B-B14F-4D97-AF65-F5344CB8AC3E}">
        <p14:creationId xmlns:p14="http://schemas.microsoft.com/office/powerpoint/2010/main" val="64188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idx="10"/>
          </p:nvPr>
        </p:nvSpPr>
        <p:spPr>
          <a:ln/>
        </p:spPr>
        <p:txBody>
          <a:bodyPr/>
          <a:lstStyle>
            <a:lvl1pPr>
              <a:defRPr/>
            </a:lvl1pPr>
          </a:lstStyle>
          <a:p>
            <a:pPr>
              <a:defRPr/>
            </a:pPr>
            <a:fld id="{64E1C15C-C460-4A69-9C26-514A0771FD2A}" type="slidenum">
              <a:rPr lang="ru-RU" altLang="ru-RU"/>
              <a:pPr>
                <a:defRPr/>
              </a:pPr>
              <a:t>‹#›</a:t>
            </a:fld>
            <a:endParaRPr lang="ru-RU" altLang="ru-RU"/>
          </a:p>
        </p:txBody>
      </p:sp>
    </p:spTree>
    <p:extLst>
      <p:ext uri="{BB962C8B-B14F-4D97-AF65-F5344CB8AC3E}">
        <p14:creationId xmlns:p14="http://schemas.microsoft.com/office/powerpoint/2010/main" val="21968663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idx="10"/>
          </p:nvPr>
        </p:nvSpPr>
        <p:spPr>
          <a:ln/>
        </p:spPr>
        <p:txBody>
          <a:bodyPr/>
          <a:lstStyle>
            <a:lvl1pPr>
              <a:defRPr/>
            </a:lvl1pPr>
          </a:lstStyle>
          <a:p>
            <a:pPr>
              <a:defRPr/>
            </a:pPr>
            <a:fld id="{DDBDCA5E-3921-45DA-A3AC-3F5409691230}" type="slidenum">
              <a:rPr lang="ru-RU" altLang="ru-RU"/>
              <a:pPr>
                <a:defRPr/>
              </a:pPr>
              <a:t>‹#›</a:t>
            </a:fld>
            <a:endParaRPr lang="ru-RU" altLang="ru-RU"/>
          </a:p>
        </p:txBody>
      </p:sp>
    </p:spTree>
    <p:extLst>
      <p:ext uri="{BB962C8B-B14F-4D97-AF65-F5344CB8AC3E}">
        <p14:creationId xmlns:p14="http://schemas.microsoft.com/office/powerpoint/2010/main" val="42116754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5" name="Rectangle 6"/>
          <p:cNvSpPr>
            <a:spLocks noGrp="1" noChangeArrowheads="1"/>
          </p:cNvSpPr>
          <p:nvPr>
            <p:ph type="sldNum" idx="11"/>
          </p:nvPr>
        </p:nvSpPr>
        <p:spPr>
          <a:ln/>
        </p:spPr>
        <p:txBody>
          <a:bodyPr/>
          <a:lstStyle>
            <a:lvl1pPr>
              <a:defRPr/>
            </a:lvl1pPr>
          </a:lstStyle>
          <a:p>
            <a:pPr>
              <a:defRPr/>
            </a:pPr>
            <a:fld id="{10CE7E31-09AC-425A-8E1D-3FCD6056F901}" type="slidenum">
              <a:rPr lang="ru-RU" altLang="ru-RU"/>
              <a:pPr>
                <a:defRPr/>
              </a:pPr>
              <a:t>‹#›</a:t>
            </a:fld>
            <a:endParaRPr lang="ru-RU" altLang="ru-RU"/>
          </a:p>
        </p:txBody>
      </p:sp>
    </p:spTree>
    <p:extLst>
      <p:ext uri="{BB962C8B-B14F-4D97-AF65-F5344CB8AC3E}">
        <p14:creationId xmlns:p14="http://schemas.microsoft.com/office/powerpoint/2010/main" val="1990498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5" name="Rectangle 6"/>
          <p:cNvSpPr>
            <a:spLocks noGrp="1" noChangeArrowheads="1"/>
          </p:cNvSpPr>
          <p:nvPr>
            <p:ph type="sldNum" idx="11"/>
          </p:nvPr>
        </p:nvSpPr>
        <p:spPr>
          <a:ln/>
        </p:spPr>
        <p:txBody>
          <a:bodyPr/>
          <a:lstStyle>
            <a:lvl1pPr>
              <a:defRPr/>
            </a:lvl1pPr>
          </a:lstStyle>
          <a:p>
            <a:pPr>
              <a:defRPr/>
            </a:pPr>
            <a:fld id="{445697A3-455D-47C7-88A5-FBB099A48C0B}" type="slidenum">
              <a:rPr lang="ru-RU" altLang="ru-RU"/>
              <a:pPr>
                <a:defRPr/>
              </a:pPr>
              <a:t>‹#›</a:t>
            </a:fld>
            <a:endParaRPr lang="ru-RU" altLang="ru-RU"/>
          </a:p>
        </p:txBody>
      </p:sp>
    </p:spTree>
    <p:extLst>
      <p:ext uri="{BB962C8B-B14F-4D97-AF65-F5344CB8AC3E}">
        <p14:creationId xmlns:p14="http://schemas.microsoft.com/office/powerpoint/2010/main" val="25553981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5" name="Rectangle 6"/>
          <p:cNvSpPr>
            <a:spLocks noGrp="1" noChangeArrowheads="1"/>
          </p:cNvSpPr>
          <p:nvPr>
            <p:ph type="sldNum" idx="11"/>
          </p:nvPr>
        </p:nvSpPr>
        <p:spPr>
          <a:ln/>
        </p:spPr>
        <p:txBody>
          <a:bodyPr/>
          <a:lstStyle>
            <a:lvl1pPr>
              <a:defRPr/>
            </a:lvl1pPr>
          </a:lstStyle>
          <a:p>
            <a:pPr>
              <a:defRPr/>
            </a:pPr>
            <a:fld id="{B49762F2-BAFC-420B-A5DA-712151B98FD6}" type="slidenum">
              <a:rPr lang="ru-RU" altLang="ru-RU"/>
              <a:pPr>
                <a:defRPr/>
              </a:pPr>
              <a:t>‹#›</a:t>
            </a:fld>
            <a:endParaRPr lang="ru-RU" altLang="ru-RU"/>
          </a:p>
        </p:txBody>
      </p:sp>
    </p:spTree>
    <p:extLst>
      <p:ext uri="{BB962C8B-B14F-4D97-AF65-F5344CB8AC3E}">
        <p14:creationId xmlns:p14="http://schemas.microsoft.com/office/powerpoint/2010/main" val="423672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0872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6" name="Rectangle 6"/>
          <p:cNvSpPr>
            <a:spLocks noGrp="1" noChangeArrowheads="1"/>
          </p:cNvSpPr>
          <p:nvPr>
            <p:ph type="sldNum" idx="11"/>
          </p:nvPr>
        </p:nvSpPr>
        <p:spPr>
          <a:ln/>
        </p:spPr>
        <p:txBody>
          <a:bodyPr/>
          <a:lstStyle>
            <a:lvl1pPr>
              <a:defRPr/>
            </a:lvl1pPr>
          </a:lstStyle>
          <a:p>
            <a:pPr>
              <a:defRPr/>
            </a:pPr>
            <a:fld id="{678D0AE6-3144-4A28-B74E-806EB1F7F231}" type="slidenum">
              <a:rPr lang="ru-RU" altLang="ru-RU"/>
              <a:pPr>
                <a:defRPr/>
              </a:pPr>
              <a:t>‹#›</a:t>
            </a:fld>
            <a:endParaRPr lang="ru-RU" altLang="ru-RU"/>
          </a:p>
        </p:txBody>
      </p:sp>
    </p:spTree>
    <p:extLst>
      <p:ext uri="{BB962C8B-B14F-4D97-AF65-F5344CB8AC3E}">
        <p14:creationId xmlns:p14="http://schemas.microsoft.com/office/powerpoint/2010/main" val="26244558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8" name="Rectangle 6"/>
          <p:cNvSpPr>
            <a:spLocks noGrp="1" noChangeArrowheads="1"/>
          </p:cNvSpPr>
          <p:nvPr>
            <p:ph type="sldNum" idx="11"/>
          </p:nvPr>
        </p:nvSpPr>
        <p:spPr>
          <a:ln/>
        </p:spPr>
        <p:txBody>
          <a:bodyPr/>
          <a:lstStyle>
            <a:lvl1pPr>
              <a:defRPr/>
            </a:lvl1pPr>
          </a:lstStyle>
          <a:p>
            <a:pPr>
              <a:defRPr/>
            </a:pPr>
            <a:fld id="{6B27EC01-3467-4E5C-B01C-EE951E3B75EB}" type="slidenum">
              <a:rPr lang="ru-RU" altLang="ru-RU"/>
              <a:pPr>
                <a:defRPr/>
              </a:pPr>
              <a:t>‹#›</a:t>
            </a:fld>
            <a:endParaRPr lang="ru-RU" altLang="ru-RU"/>
          </a:p>
        </p:txBody>
      </p:sp>
    </p:spTree>
    <p:extLst>
      <p:ext uri="{BB962C8B-B14F-4D97-AF65-F5344CB8AC3E}">
        <p14:creationId xmlns:p14="http://schemas.microsoft.com/office/powerpoint/2010/main" val="30724007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4" name="Rectangle 6"/>
          <p:cNvSpPr>
            <a:spLocks noGrp="1" noChangeArrowheads="1"/>
          </p:cNvSpPr>
          <p:nvPr>
            <p:ph type="sldNum" idx="11"/>
          </p:nvPr>
        </p:nvSpPr>
        <p:spPr>
          <a:ln/>
        </p:spPr>
        <p:txBody>
          <a:bodyPr/>
          <a:lstStyle>
            <a:lvl1pPr>
              <a:defRPr/>
            </a:lvl1pPr>
          </a:lstStyle>
          <a:p>
            <a:pPr>
              <a:defRPr/>
            </a:pPr>
            <a:fld id="{A2C38FD6-5CDC-4C2A-9CDF-55E6483696B3}" type="slidenum">
              <a:rPr lang="ru-RU" altLang="ru-RU"/>
              <a:pPr>
                <a:defRPr/>
              </a:pPr>
              <a:t>‹#›</a:t>
            </a:fld>
            <a:endParaRPr lang="ru-RU" altLang="ru-RU"/>
          </a:p>
        </p:txBody>
      </p:sp>
    </p:spTree>
    <p:extLst>
      <p:ext uri="{BB962C8B-B14F-4D97-AF65-F5344CB8AC3E}">
        <p14:creationId xmlns:p14="http://schemas.microsoft.com/office/powerpoint/2010/main" val="11849388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3" name="Rectangle 6"/>
          <p:cNvSpPr>
            <a:spLocks noGrp="1" noChangeArrowheads="1"/>
          </p:cNvSpPr>
          <p:nvPr>
            <p:ph type="sldNum" idx="11"/>
          </p:nvPr>
        </p:nvSpPr>
        <p:spPr>
          <a:ln/>
        </p:spPr>
        <p:txBody>
          <a:bodyPr/>
          <a:lstStyle>
            <a:lvl1pPr>
              <a:defRPr/>
            </a:lvl1pPr>
          </a:lstStyle>
          <a:p>
            <a:pPr>
              <a:defRPr/>
            </a:pPr>
            <a:fld id="{BC5B2B2F-8E19-4250-A627-8D08366DC078}" type="slidenum">
              <a:rPr lang="ru-RU" altLang="ru-RU"/>
              <a:pPr>
                <a:defRPr/>
              </a:pPr>
              <a:t>‹#›</a:t>
            </a:fld>
            <a:endParaRPr lang="ru-RU" altLang="ru-RU"/>
          </a:p>
        </p:txBody>
      </p:sp>
    </p:spTree>
    <p:extLst>
      <p:ext uri="{BB962C8B-B14F-4D97-AF65-F5344CB8AC3E}">
        <p14:creationId xmlns:p14="http://schemas.microsoft.com/office/powerpoint/2010/main" val="7202216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6" name="Rectangle 6"/>
          <p:cNvSpPr>
            <a:spLocks noGrp="1" noChangeArrowheads="1"/>
          </p:cNvSpPr>
          <p:nvPr>
            <p:ph type="sldNum" idx="11"/>
          </p:nvPr>
        </p:nvSpPr>
        <p:spPr>
          <a:ln/>
        </p:spPr>
        <p:txBody>
          <a:bodyPr/>
          <a:lstStyle>
            <a:lvl1pPr>
              <a:defRPr/>
            </a:lvl1pPr>
          </a:lstStyle>
          <a:p>
            <a:pPr>
              <a:defRPr/>
            </a:pPr>
            <a:fld id="{6F98C3CD-D7D4-4EF3-936D-D6EF30063B40}" type="slidenum">
              <a:rPr lang="ru-RU" altLang="ru-RU"/>
              <a:pPr>
                <a:defRPr/>
              </a:pPr>
              <a:t>‹#›</a:t>
            </a:fld>
            <a:endParaRPr lang="ru-RU" altLang="ru-RU"/>
          </a:p>
        </p:txBody>
      </p:sp>
    </p:spTree>
    <p:extLst>
      <p:ext uri="{BB962C8B-B14F-4D97-AF65-F5344CB8AC3E}">
        <p14:creationId xmlns:p14="http://schemas.microsoft.com/office/powerpoint/2010/main" val="1511623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6" name="Rectangle 6"/>
          <p:cNvSpPr>
            <a:spLocks noGrp="1" noChangeArrowheads="1"/>
          </p:cNvSpPr>
          <p:nvPr>
            <p:ph type="sldNum" idx="11"/>
          </p:nvPr>
        </p:nvSpPr>
        <p:spPr>
          <a:ln/>
        </p:spPr>
        <p:txBody>
          <a:bodyPr/>
          <a:lstStyle>
            <a:lvl1pPr>
              <a:defRPr/>
            </a:lvl1pPr>
          </a:lstStyle>
          <a:p>
            <a:pPr>
              <a:defRPr/>
            </a:pPr>
            <a:fld id="{FE002668-9876-41EB-B48F-BA543C34FCA1}" type="slidenum">
              <a:rPr lang="ru-RU" altLang="ru-RU"/>
              <a:pPr>
                <a:defRPr/>
              </a:pPr>
              <a:t>‹#›</a:t>
            </a:fld>
            <a:endParaRPr lang="ru-RU" altLang="ru-RU"/>
          </a:p>
        </p:txBody>
      </p:sp>
    </p:spTree>
    <p:extLst>
      <p:ext uri="{BB962C8B-B14F-4D97-AF65-F5344CB8AC3E}">
        <p14:creationId xmlns:p14="http://schemas.microsoft.com/office/powerpoint/2010/main" val="25252860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5" name="Rectangle 6"/>
          <p:cNvSpPr>
            <a:spLocks noGrp="1" noChangeArrowheads="1"/>
          </p:cNvSpPr>
          <p:nvPr>
            <p:ph type="sldNum" idx="11"/>
          </p:nvPr>
        </p:nvSpPr>
        <p:spPr>
          <a:ln/>
        </p:spPr>
        <p:txBody>
          <a:bodyPr/>
          <a:lstStyle>
            <a:lvl1pPr>
              <a:defRPr/>
            </a:lvl1pPr>
          </a:lstStyle>
          <a:p>
            <a:pPr>
              <a:defRPr/>
            </a:pPr>
            <a:fld id="{3C2D8D80-1854-457D-A4FB-5C455DB7492D}" type="slidenum">
              <a:rPr lang="ru-RU" altLang="ru-RU"/>
              <a:pPr>
                <a:defRPr/>
              </a:pPr>
              <a:t>‹#›</a:t>
            </a:fld>
            <a:endParaRPr lang="ru-RU" altLang="ru-RU"/>
          </a:p>
        </p:txBody>
      </p:sp>
    </p:spTree>
    <p:extLst>
      <p:ext uri="{BB962C8B-B14F-4D97-AF65-F5344CB8AC3E}">
        <p14:creationId xmlns:p14="http://schemas.microsoft.com/office/powerpoint/2010/main" val="9519226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5" name="Rectangle 6"/>
          <p:cNvSpPr>
            <a:spLocks noGrp="1" noChangeArrowheads="1"/>
          </p:cNvSpPr>
          <p:nvPr>
            <p:ph type="sldNum" idx="11"/>
          </p:nvPr>
        </p:nvSpPr>
        <p:spPr>
          <a:ln/>
        </p:spPr>
        <p:txBody>
          <a:bodyPr/>
          <a:lstStyle>
            <a:lvl1pPr>
              <a:defRPr/>
            </a:lvl1pPr>
          </a:lstStyle>
          <a:p>
            <a:pPr>
              <a:defRPr/>
            </a:pPr>
            <a:fld id="{E4B9A494-6259-4C71-A696-51B602EB3650}" type="slidenum">
              <a:rPr lang="ru-RU" altLang="ru-RU"/>
              <a:pPr>
                <a:defRPr/>
              </a:pPr>
              <a:t>‹#›</a:t>
            </a:fld>
            <a:endParaRPr lang="ru-RU" altLang="ru-RU"/>
          </a:p>
        </p:txBody>
      </p:sp>
    </p:spTree>
    <p:extLst>
      <p:ext uri="{BB962C8B-B14F-4D97-AF65-F5344CB8AC3E}">
        <p14:creationId xmlns:p14="http://schemas.microsoft.com/office/powerpoint/2010/main" val="17878530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5" name="Rectangle 5"/>
          <p:cNvSpPr>
            <a:spLocks noGrp="1" noChangeArrowheads="1"/>
          </p:cNvSpPr>
          <p:nvPr>
            <p:ph type="sldNum" idx="11"/>
          </p:nvPr>
        </p:nvSpPr>
        <p:spPr>
          <a:ln/>
        </p:spPr>
        <p:txBody>
          <a:bodyPr/>
          <a:lstStyle>
            <a:lvl1pPr>
              <a:defRPr/>
            </a:lvl1pPr>
          </a:lstStyle>
          <a:p>
            <a:pPr>
              <a:defRPr/>
            </a:pPr>
            <a:fld id="{3B123CE5-6829-4EF6-ACCF-7853F4453DD3}" type="slidenum">
              <a:rPr lang="ru-RU" altLang="ru-RU"/>
              <a:pPr>
                <a:defRPr/>
              </a:pPr>
              <a:t>‹#›</a:t>
            </a:fld>
            <a:endParaRPr lang="ru-RU" altLang="ru-RU"/>
          </a:p>
        </p:txBody>
      </p:sp>
    </p:spTree>
    <p:extLst>
      <p:ext uri="{BB962C8B-B14F-4D97-AF65-F5344CB8AC3E}">
        <p14:creationId xmlns:p14="http://schemas.microsoft.com/office/powerpoint/2010/main" val="4393253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5" name="Rectangle 5"/>
          <p:cNvSpPr>
            <a:spLocks noGrp="1" noChangeArrowheads="1"/>
          </p:cNvSpPr>
          <p:nvPr>
            <p:ph type="sldNum" idx="11"/>
          </p:nvPr>
        </p:nvSpPr>
        <p:spPr>
          <a:ln/>
        </p:spPr>
        <p:txBody>
          <a:bodyPr/>
          <a:lstStyle>
            <a:lvl1pPr>
              <a:defRPr/>
            </a:lvl1pPr>
          </a:lstStyle>
          <a:p>
            <a:pPr>
              <a:defRPr/>
            </a:pPr>
            <a:fld id="{52D45E03-B05A-4D3E-B9A3-7F5DD5E9551A}" type="slidenum">
              <a:rPr lang="ru-RU" altLang="ru-RU"/>
              <a:pPr>
                <a:defRPr/>
              </a:pPr>
              <a:t>‹#›</a:t>
            </a:fld>
            <a:endParaRPr lang="ru-RU" altLang="ru-RU"/>
          </a:p>
        </p:txBody>
      </p:sp>
    </p:spTree>
    <p:extLst>
      <p:ext uri="{BB962C8B-B14F-4D97-AF65-F5344CB8AC3E}">
        <p14:creationId xmlns:p14="http://schemas.microsoft.com/office/powerpoint/2010/main" val="1027517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6339013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5" name="Rectangle 5"/>
          <p:cNvSpPr>
            <a:spLocks noGrp="1" noChangeArrowheads="1"/>
          </p:cNvSpPr>
          <p:nvPr>
            <p:ph type="sldNum" idx="11"/>
          </p:nvPr>
        </p:nvSpPr>
        <p:spPr>
          <a:ln/>
        </p:spPr>
        <p:txBody>
          <a:bodyPr/>
          <a:lstStyle>
            <a:lvl1pPr>
              <a:defRPr/>
            </a:lvl1pPr>
          </a:lstStyle>
          <a:p>
            <a:pPr>
              <a:defRPr/>
            </a:pPr>
            <a:fld id="{1648A306-7389-481C-94E5-62A50A2B3D34}" type="slidenum">
              <a:rPr lang="ru-RU" altLang="ru-RU"/>
              <a:pPr>
                <a:defRPr/>
              </a:pPr>
              <a:t>‹#›</a:t>
            </a:fld>
            <a:endParaRPr lang="ru-RU" altLang="ru-RU"/>
          </a:p>
        </p:txBody>
      </p:sp>
    </p:spTree>
    <p:extLst>
      <p:ext uri="{BB962C8B-B14F-4D97-AF65-F5344CB8AC3E}">
        <p14:creationId xmlns:p14="http://schemas.microsoft.com/office/powerpoint/2010/main" val="2614650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6" name="Rectangle 5"/>
          <p:cNvSpPr>
            <a:spLocks noGrp="1" noChangeArrowheads="1"/>
          </p:cNvSpPr>
          <p:nvPr>
            <p:ph type="sldNum" idx="11"/>
          </p:nvPr>
        </p:nvSpPr>
        <p:spPr>
          <a:ln/>
        </p:spPr>
        <p:txBody>
          <a:bodyPr/>
          <a:lstStyle>
            <a:lvl1pPr>
              <a:defRPr/>
            </a:lvl1pPr>
          </a:lstStyle>
          <a:p>
            <a:pPr>
              <a:defRPr/>
            </a:pPr>
            <a:fld id="{C13AC8BF-F469-4B27-AE18-246BFD16D025}" type="slidenum">
              <a:rPr lang="ru-RU" altLang="ru-RU"/>
              <a:pPr>
                <a:defRPr/>
              </a:pPr>
              <a:t>‹#›</a:t>
            </a:fld>
            <a:endParaRPr lang="ru-RU" altLang="ru-RU"/>
          </a:p>
        </p:txBody>
      </p:sp>
    </p:spTree>
    <p:extLst>
      <p:ext uri="{BB962C8B-B14F-4D97-AF65-F5344CB8AC3E}">
        <p14:creationId xmlns:p14="http://schemas.microsoft.com/office/powerpoint/2010/main" val="41766576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8" name="Rectangle 5"/>
          <p:cNvSpPr>
            <a:spLocks noGrp="1" noChangeArrowheads="1"/>
          </p:cNvSpPr>
          <p:nvPr>
            <p:ph type="sldNum" idx="11"/>
          </p:nvPr>
        </p:nvSpPr>
        <p:spPr>
          <a:ln/>
        </p:spPr>
        <p:txBody>
          <a:bodyPr/>
          <a:lstStyle>
            <a:lvl1pPr>
              <a:defRPr/>
            </a:lvl1pPr>
          </a:lstStyle>
          <a:p>
            <a:pPr>
              <a:defRPr/>
            </a:pPr>
            <a:fld id="{3AB1216F-5CCF-414E-8989-3CA439C49617}" type="slidenum">
              <a:rPr lang="ru-RU" altLang="ru-RU"/>
              <a:pPr>
                <a:defRPr/>
              </a:pPr>
              <a:t>‹#›</a:t>
            </a:fld>
            <a:endParaRPr lang="ru-RU" altLang="ru-RU"/>
          </a:p>
        </p:txBody>
      </p:sp>
    </p:spTree>
    <p:extLst>
      <p:ext uri="{BB962C8B-B14F-4D97-AF65-F5344CB8AC3E}">
        <p14:creationId xmlns:p14="http://schemas.microsoft.com/office/powerpoint/2010/main" val="19420001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4" name="Rectangle 5"/>
          <p:cNvSpPr>
            <a:spLocks noGrp="1" noChangeArrowheads="1"/>
          </p:cNvSpPr>
          <p:nvPr>
            <p:ph type="sldNum" idx="11"/>
          </p:nvPr>
        </p:nvSpPr>
        <p:spPr>
          <a:ln/>
        </p:spPr>
        <p:txBody>
          <a:bodyPr/>
          <a:lstStyle>
            <a:lvl1pPr>
              <a:defRPr/>
            </a:lvl1pPr>
          </a:lstStyle>
          <a:p>
            <a:pPr>
              <a:defRPr/>
            </a:pPr>
            <a:fld id="{8460B17B-EEBE-4EA8-8716-D016097F3A64}" type="slidenum">
              <a:rPr lang="ru-RU" altLang="ru-RU"/>
              <a:pPr>
                <a:defRPr/>
              </a:pPr>
              <a:t>‹#›</a:t>
            </a:fld>
            <a:endParaRPr lang="ru-RU" altLang="ru-RU"/>
          </a:p>
        </p:txBody>
      </p:sp>
    </p:spTree>
    <p:extLst>
      <p:ext uri="{BB962C8B-B14F-4D97-AF65-F5344CB8AC3E}">
        <p14:creationId xmlns:p14="http://schemas.microsoft.com/office/powerpoint/2010/main" val="42216294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3" name="Rectangle 5"/>
          <p:cNvSpPr>
            <a:spLocks noGrp="1" noChangeArrowheads="1"/>
          </p:cNvSpPr>
          <p:nvPr>
            <p:ph type="sldNum" idx="11"/>
          </p:nvPr>
        </p:nvSpPr>
        <p:spPr>
          <a:ln/>
        </p:spPr>
        <p:txBody>
          <a:bodyPr/>
          <a:lstStyle>
            <a:lvl1pPr>
              <a:defRPr/>
            </a:lvl1pPr>
          </a:lstStyle>
          <a:p>
            <a:pPr>
              <a:defRPr/>
            </a:pPr>
            <a:fld id="{2ED84794-33E6-4BF9-8670-FF36D98FCE3F}" type="slidenum">
              <a:rPr lang="ru-RU" altLang="ru-RU"/>
              <a:pPr>
                <a:defRPr/>
              </a:pPr>
              <a:t>‹#›</a:t>
            </a:fld>
            <a:endParaRPr lang="ru-RU" altLang="ru-RU"/>
          </a:p>
        </p:txBody>
      </p:sp>
    </p:spTree>
    <p:extLst>
      <p:ext uri="{BB962C8B-B14F-4D97-AF65-F5344CB8AC3E}">
        <p14:creationId xmlns:p14="http://schemas.microsoft.com/office/powerpoint/2010/main" val="19647027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6" name="Rectangle 5"/>
          <p:cNvSpPr>
            <a:spLocks noGrp="1" noChangeArrowheads="1"/>
          </p:cNvSpPr>
          <p:nvPr>
            <p:ph type="sldNum" idx="11"/>
          </p:nvPr>
        </p:nvSpPr>
        <p:spPr>
          <a:ln/>
        </p:spPr>
        <p:txBody>
          <a:bodyPr/>
          <a:lstStyle>
            <a:lvl1pPr>
              <a:defRPr/>
            </a:lvl1pPr>
          </a:lstStyle>
          <a:p>
            <a:pPr>
              <a:defRPr/>
            </a:pPr>
            <a:fld id="{D18DC365-59BD-49E4-B9E8-320697FD4A8E}" type="slidenum">
              <a:rPr lang="ru-RU" altLang="ru-RU"/>
              <a:pPr>
                <a:defRPr/>
              </a:pPr>
              <a:t>‹#›</a:t>
            </a:fld>
            <a:endParaRPr lang="ru-RU" altLang="ru-RU"/>
          </a:p>
        </p:txBody>
      </p:sp>
    </p:spTree>
    <p:extLst>
      <p:ext uri="{BB962C8B-B14F-4D97-AF65-F5344CB8AC3E}">
        <p14:creationId xmlns:p14="http://schemas.microsoft.com/office/powerpoint/2010/main" val="2815831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6" name="Rectangle 5"/>
          <p:cNvSpPr>
            <a:spLocks noGrp="1" noChangeArrowheads="1"/>
          </p:cNvSpPr>
          <p:nvPr>
            <p:ph type="sldNum" idx="11"/>
          </p:nvPr>
        </p:nvSpPr>
        <p:spPr>
          <a:ln/>
        </p:spPr>
        <p:txBody>
          <a:bodyPr/>
          <a:lstStyle>
            <a:lvl1pPr>
              <a:defRPr/>
            </a:lvl1pPr>
          </a:lstStyle>
          <a:p>
            <a:pPr>
              <a:defRPr/>
            </a:pPr>
            <a:fld id="{A35C6998-B0EA-436D-A8A5-06A2EC9F43B8}" type="slidenum">
              <a:rPr lang="ru-RU" altLang="ru-RU"/>
              <a:pPr>
                <a:defRPr/>
              </a:pPr>
              <a:t>‹#›</a:t>
            </a:fld>
            <a:endParaRPr lang="ru-RU" altLang="ru-RU"/>
          </a:p>
        </p:txBody>
      </p:sp>
    </p:spTree>
    <p:extLst>
      <p:ext uri="{BB962C8B-B14F-4D97-AF65-F5344CB8AC3E}">
        <p14:creationId xmlns:p14="http://schemas.microsoft.com/office/powerpoint/2010/main" val="11749890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5" name="Rectangle 5"/>
          <p:cNvSpPr>
            <a:spLocks noGrp="1" noChangeArrowheads="1"/>
          </p:cNvSpPr>
          <p:nvPr>
            <p:ph type="sldNum" idx="11"/>
          </p:nvPr>
        </p:nvSpPr>
        <p:spPr>
          <a:ln/>
        </p:spPr>
        <p:txBody>
          <a:bodyPr/>
          <a:lstStyle>
            <a:lvl1pPr>
              <a:defRPr/>
            </a:lvl1pPr>
          </a:lstStyle>
          <a:p>
            <a:pPr>
              <a:defRPr/>
            </a:pPr>
            <a:fld id="{61EDB899-8E12-48BA-A8B2-01BBCB47B3E6}" type="slidenum">
              <a:rPr lang="ru-RU" altLang="ru-RU"/>
              <a:pPr>
                <a:defRPr/>
              </a:pPr>
              <a:t>‹#›</a:t>
            </a:fld>
            <a:endParaRPr lang="ru-RU" altLang="ru-RU"/>
          </a:p>
        </p:txBody>
      </p:sp>
    </p:spTree>
    <p:extLst>
      <p:ext uri="{BB962C8B-B14F-4D97-AF65-F5344CB8AC3E}">
        <p14:creationId xmlns:p14="http://schemas.microsoft.com/office/powerpoint/2010/main" val="23541955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r>
              <a:rPr lang="ru-RU" altLang="ru-RU"/>
              <a:t>28.01.14</a:t>
            </a:r>
          </a:p>
        </p:txBody>
      </p:sp>
      <p:sp>
        <p:nvSpPr>
          <p:cNvPr id="5" name="Rectangle 5"/>
          <p:cNvSpPr>
            <a:spLocks noGrp="1" noChangeArrowheads="1"/>
          </p:cNvSpPr>
          <p:nvPr>
            <p:ph type="sldNum" idx="11"/>
          </p:nvPr>
        </p:nvSpPr>
        <p:spPr>
          <a:ln/>
        </p:spPr>
        <p:txBody>
          <a:bodyPr/>
          <a:lstStyle>
            <a:lvl1pPr>
              <a:defRPr/>
            </a:lvl1pPr>
          </a:lstStyle>
          <a:p>
            <a:pPr>
              <a:defRPr/>
            </a:pPr>
            <a:fld id="{635F673F-25AA-492B-A0EA-F10DCCB7E6B2}" type="slidenum">
              <a:rPr lang="ru-RU" altLang="ru-RU"/>
              <a:pPr>
                <a:defRPr/>
              </a:pPr>
              <a:t>‹#›</a:t>
            </a:fld>
            <a:endParaRPr lang="ru-RU" altLang="ru-RU"/>
          </a:p>
        </p:txBody>
      </p:sp>
    </p:spTree>
    <p:extLst>
      <p:ext uri="{BB962C8B-B14F-4D97-AF65-F5344CB8AC3E}">
        <p14:creationId xmlns:p14="http://schemas.microsoft.com/office/powerpoint/2010/main" val="346926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05299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404813"/>
            <a:ext cx="475932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
        <p:cNvGrpSpPr/>
        <p:nvPr/>
      </p:nvGrpSpPr>
      <p:grpSpPr>
        <a:xfrm>
          <a:off x="0" y="0"/>
          <a:ext cx="0" cy="0"/>
          <a:chOff x="0" y="0"/>
          <a:chExt cx="0" cy="0"/>
        </a:xfrm>
      </p:grpSpPr>
      <p:sp>
        <p:nvSpPr>
          <p:cNvPr id="2049" name="Text Box 1"/>
          <p:cNvSpPr txBox="1">
            <a:spLocks noChangeArrowheads="1"/>
          </p:cNvSpPr>
          <p:nvPr/>
        </p:nvSpPr>
        <p:spPr bwMode="auto">
          <a:xfrm>
            <a:off x="8305800" y="6381750"/>
            <a:ext cx="442913"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lgn="r" eaLnBrk="1" hangingPunct="1">
              <a:buClrTx/>
              <a:buFontTx/>
              <a:buNone/>
              <a:defRPr/>
            </a:pPr>
            <a:fld id="{99042E83-1C08-4286-A191-F4D5395FC476}" type="slidenum">
              <a:rPr lang="ru-RU" altLang="ru-RU" sz="1200" smtClean="0">
                <a:solidFill>
                  <a:srgbClr val="7F7F7F"/>
                </a:solidFill>
                <a:latin typeface="Calibri" pitchFamily="34" charset="0"/>
              </a:rPr>
              <a:pPr algn="r" eaLnBrk="1" hangingPunct="1">
                <a:buClrTx/>
                <a:buFontTx/>
                <a:buNone/>
                <a:defRPr/>
              </a:pPr>
              <a:t>‹#›</a:t>
            </a:fld>
            <a:endParaRPr lang="ru-RU" altLang="ru-RU" sz="1200" smtClean="0">
              <a:solidFill>
                <a:srgbClr val="7F7F7F"/>
              </a:solidFill>
              <a:latin typeface="Calibri" pitchFamily="34" charset="0"/>
            </a:endParaRPr>
          </a:p>
        </p:txBody>
      </p:sp>
      <p:pic>
        <p:nvPicPr>
          <p:cNvPr id="205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 y="404813"/>
            <a:ext cx="475932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8305800" y="6381750"/>
            <a:ext cx="442913"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lgn="r" eaLnBrk="1" hangingPunct="1">
              <a:buClrTx/>
              <a:buFontTx/>
              <a:buNone/>
              <a:defRPr/>
            </a:pPr>
            <a:fld id="{D9644A9F-C90A-4AAD-93ED-0E9A1C944260}" type="slidenum">
              <a:rPr lang="ru-RU" altLang="ru-RU" sz="1200" smtClean="0">
                <a:solidFill>
                  <a:srgbClr val="7F7F7F"/>
                </a:solidFill>
              </a:rPr>
              <a:pPr algn="r" eaLnBrk="1" hangingPunct="1">
                <a:buClrTx/>
                <a:buFontTx/>
                <a:buNone/>
                <a:defRPr/>
              </a:pPr>
              <a:t>‹#›</a:t>
            </a:fld>
            <a:endParaRPr lang="ru-RU" altLang="ru-RU" sz="1200" smtClean="0">
              <a:solidFill>
                <a:srgbClr val="7F7F7F"/>
              </a:solidFill>
            </a:endParaRPr>
          </a:p>
        </p:txBody>
      </p:sp>
      <p:pic>
        <p:nvPicPr>
          <p:cNvPr id="3075" name="Picture 2"/>
          <p:cNvPicPr>
            <a:picLocks noChangeAspect="1" noChangeArrowheads="1"/>
          </p:cNvPicPr>
          <p:nvPr/>
        </p:nvPicPr>
        <p:blipFill>
          <a:blip r:embed="rId14">
            <a:extLst>
              <a:ext uri="{28A0092B-C50C-407E-A947-70E740481C1C}">
                <a14:useLocalDpi xmlns:a14="http://schemas.microsoft.com/office/drawing/2010/main" val="0"/>
              </a:ext>
            </a:extLst>
          </a:blip>
          <a:srcRect l="21631" t="59685" r="18913" b="3275"/>
          <a:stretch>
            <a:fillRect/>
          </a:stretch>
        </p:blipFill>
        <p:spPr bwMode="auto">
          <a:xfrm>
            <a:off x="395288" y="6308725"/>
            <a:ext cx="2217737" cy="252413"/>
          </a:xfrm>
          <a:prstGeom prst="rect">
            <a:avLst/>
          </a:prstGeom>
          <a:noFill/>
          <a:ln>
            <a:noFill/>
          </a:ln>
          <a:effectLst/>
          <a:extLst>
            <a:ext uri="{909E8E84-426E-40DD-AFC4-6F175D3DCCD1}">
              <a14:hiddenFill xmlns:a14="http://schemas.microsoft.com/office/drawing/2010/main">
                <a:blipFill dpi="0" rotWithShape="0">
                  <a:blip/>
                  <a:srcRect l="21631" t="59685" r="18913" b="327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Line 3"/>
          <p:cNvSpPr>
            <a:spLocks noChangeShapeType="1"/>
          </p:cNvSpPr>
          <p:nvPr/>
        </p:nvSpPr>
        <p:spPr bwMode="auto">
          <a:xfrm>
            <a:off x="539750" y="927100"/>
            <a:ext cx="8353425" cy="1588"/>
          </a:xfrm>
          <a:prstGeom prst="line">
            <a:avLst/>
          </a:prstGeom>
          <a:noFill/>
          <a:ln w="12600" cap="sq">
            <a:solidFill>
              <a:srgbClr val="D3D3D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077" name="Rectangle 4"/>
          <p:cNvSpPr>
            <a:spLocks noGrp="1" noChangeArrowheads="1"/>
          </p:cNvSpPr>
          <p:nvPr>
            <p:ph type="title"/>
          </p:nvPr>
        </p:nvSpPr>
        <p:spPr bwMode="auto">
          <a:xfrm>
            <a:off x="457200" y="273050"/>
            <a:ext cx="8224838"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3078" name="Rectangle 5"/>
          <p:cNvSpPr>
            <a:spLocks noGrp="1" noChangeArrowheads="1"/>
          </p:cNvSpPr>
          <p:nvPr>
            <p:ph type="body" idx="1"/>
          </p:nvPr>
        </p:nvSpPr>
        <p:spPr bwMode="auto">
          <a:xfrm>
            <a:off x="457200" y="1604963"/>
            <a:ext cx="8224838"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24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400" b="1">
          <a:solidFill>
            <a:srgbClr val="000000"/>
          </a:solidFill>
          <a:latin typeface="Arial"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8" charset="0"/>
        <a:defRPr sz="2400" b="1">
          <a:solidFill>
            <a:srgbClr val="000000"/>
          </a:solidFill>
          <a:latin typeface="Arial"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8" charset="0"/>
        <a:defRPr sz="2400" b="1">
          <a:solidFill>
            <a:srgbClr val="000000"/>
          </a:solidFill>
          <a:latin typeface="Arial"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8" charset="0"/>
        <a:defRPr sz="2400" b="1">
          <a:solidFill>
            <a:srgbClr val="000000"/>
          </a:solidFill>
          <a:latin typeface="Arial"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4pPr>
      <a:lvl5pPr marL="2057400" indent="-228600" algn="l" defTabSz="449263" rtl="0" eaLnBrk="0" fontAlgn="base" hangingPunct="0">
        <a:spcBef>
          <a:spcPts val="250"/>
        </a:spcBef>
        <a:spcAft>
          <a:spcPct val="0"/>
        </a:spcAft>
        <a:buClr>
          <a:srgbClr val="000000"/>
        </a:buClr>
        <a:buSzPct val="100000"/>
        <a:buFont typeface="Times New Roman" pitchFamily="18" charset="0"/>
        <a:defRPr sz="1000">
          <a:solidFill>
            <a:srgbClr val="000000"/>
          </a:solidFill>
          <a:latin typeface="+mn-lt"/>
          <a:ea typeface="+mn-ea"/>
        </a:defRPr>
      </a:lvl5pPr>
      <a:lvl6pPr marL="2514600" indent="-228600" algn="l" defTabSz="449263" rtl="0" eaLnBrk="0" fontAlgn="base" hangingPunct="0">
        <a:spcBef>
          <a:spcPts val="250"/>
        </a:spcBef>
        <a:spcAft>
          <a:spcPct val="0"/>
        </a:spcAft>
        <a:buClr>
          <a:srgbClr val="000000"/>
        </a:buClr>
        <a:buSzPct val="100000"/>
        <a:buFont typeface="Times New Roman" pitchFamily="16" charset="0"/>
        <a:defRPr sz="1000">
          <a:solidFill>
            <a:srgbClr val="000000"/>
          </a:solidFill>
          <a:latin typeface="+mn-lt"/>
          <a:ea typeface="+mn-ea"/>
        </a:defRPr>
      </a:lvl6pPr>
      <a:lvl7pPr marL="2971800" indent="-228600" algn="l" defTabSz="449263" rtl="0" eaLnBrk="0" fontAlgn="base" hangingPunct="0">
        <a:spcBef>
          <a:spcPts val="250"/>
        </a:spcBef>
        <a:spcAft>
          <a:spcPct val="0"/>
        </a:spcAft>
        <a:buClr>
          <a:srgbClr val="000000"/>
        </a:buClr>
        <a:buSzPct val="100000"/>
        <a:buFont typeface="Times New Roman" pitchFamily="16" charset="0"/>
        <a:defRPr sz="1000">
          <a:solidFill>
            <a:srgbClr val="000000"/>
          </a:solidFill>
          <a:latin typeface="+mn-lt"/>
          <a:ea typeface="+mn-ea"/>
        </a:defRPr>
      </a:lvl7pPr>
      <a:lvl8pPr marL="3429000" indent="-228600" algn="l" defTabSz="449263" rtl="0" eaLnBrk="0" fontAlgn="base" hangingPunct="0">
        <a:spcBef>
          <a:spcPts val="250"/>
        </a:spcBef>
        <a:spcAft>
          <a:spcPct val="0"/>
        </a:spcAft>
        <a:buClr>
          <a:srgbClr val="000000"/>
        </a:buClr>
        <a:buSzPct val="100000"/>
        <a:buFont typeface="Times New Roman" pitchFamily="16" charset="0"/>
        <a:defRPr sz="1000">
          <a:solidFill>
            <a:srgbClr val="000000"/>
          </a:solidFill>
          <a:latin typeface="+mn-lt"/>
          <a:ea typeface="+mn-ea"/>
        </a:defRPr>
      </a:lvl8pPr>
      <a:lvl9pPr marL="3886200" indent="-228600" algn="l" defTabSz="449263" rtl="0" eaLnBrk="0" fontAlgn="base" hangingPunct="0">
        <a:spcBef>
          <a:spcPts val="250"/>
        </a:spcBef>
        <a:spcAft>
          <a:spcPct val="0"/>
        </a:spcAft>
        <a:buClr>
          <a:srgbClr val="000000"/>
        </a:buClr>
        <a:buSzPct val="100000"/>
        <a:buFont typeface="Times New Roman" pitchFamily="16" charset="0"/>
        <a:defRPr sz="1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404813"/>
            <a:ext cx="475932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2"/>
          <p:cNvSpPr txBox="1">
            <a:spLocks noChangeArrowheads="1"/>
          </p:cNvSpPr>
          <p:nvPr/>
        </p:nvSpPr>
        <p:spPr bwMode="auto">
          <a:xfrm>
            <a:off x="2190750" y="1911350"/>
            <a:ext cx="25796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ru-RU" altLang="ru-RU"/>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404813"/>
            <a:ext cx="475932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ext Box 2"/>
          <p:cNvSpPr txBox="1">
            <a:spLocks noChangeArrowheads="1"/>
          </p:cNvSpPr>
          <p:nvPr/>
        </p:nvSpPr>
        <p:spPr bwMode="auto">
          <a:xfrm>
            <a:off x="457200" y="6356350"/>
            <a:ext cx="21304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5124" name="Text Box 3"/>
          <p:cNvSpPr txBox="1">
            <a:spLocks noChangeArrowheads="1"/>
          </p:cNvSpPr>
          <p:nvPr/>
        </p:nvSpPr>
        <p:spPr bwMode="auto">
          <a:xfrm>
            <a:off x="3124200" y="635635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2" name="Rectangle 4"/>
          <p:cNvSpPr>
            <a:spLocks noGrp="1" noChangeArrowheads="1"/>
          </p:cNvSpPr>
          <p:nvPr>
            <p:ph type="sldNum"/>
          </p:nvPr>
        </p:nvSpPr>
        <p:spPr bwMode="auto">
          <a:xfrm>
            <a:off x="6804025" y="6381750"/>
            <a:ext cx="2124075"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100000"/>
              <a:tabLst>
                <a:tab pos="723900" algn="l"/>
                <a:tab pos="1447800" algn="l"/>
              </a:tabLst>
              <a:defRPr sz="2400">
                <a:solidFill>
                  <a:srgbClr val="FFFFFF"/>
                </a:solidFill>
                <a:latin typeface="Times New Roman" pitchFamily="16" charset="0"/>
                <a:ea typeface="Microsoft YaHei" charset="-122"/>
                <a:cs typeface="Arial Unicode MS" charset="0"/>
              </a:defRPr>
            </a:lvl1pPr>
          </a:lstStyle>
          <a:p>
            <a:pPr>
              <a:defRPr/>
            </a:pPr>
            <a:fld id="{757A4B60-19BF-43EC-822B-2EA1902AC4A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305800" y="6381750"/>
            <a:ext cx="442913"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lgn="r" eaLnBrk="1" hangingPunct="1">
              <a:buClrTx/>
              <a:buFontTx/>
              <a:buNone/>
              <a:defRPr/>
            </a:pPr>
            <a:fld id="{4F201263-6BFF-44A3-82A9-E719F591F327}" type="slidenum">
              <a:rPr lang="ru-RU" altLang="ru-RU" sz="1200" smtClean="0">
                <a:solidFill>
                  <a:srgbClr val="7F7F7F"/>
                </a:solidFill>
                <a:latin typeface="Calibri" pitchFamily="34" charset="0"/>
              </a:rPr>
              <a:pPr algn="r" eaLnBrk="1" hangingPunct="1">
                <a:buClrTx/>
                <a:buFontTx/>
                <a:buNone/>
                <a:defRPr/>
              </a:pPr>
              <a:t>‹#›</a:t>
            </a:fld>
            <a:endParaRPr lang="ru-RU" altLang="ru-RU" sz="1200" smtClean="0">
              <a:solidFill>
                <a:srgbClr val="7F7F7F"/>
              </a:solidFill>
              <a:latin typeface="Calibri" pitchFamily="34" charset="0"/>
            </a:endParaRPr>
          </a:p>
        </p:txBody>
      </p:sp>
      <p:pic>
        <p:nvPicPr>
          <p:cNvPr id="614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 y="404813"/>
            <a:ext cx="475932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3"/>
          <p:cNvSpPr>
            <a:spLocks noGrp="1" noChangeArrowheads="1"/>
          </p:cNvSpPr>
          <p:nvPr>
            <p:ph type="sldNum"/>
          </p:nvPr>
        </p:nvSpPr>
        <p:spPr bwMode="auto">
          <a:xfrm>
            <a:off x="6791325" y="6492875"/>
            <a:ext cx="2124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100000"/>
              <a:tabLst>
                <a:tab pos="723900" algn="l"/>
                <a:tab pos="1447800" algn="l"/>
              </a:tabLst>
              <a:defRPr sz="2400">
                <a:solidFill>
                  <a:srgbClr val="FFFFFF"/>
                </a:solidFill>
                <a:latin typeface="Calibri" pitchFamily="34" charset="0"/>
                <a:ea typeface="Microsoft YaHei" charset="-122"/>
                <a:cs typeface="Arial Unicode MS" charset="0"/>
              </a:defRPr>
            </a:lvl1pPr>
          </a:lstStyle>
          <a:p>
            <a:pPr>
              <a:defRPr/>
            </a:pPr>
            <a:fld id="{FCB77E20-32D8-424E-8A0D-6778A010481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8305800" y="6381750"/>
            <a:ext cx="442913"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lgn="r" eaLnBrk="1" hangingPunct="1">
              <a:buClrTx/>
              <a:buFontTx/>
              <a:buNone/>
              <a:defRPr/>
            </a:pPr>
            <a:fld id="{360AB6C7-079B-40A3-8E0E-240C4D362985}" type="slidenum">
              <a:rPr lang="ru-RU" altLang="ru-RU" sz="1200" smtClean="0">
                <a:solidFill>
                  <a:srgbClr val="7F7F7F"/>
                </a:solidFill>
              </a:rPr>
              <a:pPr algn="r" eaLnBrk="1" hangingPunct="1">
                <a:buClrTx/>
                <a:buFontTx/>
                <a:buNone/>
                <a:defRPr/>
              </a:pPr>
              <a:t>‹#›</a:t>
            </a:fld>
            <a:endParaRPr lang="ru-RU" altLang="ru-RU" sz="1200" smtClean="0">
              <a:solidFill>
                <a:srgbClr val="7F7F7F"/>
              </a:solidFill>
            </a:endParaRPr>
          </a:p>
        </p:txBody>
      </p:sp>
      <p:pic>
        <p:nvPicPr>
          <p:cNvPr id="7171" name="Picture 2"/>
          <p:cNvPicPr>
            <a:picLocks noChangeAspect="1" noChangeArrowheads="1"/>
          </p:cNvPicPr>
          <p:nvPr/>
        </p:nvPicPr>
        <p:blipFill>
          <a:blip r:embed="rId14">
            <a:extLst>
              <a:ext uri="{28A0092B-C50C-407E-A947-70E740481C1C}">
                <a14:useLocalDpi xmlns:a14="http://schemas.microsoft.com/office/drawing/2010/main" val="0"/>
              </a:ext>
            </a:extLst>
          </a:blip>
          <a:srcRect l="21631" t="59685" r="18913" b="3275"/>
          <a:stretch>
            <a:fillRect/>
          </a:stretch>
        </p:blipFill>
        <p:spPr bwMode="auto">
          <a:xfrm>
            <a:off x="395288" y="6308725"/>
            <a:ext cx="2217737" cy="252413"/>
          </a:xfrm>
          <a:prstGeom prst="rect">
            <a:avLst/>
          </a:prstGeom>
          <a:noFill/>
          <a:ln>
            <a:noFill/>
          </a:ln>
          <a:effectLst/>
          <a:extLst>
            <a:ext uri="{909E8E84-426E-40DD-AFC4-6F175D3DCCD1}">
              <a14:hiddenFill xmlns:a14="http://schemas.microsoft.com/office/drawing/2010/main">
                <a:blipFill dpi="0" rotWithShape="0">
                  <a:blip/>
                  <a:srcRect l="21631" t="59685" r="18913" b="327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Line 3"/>
          <p:cNvSpPr>
            <a:spLocks noChangeShapeType="1"/>
          </p:cNvSpPr>
          <p:nvPr/>
        </p:nvSpPr>
        <p:spPr bwMode="auto">
          <a:xfrm>
            <a:off x="539750" y="927100"/>
            <a:ext cx="8353425" cy="1588"/>
          </a:xfrm>
          <a:prstGeom prst="line">
            <a:avLst/>
          </a:prstGeom>
          <a:noFill/>
          <a:ln w="12600" cap="sq">
            <a:solidFill>
              <a:srgbClr val="D3D3D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 name="Rectangle 4"/>
          <p:cNvSpPr>
            <a:spLocks noGrp="1" noChangeArrowheads="1"/>
          </p:cNvSpPr>
          <p:nvPr>
            <p:ph type="dt"/>
          </p:nvPr>
        </p:nvSpPr>
        <p:spPr bwMode="auto">
          <a:xfrm>
            <a:off x="6583363" y="612775"/>
            <a:ext cx="94773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Lst>
              <a:defRPr sz="2400">
                <a:solidFill>
                  <a:srgbClr val="000000"/>
                </a:solidFill>
                <a:latin typeface="Times New Roman" pitchFamily="16" charset="0"/>
                <a:ea typeface="Microsoft YaHei" charset="-122"/>
                <a:cs typeface="Arial Unicode MS" charset="0"/>
              </a:defRPr>
            </a:lvl1pPr>
          </a:lstStyle>
          <a:p>
            <a:pPr>
              <a:defRPr/>
            </a:pPr>
            <a:r>
              <a:rPr lang="ru-RU" altLang="ru-RU"/>
              <a:t>28.01.14</a:t>
            </a:r>
          </a:p>
        </p:txBody>
      </p:sp>
      <p:sp>
        <p:nvSpPr>
          <p:cNvPr id="7174" name="Text Box 5"/>
          <p:cNvSpPr txBox="1">
            <a:spLocks noChangeArrowheads="1"/>
          </p:cNvSpPr>
          <p:nvPr/>
        </p:nvSpPr>
        <p:spPr bwMode="auto">
          <a:xfrm>
            <a:off x="5257800" y="612775"/>
            <a:ext cx="132556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3" name="Rectangle 6"/>
          <p:cNvSpPr>
            <a:spLocks noGrp="1" noChangeArrowheads="1"/>
          </p:cNvSpPr>
          <p:nvPr>
            <p:ph type="sldNum"/>
          </p:nvPr>
        </p:nvSpPr>
        <p:spPr bwMode="auto">
          <a:xfrm>
            <a:off x="8174038" y="1588"/>
            <a:ext cx="752475"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100000"/>
              <a:tabLst>
                <a:tab pos="723900" algn="l"/>
              </a:tabLst>
              <a:defRPr sz="2400">
                <a:solidFill>
                  <a:srgbClr val="000000"/>
                </a:solidFill>
                <a:latin typeface="Times New Roman" pitchFamily="16" charset="0"/>
                <a:ea typeface="Microsoft YaHei" charset="-122"/>
                <a:cs typeface="Arial Unicode MS" charset="0"/>
              </a:defRPr>
            </a:lvl1pPr>
          </a:lstStyle>
          <a:p>
            <a:pPr>
              <a:defRPr/>
            </a:pPr>
            <a:fld id="{2505BCA4-770E-4113-8308-596A3568D73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8" charset="0"/>
        <a:defRPr sz="24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400" b="1">
          <a:solidFill>
            <a:srgbClr val="000000"/>
          </a:solidFill>
          <a:latin typeface="Arial"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8" charset="0"/>
        <a:defRPr sz="2400" b="1">
          <a:solidFill>
            <a:srgbClr val="000000"/>
          </a:solidFill>
          <a:latin typeface="Arial"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8" charset="0"/>
        <a:defRPr sz="2400" b="1">
          <a:solidFill>
            <a:srgbClr val="000000"/>
          </a:solidFill>
          <a:latin typeface="Arial"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8" charset="0"/>
        <a:defRPr sz="2400" b="1">
          <a:solidFill>
            <a:srgbClr val="000000"/>
          </a:solidFill>
          <a:latin typeface="Arial"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4pPr>
      <a:lvl5pPr marL="2057400" indent="-228600" algn="l" defTabSz="449263" rtl="0" eaLnBrk="0" fontAlgn="base" hangingPunct="0">
        <a:spcBef>
          <a:spcPts val="250"/>
        </a:spcBef>
        <a:spcAft>
          <a:spcPct val="0"/>
        </a:spcAft>
        <a:buClr>
          <a:srgbClr val="000000"/>
        </a:buClr>
        <a:buSzPct val="100000"/>
        <a:buFont typeface="Times New Roman" pitchFamily="18" charset="0"/>
        <a:defRPr sz="1000">
          <a:solidFill>
            <a:srgbClr val="000000"/>
          </a:solidFill>
          <a:latin typeface="+mn-lt"/>
          <a:ea typeface="+mn-ea"/>
        </a:defRPr>
      </a:lvl5pPr>
      <a:lvl6pPr marL="2514600" indent="-228600" algn="l" defTabSz="449263" rtl="0" eaLnBrk="0" fontAlgn="base" hangingPunct="0">
        <a:spcBef>
          <a:spcPts val="250"/>
        </a:spcBef>
        <a:spcAft>
          <a:spcPct val="0"/>
        </a:spcAft>
        <a:buClr>
          <a:srgbClr val="000000"/>
        </a:buClr>
        <a:buSzPct val="100000"/>
        <a:buFont typeface="Times New Roman" pitchFamily="16" charset="0"/>
        <a:defRPr sz="1000">
          <a:solidFill>
            <a:srgbClr val="000000"/>
          </a:solidFill>
          <a:latin typeface="+mn-lt"/>
          <a:ea typeface="+mn-ea"/>
        </a:defRPr>
      </a:lvl6pPr>
      <a:lvl7pPr marL="2971800" indent="-228600" algn="l" defTabSz="449263" rtl="0" eaLnBrk="0" fontAlgn="base" hangingPunct="0">
        <a:spcBef>
          <a:spcPts val="250"/>
        </a:spcBef>
        <a:spcAft>
          <a:spcPct val="0"/>
        </a:spcAft>
        <a:buClr>
          <a:srgbClr val="000000"/>
        </a:buClr>
        <a:buSzPct val="100000"/>
        <a:buFont typeface="Times New Roman" pitchFamily="16" charset="0"/>
        <a:defRPr sz="1000">
          <a:solidFill>
            <a:srgbClr val="000000"/>
          </a:solidFill>
          <a:latin typeface="+mn-lt"/>
          <a:ea typeface="+mn-ea"/>
        </a:defRPr>
      </a:lvl7pPr>
      <a:lvl8pPr marL="3429000" indent="-228600" algn="l" defTabSz="449263" rtl="0" eaLnBrk="0" fontAlgn="base" hangingPunct="0">
        <a:spcBef>
          <a:spcPts val="250"/>
        </a:spcBef>
        <a:spcAft>
          <a:spcPct val="0"/>
        </a:spcAft>
        <a:buClr>
          <a:srgbClr val="000000"/>
        </a:buClr>
        <a:buSzPct val="100000"/>
        <a:buFont typeface="Times New Roman" pitchFamily="16" charset="0"/>
        <a:defRPr sz="1000">
          <a:solidFill>
            <a:srgbClr val="000000"/>
          </a:solidFill>
          <a:latin typeface="+mn-lt"/>
          <a:ea typeface="+mn-ea"/>
        </a:defRPr>
      </a:lvl8pPr>
      <a:lvl9pPr marL="3886200" indent="-228600" algn="l" defTabSz="449263" rtl="0" eaLnBrk="0" fontAlgn="base" hangingPunct="0">
        <a:spcBef>
          <a:spcPts val="250"/>
        </a:spcBef>
        <a:spcAft>
          <a:spcPct val="0"/>
        </a:spcAft>
        <a:buClr>
          <a:srgbClr val="000000"/>
        </a:buClr>
        <a:buSzPct val="100000"/>
        <a:buFont typeface="Times New Roman" pitchFamily="16" charset="0"/>
        <a:defRPr sz="1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8305800" y="6381750"/>
            <a:ext cx="442913"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lgn="r" eaLnBrk="1" hangingPunct="1">
              <a:buClrTx/>
              <a:buFontTx/>
              <a:buNone/>
              <a:defRPr/>
            </a:pPr>
            <a:fld id="{74FD50CE-7054-4210-83BA-3A53C71DC6A2}" type="slidenum">
              <a:rPr lang="ru-RU" altLang="ru-RU" sz="1200" smtClean="0">
                <a:solidFill>
                  <a:srgbClr val="7F7F7F"/>
                </a:solidFill>
              </a:rPr>
              <a:pPr algn="r" eaLnBrk="1" hangingPunct="1">
                <a:buClrTx/>
                <a:buFontTx/>
                <a:buNone/>
                <a:defRPr/>
              </a:pPr>
              <a:t>‹#›</a:t>
            </a:fld>
            <a:endParaRPr lang="ru-RU" altLang="ru-RU" sz="1200" smtClean="0">
              <a:solidFill>
                <a:srgbClr val="7F7F7F"/>
              </a:solidFill>
            </a:endParaRPr>
          </a:p>
        </p:txBody>
      </p:sp>
      <p:pic>
        <p:nvPicPr>
          <p:cNvPr id="8195" name="Picture 2"/>
          <p:cNvPicPr>
            <a:picLocks noChangeAspect="1" noChangeArrowheads="1"/>
          </p:cNvPicPr>
          <p:nvPr/>
        </p:nvPicPr>
        <p:blipFill>
          <a:blip r:embed="rId14">
            <a:extLst>
              <a:ext uri="{28A0092B-C50C-407E-A947-70E740481C1C}">
                <a14:useLocalDpi xmlns:a14="http://schemas.microsoft.com/office/drawing/2010/main" val="0"/>
              </a:ext>
            </a:extLst>
          </a:blip>
          <a:srcRect l="21631" t="59685" r="18913" b="3275"/>
          <a:stretch>
            <a:fillRect/>
          </a:stretch>
        </p:blipFill>
        <p:spPr bwMode="auto">
          <a:xfrm>
            <a:off x="395288" y="6308725"/>
            <a:ext cx="2217737" cy="252413"/>
          </a:xfrm>
          <a:prstGeom prst="rect">
            <a:avLst/>
          </a:prstGeom>
          <a:noFill/>
          <a:ln>
            <a:noFill/>
          </a:ln>
          <a:effectLst/>
          <a:extLst>
            <a:ext uri="{909E8E84-426E-40DD-AFC4-6F175D3DCCD1}">
              <a14:hiddenFill xmlns:a14="http://schemas.microsoft.com/office/drawing/2010/main">
                <a:blipFill dpi="0" rotWithShape="0">
                  <a:blip/>
                  <a:srcRect l="21631" t="59685" r="18913" b="327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Line 3"/>
          <p:cNvSpPr>
            <a:spLocks noChangeShapeType="1"/>
          </p:cNvSpPr>
          <p:nvPr/>
        </p:nvSpPr>
        <p:spPr bwMode="auto">
          <a:xfrm>
            <a:off x="539750" y="927100"/>
            <a:ext cx="8353425" cy="1588"/>
          </a:xfrm>
          <a:prstGeom prst="line">
            <a:avLst/>
          </a:prstGeom>
          <a:noFill/>
          <a:ln w="12600" cap="sq">
            <a:solidFill>
              <a:srgbClr val="D3D3D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 name="Rectangle 4"/>
          <p:cNvSpPr>
            <a:spLocks noGrp="1" noChangeArrowheads="1"/>
          </p:cNvSpPr>
          <p:nvPr>
            <p:ph type="dt"/>
          </p:nvPr>
        </p:nvSpPr>
        <p:spPr bwMode="auto">
          <a:xfrm>
            <a:off x="6586538" y="612775"/>
            <a:ext cx="94773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Lst>
              <a:defRPr sz="2400">
                <a:solidFill>
                  <a:srgbClr val="000000"/>
                </a:solidFill>
                <a:latin typeface="Times New Roman" pitchFamily="16" charset="0"/>
                <a:ea typeface="Microsoft YaHei" charset="-122"/>
                <a:cs typeface="Arial Unicode MS" charset="0"/>
              </a:defRPr>
            </a:lvl1pPr>
          </a:lstStyle>
          <a:p>
            <a:pPr>
              <a:defRPr/>
            </a:pPr>
            <a:r>
              <a:rPr lang="ru-RU" altLang="ru-RU"/>
              <a:t>28.01.14</a:t>
            </a:r>
          </a:p>
        </p:txBody>
      </p:sp>
      <p:sp>
        <p:nvSpPr>
          <p:cNvPr id="8197" name="Rectangle 5"/>
          <p:cNvSpPr>
            <a:spLocks noGrp="1" noChangeArrowheads="1"/>
          </p:cNvSpPr>
          <p:nvPr>
            <p:ph type="sldNum"/>
          </p:nvPr>
        </p:nvSpPr>
        <p:spPr bwMode="auto">
          <a:xfrm>
            <a:off x="8174038" y="1588"/>
            <a:ext cx="752475"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100000"/>
              <a:tabLst>
                <a:tab pos="723900" algn="l"/>
              </a:tabLst>
              <a:defRPr sz="2400">
                <a:solidFill>
                  <a:srgbClr val="000000"/>
                </a:solidFill>
                <a:latin typeface="Times New Roman" pitchFamily="16" charset="0"/>
                <a:ea typeface="Microsoft YaHei" charset="-122"/>
                <a:cs typeface="Arial Unicode MS" charset="0"/>
              </a:defRPr>
            </a:lvl1pPr>
          </a:lstStyle>
          <a:p>
            <a:pPr>
              <a:defRPr/>
            </a:pPr>
            <a:fld id="{6FD8E071-0637-460C-A825-0915BA585E8A}" type="slidenum">
              <a:rPr lang="ru-RU" altLang="ru-RU"/>
              <a:pPr>
                <a:defRPr/>
              </a:pPr>
              <a:t>‹#›</a:t>
            </a:fld>
            <a:endParaRPr lang="ru-RU" altLang="ru-RU"/>
          </a:p>
        </p:txBody>
      </p:sp>
      <p:sp>
        <p:nvSpPr>
          <p:cNvPr id="8199" name="Text Box 6"/>
          <p:cNvSpPr txBox="1">
            <a:spLocks noChangeArrowheads="1"/>
          </p:cNvSpPr>
          <p:nvPr/>
        </p:nvSpPr>
        <p:spPr bwMode="auto">
          <a:xfrm>
            <a:off x="5257800" y="612775"/>
            <a:ext cx="132556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ru-RU" alt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8" charset="0"/>
        <a:defRPr sz="24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400" b="1">
          <a:solidFill>
            <a:srgbClr val="000000"/>
          </a:solidFill>
          <a:latin typeface="Arial"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8" charset="0"/>
        <a:defRPr sz="2400" b="1">
          <a:solidFill>
            <a:srgbClr val="000000"/>
          </a:solidFill>
          <a:latin typeface="Arial"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8" charset="0"/>
        <a:defRPr sz="2400" b="1">
          <a:solidFill>
            <a:srgbClr val="000000"/>
          </a:solidFill>
          <a:latin typeface="Arial"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8" charset="0"/>
        <a:defRPr sz="2400" b="1">
          <a:solidFill>
            <a:srgbClr val="000000"/>
          </a:solidFill>
          <a:latin typeface="Arial"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4pPr>
      <a:lvl5pPr marL="2057400" indent="-228600" algn="l" defTabSz="449263" rtl="0" eaLnBrk="0" fontAlgn="base" hangingPunct="0">
        <a:spcBef>
          <a:spcPts val="250"/>
        </a:spcBef>
        <a:spcAft>
          <a:spcPct val="0"/>
        </a:spcAft>
        <a:buClr>
          <a:srgbClr val="000000"/>
        </a:buClr>
        <a:buSzPct val="100000"/>
        <a:buFont typeface="Times New Roman" pitchFamily="18" charset="0"/>
        <a:defRPr sz="1000">
          <a:solidFill>
            <a:srgbClr val="000000"/>
          </a:solidFill>
          <a:latin typeface="+mn-lt"/>
          <a:ea typeface="+mn-ea"/>
        </a:defRPr>
      </a:lvl5pPr>
      <a:lvl6pPr marL="2514600" indent="-228600" algn="l" defTabSz="449263" rtl="0" eaLnBrk="0" fontAlgn="base" hangingPunct="0">
        <a:spcBef>
          <a:spcPts val="250"/>
        </a:spcBef>
        <a:spcAft>
          <a:spcPct val="0"/>
        </a:spcAft>
        <a:buClr>
          <a:srgbClr val="000000"/>
        </a:buClr>
        <a:buSzPct val="100000"/>
        <a:buFont typeface="Times New Roman" pitchFamily="16" charset="0"/>
        <a:defRPr sz="1000">
          <a:solidFill>
            <a:srgbClr val="000000"/>
          </a:solidFill>
          <a:latin typeface="+mn-lt"/>
          <a:ea typeface="+mn-ea"/>
        </a:defRPr>
      </a:lvl6pPr>
      <a:lvl7pPr marL="2971800" indent="-228600" algn="l" defTabSz="449263" rtl="0" eaLnBrk="0" fontAlgn="base" hangingPunct="0">
        <a:spcBef>
          <a:spcPts val="250"/>
        </a:spcBef>
        <a:spcAft>
          <a:spcPct val="0"/>
        </a:spcAft>
        <a:buClr>
          <a:srgbClr val="000000"/>
        </a:buClr>
        <a:buSzPct val="100000"/>
        <a:buFont typeface="Times New Roman" pitchFamily="16" charset="0"/>
        <a:defRPr sz="1000">
          <a:solidFill>
            <a:srgbClr val="000000"/>
          </a:solidFill>
          <a:latin typeface="+mn-lt"/>
          <a:ea typeface="+mn-ea"/>
        </a:defRPr>
      </a:lvl7pPr>
      <a:lvl8pPr marL="3429000" indent="-228600" algn="l" defTabSz="449263" rtl="0" eaLnBrk="0" fontAlgn="base" hangingPunct="0">
        <a:spcBef>
          <a:spcPts val="250"/>
        </a:spcBef>
        <a:spcAft>
          <a:spcPct val="0"/>
        </a:spcAft>
        <a:buClr>
          <a:srgbClr val="000000"/>
        </a:buClr>
        <a:buSzPct val="100000"/>
        <a:buFont typeface="Times New Roman" pitchFamily="16" charset="0"/>
        <a:defRPr sz="1000">
          <a:solidFill>
            <a:srgbClr val="000000"/>
          </a:solidFill>
          <a:latin typeface="+mn-lt"/>
          <a:ea typeface="+mn-ea"/>
        </a:defRPr>
      </a:lvl8pPr>
      <a:lvl9pPr marL="3886200" indent="-228600" algn="l" defTabSz="449263" rtl="0" eaLnBrk="0" fontAlgn="base" hangingPunct="0">
        <a:spcBef>
          <a:spcPts val="250"/>
        </a:spcBef>
        <a:spcAft>
          <a:spcPct val="0"/>
        </a:spcAft>
        <a:buClr>
          <a:srgbClr val="000000"/>
        </a:buClr>
        <a:buSzPct val="100000"/>
        <a:buFont typeface="Times New Roman" pitchFamily="16" charset="0"/>
        <a:defRPr sz="1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Microsoft_Excel_97-2003_Worksheet1.xls"/></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4"/>
          <p:cNvSpPr>
            <a:spLocks noGrp="1"/>
          </p:cNvSpPr>
          <p:nvPr>
            <p:ph type="ctrTitle"/>
          </p:nvPr>
        </p:nvSpPr>
        <p:spPr bwMode="auto">
          <a:xfrm>
            <a:off x="395288" y="2420938"/>
            <a:ext cx="8132762" cy="23050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Times New Roman" pitchFamily="16" charset="0"/>
              <a:buNone/>
              <a:defRPr/>
            </a:pPr>
            <a:r>
              <a:rPr lang="ru-RU" altLang="ru-RU" sz="3600" b="1" dirty="0" smtClean="0">
                <a:solidFill>
                  <a:schemeClr val="bg1"/>
                </a:solidFill>
                <a:effectLst>
                  <a:outerShdw blurRad="50800" dist="38100" dir="2700000" algn="tl" rotWithShape="0">
                    <a:prstClr val="black">
                      <a:alpha val="40000"/>
                    </a:prstClr>
                  </a:outerShdw>
                </a:effectLst>
              </a:rPr>
              <a:t/>
            </a:r>
            <a:br>
              <a:rPr lang="ru-RU" altLang="ru-RU" sz="3600" b="1" dirty="0" smtClean="0">
                <a:solidFill>
                  <a:schemeClr val="bg1"/>
                </a:solidFill>
                <a:effectLst>
                  <a:outerShdw blurRad="50800" dist="38100" dir="2700000" algn="tl" rotWithShape="0">
                    <a:prstClr val="black">
                      <a:alpha val="40000"/>
                    </a:prstClr>
                  </a:outerShdw>
                </a:effectLst>
              </a:rPr>
            </a:br>
            <a:r>
              <a:rPr lang="en-US" altLang="ru-RU" sz="3600" b="1" dirty="0" smtClean="0">
                <a:solidFill>
                  <a:schemeClr val="bg1"/>
                </a:solidFill>
                <a:effectLst>
                  <a:outerShdw blurRad="50800" dist="38100" dir="2700000" algn="tl" rotWithShape="0">
                    <a:prstClr val="black">
                      <a:alpha val="40000"/>
                    </a:prstClr>
                  </a:outerShdw>
                </a:effectLst>
              </a:rPr>
              <a:t>The pathway to low carbon economic growth</a:t>
            </a:r>
            <a:endParaRPr lang="ru-RU" altLang="ru-RU" sz="3200" b="1" dirty="0" smtClean="0">
              <a:solidFill>
                <a:schemeClr val="bg1"/>
              </a:solidFill>
              <a:effectLst>
                <a:outerShdw blurRad="50800" dist="38100" dir="2700000" algn="tl" rotWithShape="0">
                  <a:prstClr val="black">
                    <a:alpha val="40000"/>
                  </a:prstClr>
                </a:outerShdw>
              </a:effectLst>
            </a:endParaRPr>
          </a:p>
        </p:txBody>
      </p:sp>
      <p:sp>
        <p:nvSpPr>
          <p:cNvPr id="9219" name="Заголовок 4"/>
          <p:cNvSpPr>
            <a:spLocks/>
          </p:cNvSpPr>
          <p:nvPr/>
        </p:nvSpPr>
        <p:spPr bwMode="auto">
          <a:xfrm>
            <a:off x="0" y="6092825"/>
            <a:ext cx="913923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0000"/>
              </a:buClr>
              <a:buSzPct val="100000"/>
              <a:buFont typeface="Times New Roman" pitchFamily="16" charset="0"/>
              <a:buNone/>
              <a:defRPr/>
            </a:pPr>
            <a:endParaRPr lang="ru-RU" altLang="ru-RU" sz="1200" b="1" dirty="0">
              <a:solidFill>
                <a:schemeClr val="bg1"/>
              </a:solidFill>
              <a:effectLst>
                <a:outerShdw blurRad="50800" dist="38100" dir="2700000" algn="tl" rotWithShape="0">
                  <a:prstClr val="black">
                    <a:alpha val="40000"/>
                  </a:prstClr>
                </a:outerShdw>
              </a:effectLst>
              <a:latin typeface="+mj-lt"/>
              <a:ea typeface="+mj-ea"/>
              <a:cs typeface="+mj-cs"/>
            </a:endParaRPr>
          </a:p>
        </p:txBody>
      </p:sp>
      <p:sp>
        <p:nvSpPr>
          <p:cNvPr id="9220" name="TextBox 1"/>
          <p:cNvSpPr txBox="1">
            <a:spLocks noChangeArrowheads="1"/>
          </p:cNvSpPr>
          <p:nvPr/>
        </p:nvSpPr>
        <p:spPr bwMode="auto">
          <a:xfrm>
            <a:off x="356803" y="5631160"/>
            <a:ext cx="84256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itchFamily="18" charset="0"/>
              <a:buNone/>
            </a:pPr>
            <a:r>
              <a:rPr lang="en-US" altLang="ru-RU" b="1" dirty="0" err="1" smtClean="0">
                <a:solidFill>
                  <a:schemeClr val="tx1"/>
                </a:solidFill>
                <a:cs typeface="Arial" pitchFamily="34" charset="0"/>
              </a:rPr>
              <a:t>Yaroslav</a:t>
            </a:r>
            <a:r>
              <a:rPr lang="en-US" altLang="ru-RU" b="1" dirty="0" smtClean="0">
                <a:solidFill>
                  <a:schemeClr val="tx1"/>
                </a:solidFill>
                <a:cs typeface="Arial" pitchFamily="34" charset="0"/>
              </a:rPr>
              <a:t> </a:t>
            </a:r>
            <a:r>
              <a:rPr lang="en-US" altLang="ru-RU" b="1" dirty="0" err="1" smtClean="0">
                <a:solidFill>
                  <a:schemeClr val="tx1"/>
                </a:solidFill>
                <a:cs typeface="Arial" pitchFamily="34" charset="0"/>
              </a:rPr>
              <a:t>Mandron</a:t>
            </a:r>
            <a:endParaRPr lang="en-US" altLang="ru-RU" b="1" dirty="0" smtClean="0">
              <a:solidFill>
                <a:schemeClr val="tx1"/>
              </a:solidFill>
              <a:cs typeface="Arial" pitchFamily="34" charset="0"/>
            </a:endParaRPr>
          </a:p>
          <a:p>
            <a:pPr algn="ctr" eaLnBrk="1" hangingPunct="1">
              <a:buClr>
                <a:srgbClr val="000000"/>
              </a:buClr>
              <a:buSzPct val="100000"/>
              <a:buFont typeface="Times New Roman" pitchFamily="18" charset="0"/>
              <a:buNone/>
            </a:pPr>
            <a:r>
              <a:rPr lang="en-US" altLang="ru-RU" b="1" dirty="0" smtClean="0">
                <a:solidFill>
                  <a:schemeClr val="tx1"/>
                </a:solidFill>
                <a:cs typeface="Arial" pitchFamily="34" charset="0"/>
              </a:rPr>
              <a:t>Director of Department for Tariffs Regulation, Infrastructural Reforms and Energy Efficiency </a:t>
            </a:r>
            <a:endParaRPr lang="ru-RU" altLang="ru-RU" b="1" dirty="0">
              <a:solidFill>
                <a:schemeClr val="tx1"/>
              </a:solidFill>
              <a:cs typeface="Arial" pitchFamily="34" charset="0"/>
            </a:endParaRPr>
          </a:p>
        </p:txBody>
      </p:sp>
      <p:sp>
        <p:nvSpPr>
          <p:cNvPr id="9221" name="TextBox 1"/>
          <p:cNvSpPr txBox="1">
            <a:spLocks noChangeArrowheads="1"/>
          </p:cNvSpPr>
          <p:nvPr/>
        </p:nvSpPr>
        <p:spPr bwMode="auto">
          <a:xfrm>
            <a:off x="7019925" y="260350"/>
            <a:ext cx="1873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itchFamily="18" charset="0"/>
              <a:buNone/>
            </a:pPr>
            <a:r>
              <a:rPr lang="ru-RU" altLang="ru-RU" sz="1600">
                <a:solidFill>
                  <a:schemeClr val="tx1"/>
                </a:solidFill>
              </a:rPr>
              <a:t>2016</a:t>
            </a:r>
          </a:p>
        </p:txBody>
      </p:sp>
      <p:sp>
        <p:nvSpPr>
          <p:cNvPr id="2" name="Прямоугольник 1"/>
          <p:cNvSpPr/>
          <p:nvPr/>
        </p:nvSpPr>
        <p:spPr bwMode="auto">
          <a:xfrm>
            <a:off x="1403648" y="429418"/>
            <a:ext cx="3888432" cy="83934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solidFill>
                  <a:schemeClr val="tx1"/>
                </a:solidFill>
                <a:effectLst/>
                <a:latin typeface="Arial" charset="0"/>
                <a:ea typeface="Microsoft YaHei" charset="-122"/>
              </a:rPr>
              <a:t>The Ministry</a:t>
            </a:r>
            <a:r>
              <a:rPr kumimoji="0" lang="en-US" sz="1800" b="0" i="0" u="none" strike="noStrike" cap="none" normalizeH="0" dirty="0" smtClean="0">
                <a:ln>
                  <a:noFill/>
                </a:ln>
                <a:solidFill>
                  <a:schemeClr val="tx1"/>
                </a:solidFill>
                <a:effectLst/>
                <a:latin typeface="Arial" charset="0"/>
                <a:ea typeface="Microsoft YaHei" charset="-122"/>
              </a:rPr>
              <a:t> of Economic Development  of the Russian Federation</a:t>
            </a:r>
            <a:endParaRPr kumimoji="0" lang="ru-RU" sz="1800" b="0" i="0" u="none" strike="noStrike" cap="none" normalizeH="0" baseline="0" dirty="0" smtClean="0">
              <a:ln>
                <a:noFill/>
              </a:ln>
              <a:solidFill>
                <a:schemeClr val="tx1"/>
              </a:solidFill>
              <a:effectLst/>
              <a:latin typeface="Arial" charset="0"/>
              <a:ea typeface="Microsoft YaHei"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1"/>
          <p:cNvGraphicFramePr>
            <a:graphicFrameLocks/>
          </p:cNvGraphicFramePr>
          <p:nvPr>
            <p:extLst>
              <p:ext uri="{D42A27DB-BD31-4B8C-83A1-F6EECF244321}">
                <p14:modId xmlns:p14="http://schemas.microsoft.com/office/powerpoint/2010/main" val="104452497"/>
              </p:ext>
            </p:extLst>
          </p:nvPr>
        </p:nvGraphicFramePr>
        <p:xfrm>
          <a:off x="251520" y="1196752"/>
          <a:ext cx="8674077" cy="4176464"/>
        </p:xfrm>
        <a:graphic>
          <a:graphicData uri="http://schemas.openxmlformats.org/drawingml/2006/chart">
            <c:chart xmlns:c="http://schemas.openxmlformats.org/drawingml/2006/chart" xmlns:r="http://schemas.openxmlformats.org/officeDocument/2006/relationships" r:id="rId2"/>
          </a:graphicData>
        </a:graphic>
      </p:graphicFrame>
      <p:pic>
        <p:nvPicPr>
          <p:cNvPr id="102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90" y="2135934"/>
            <a:ext cx="7748163" cy="364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p:cNvSpPr txBox="1">
            <a:spLocks noChangeArrowheads="1"/>
          </p:cNvSpPr>
          <p:nvPr/>
        </p:nvSpPr>
        <p:spPr bwMode="auto">
          <a:xfrm>
            <a:off x="712268" y="1196751"/>
            <a:ext cx="7767985"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chemeClr val="accent1"/>
            </a:solidFill>
            <a:miter lim="800000"/>
            <a:headEnd/>
            <a:tailEnd/>
          </a:ln>
          <a:effectLst>
            <a:outerShdw blurRad="50800" dist="38100" dir="2700000" algn="tl" rotWithShape="0">
              <a:srgbClr val="808080">
                <a:alpha val="39998"/>
              </a:srgbClr>
            </a:outerShdw>
          </a:effectLst>
        </p:spPr>
        <p:txBody>
          <a:bodyPr wrap="square">
            <a:spAutoFit/>
          </a:bodyPr>
          <a:lstStyle>
            <a:lvl1pPr marL="171450" indent="-171450">
              <a:defRPr kumimoji="1" sz="2800">
                <a:solidFill>
                  <a:srgbClr val="00703C"/>
                </a:solidFill>
                <a:latin typeface="Arial" pitchFamily="34" charset="0"/>
                <a:cs typeface="Arial" pitchFamily="34" charset="0"/>
              </a:defRPr>
            </a:lvl1pPr>
            <a:lvl2pPr>
              <a:defRPr kumimoji="1" sz="2000">
                <a:solidFill>
                  <a:srgbClr val="00703C"/>
                </a:solidFill>
                <a:latin typeface="Arial" pitchFamily="34" charset="0"/>
                <a:cs typeface="Arial" pitchFamily="34" charset="0"/>
              </a:defRPr>
            </a:lvl2pPr>
            <a:lvl3pPr>
              <a:defRPr kumimoji="1" sz="2000">
                <a:solidFill>
                  <a:srgbClr val="00703C"/>
                </a:solidFill>
                <a:latin typeface="Arial" pitchFamily="34" charset="0"/>
                <a:cs typeface="Arial" pitchFamily="34" charset="0"/>
              </a:defRPr>
            </a:lvl3pPr>
            <a:lvl4pPr marL="1600200">
              <a:defRPr kumimoji="1" sz="2000">
                <a:solidFill>
                  <a:srgbClr val="404040"/>
                </a:solidFill>
                <a:latin typeface="Arial" pitchFamily="34" charset="0"/>
                <a:cs typeface="Arial" pitchFamily="34" charset="0"/>
              </a:defRPr>
            </a:lvl4pPr>
            <a:lvl5pPr marL="2057400">
              <a:defRPr kumimoji="1" sz="2000">
                <a:solidFill>
                  <a:srgbClr val="404040"/>
                </a:solidFill>
                <a:latin typeface="Arial" pitchFamily="34" charset="0"/>
                <a:cs typeface="Arial" pitchFamily="34" charset="0"/>
              </a:defRPr>
            </a:lvl5pPr>
            <a:lvl6pPr marL="2514600" eaLnBrk="0" hangingPunct="0">
              <a:buChar char="»"/>
              <a:defRPr kumimoji="1" sz="2000">
                <a:solidFill>
                  <a:srgbClr val="404040"/>
                </a:solidFill>
                <a:latin typeface="Arial" pitchFamily="34" charset="0"/>
                <a:cs typeface="Arial" pitchFamily="34" charset="0"/>
              </a:defRPr>
            </a:lvl6pPr>
            <a:lvl7pPr marL="2971800" eaLnBrk="0" hangingPunct="0">
              <a:buChar char="»"/>
              <a:defRPr kumimoji="1" sz="2000">
                <a:solidFill>
                  <a:srgbClr val="404040"/>
                </a:solidFill>
                <a:latin typeface="Arial" pitchFamily="34" charset="0"/>
                <a:cs typeface="Arial" pitchFamily="34" charset="0"/>
              </a:defRPr>
            </a:lvl7pPr>
            <a:lvl8pPr marL="3429000" eaLnBrk="0" hangingPunct="0">
              <a:buChar char="»"/>
              <a:defRPr kumimoji="1" sz="2000">
                <a:solidFill>
                  <a:srgbClr val="404040"/>
                </a:solidFill>
                <a:latin typeface="Arial" pitchFamily="34" charset="0"/>
                <a:cs typeface="Arial" pitchFamily="34" charset="0"/>
              </a:defRPr>
            </a:lvl8pPr>
            <a:lvl9pPr marL="3886200" eaLnBrk="0" hangingPunct="0">
              <a:buChar char="»"/>
              <a:defRPr kumimoji="1" sz="2000">
                <a:solidFill>
                  <a:srgbClr val="404040"/>
                </a:solidFill>
                <a:latin typeface="Arial" pitchFamily="34" charset="0"/>
                <a:cs typeface="Arial" pitchFamily="34" charset="0"/>
              </a:defRPr>
            </a:lvl9pPr>
          </a:lstStyle>
          <a:p>
            <a:pPr marL="0" indent="0">
              <a:defRPr/>
            </a:pPr>
            <a:r>
              <a:rPr lang="en-GB" sz="1200" dirty="0" smtClean="0">
                <a:solidFill>
                  <a:schemeClr val="tx1"/>
                </a:solidFill>
                <a:latin typeface="Times New Roman" pitchFamily="18" charset="0"/>
                <a:ea typeface="Microsoft YaHei" charset="-122"/>
                <a:cs typeface="Times New Roman" pitchFamily="18" charset="0"/>
              </a:rPr>
              <a:t>In </a:t>
            </a:r>
            <a:r>
              <a:rPr lang="en-GB" sz="1200" dirty="0">
                <a:solidFill>
                  <a:schemeClr val="tx1"/>
                </a:solidFill>
                <a:latin typeface="Times New Roman" pitchFamily="18" charset="0"/>
                <a:ea typeface="Microsoft YaHei" charset="-122"/>
                <a:cs typeface="Times New Roman" pitchFamily="18" charset="0"/>
              </a:rPr>
              <a:t>2015 </a:t>
            </a:r>
            <a:r>
              <a:rPr lang="en-GB" sz="1200" dirty="0" smtClean="0">
                <a:solidFill>
                  <a:schemeClr val="tx1"/>
                </a:solidFill>
                <a:latin typeface="Times New Roman" pitchFamily="18" charset="0"/>
                <a:ea typeface="Microsoft YaHei" charset="-122"/>
                <a:cs typeface="Times New Roman" pitchFamily="18" charset="0"/>
              </a:rPr>
              <a:t>GHG emission from energy sector were 29% below as compared with those of 1990’s  level,  while emission from fossil fuel combustion decreased by 39%, from industrial processes – by 28% , from agriculture – by 60% for </a:t>
            </a:r>
            <a:r>
              <a:rPr lang="en-GB" sz="1200" dirty="0">
                <a:solidFill>
                  <a:schemeClr val="tx1"/>
                </a:solidFill>
                <a:latin typeface="Times New Roman" pitchFamily="18" charset="0"/>
                <a:ea typeface="Microsoft YaHei" charset="-122"/>
                <a:cs typeface="Times New Roman" pitchFamily="18" charset="0"/>
              </a:rPr>
              <a:t>the same </a:t>
            </a:r>
            <a:r>
              <a:rPr lang="en-GB" sz="1200" dirty="0" smtClean="0">
                <a:solidFill>
                  <a:schemeClr val="tx1"/>
                </a:solidFill>
                <a:latin typeface="Times New Roman" pitchFamily="18" charset="0"/>
                <a:ea typeface="Microsoft YaHei" charset="-122"/>
                <a:cs typeface="Times New Roman" pitchFamily="18" charset="0"/>
              </a:rPr>
              <a:t>period.</a:t>
            </a:r>
            <a:endParaRPr kumimoji="0" lang="ru-RU" altLang="ru-RU" sz="1200" dirty="0" smtClean="0">
              <a:solidFill>
                <a:schemeClr val="tx1"/>
              </a:solidFill>
              <a:latin typeface="Times New Roman" pitchFamily="18" charset="0"/>
              <a:ea typeface="Microsoft YaHei" charset="-122"/>
              <a:cs typeface="Times New Roman" pitchFamily="18" charset="0"/>
            </a:endParaRPr>
          </a:p>
        </p:txBody>
      </p:sp>
      <p:sp>
        <p:nvSpPr>
          <p:cNvPr id="13" name="Прямоугольник 12"/>
          <p:cNvSpPr/>
          <p:nvPr/>
        </p:nvSpPr>
        <p:spPr>
          <a:xfrm>
            <a:off x="395536" y="404664"/>
            <a:ext cx="8064896" cy="466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defRPr/>
            </a:pPr>
            <a:r>
              <a:rPr lang="en-US" altLang="ru-RU" b="1" dirty="0" smtClean="0">
                <a:solidFill>
                  <a:schemeClr val="tx1"/>
                </a:solidFill>
                <a:latin typeface="Times New Roman" pitchFamily="18" charset="0"/>
                <a:cs typeface="Times New Roman" pitchFamily="18" charset="0"/>
              </a:rPr>
              <a:t>Anthropogenic GHG emission  drop in Russia from 1990 to 2015 , by sources and gases  (million tons CO2-eqv) </a:t>
            </a:r>
            <a:endParaRPr lang="ru-RU" b="1" dirty="0">
              <a:solidFill>
                <a:schemeClr val="tx1"/>
              </a:solidFill>
              <a:latin typeface="Times New Roman" pitchFamily="18" charset="0"/>
              <a:cs typeface="Times New Roman" pitchFamily="18" charset="0"/>
            </a:endParaRPr>
          </a:p>
        </p:txBody>
      </p:sp>
      <p:sp>
        <p:nvSpPr>
          <p:cNvPr id="2" name="Прямоугольник 1"/>
          <p:cNvSpPr/>
          <p:nvPr/>
        </p:nvSpPr>
        <p:spPr bwMode="auto">
          <a:xfrm>
            <a:off x="2212376" y="2276872"/>
            <a:ext cx="5292588" cy="18778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rgbClr val="FF0000"/>
                </a:solidFill>
                <a:latin typeface="Arial" charset="0"/>
                <a:ea typeface="Microsoft YaHei" charset="-122"/>
              </a:rPr>
              <a:t>GHG emission level of 1990 </a:t>
            </a:r>
            <a:endParaRPr kumimoji="0" lang="ru-RU" sz="1000" b="1" i="0" u="none" strike="noStrike" cap="none" normalizeH="0" baseline="0" dirty="0" smtClean="0">
              <a:ln>
                <a:noFill/>
              </a:ln>
              <a:solidFill>
                <a:srgbClr val="FF0000"/>
              </a:solidFill>
              <a:effectLst/>
              <a:latin typeface="Arial" charset="0"/>
              <a:ea typeface="Microsoft YaHei" charset="-122"/>
            </a:endParaRPr>
          </a:p>
        </p:txBody>
      </p:sp>
      <p:sp>
        <p:nvSpPr>
          <p:cNvPr id="6" name="Прямоугольник 5"/>
          <p:cNvSpPr/>
          <p:nvPr/>
        </p:nvSpPr>
        <p:spPr bwMode="auto">
          <a:xfrm>
            <a:off x="2028946" y="4077072"/>
            <a:ext cx="310806" cy="504056"/>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solidFill>
                  <a:schemeClr val="tx1"/>
                </a:solidFill>
                <a:effectLst/>
                <a:latin typeface="Arial" charset="0"/>
                <a:ea typeface="Microsoft YaHei" charset="-122"/>
              </a:rPr>
              <a:t>Total</a:t>
            </a:r>
            <a:endParaRPr kumimoji="0" lang="ru-RU" sz="1000" b="0" i="0" u="none" strike="noStrike" cap="none" normalizeH="0" baseline="0" dirty="0" smtClean="0">
              <a:ln>
                <a:noFill/>
              </a:ln>
              <a:solidFill>
                <a:schemeClr val="tx1"/>
              </a:solidFill>
              <a:effectLst/>
              <a:latin typeface="Arial" charset="0"/>
              <a:ea typeface="Microsoft YaHei" charset="-122"/>
            </a:endParaRPr>
          </a:p>
        </p:txBody>
      </p:sp>
      <p:sp>
        <p:nvSpPr>
          <p:cNvPr id="8" name="Прямоугольник 7"/>
          <p:cNvSpPr/>
          <p:nvPr/>
        </p:nvSpPr>
        <p:spPr bwMode="auto">
          <a:xfrm>
            <a:off x="2513716" y="4077072"/>
            <a:ext cx="3096344" cy="1584176"/>
          </a:xfrm>
          <a:prstGeom prst="rect">
            <a:avLst/>
          </a:prstGeom>
          <a:solidFill>
            <a:schemeClr val="bg1"/>
          </a:solidFill>
          <a:ln w="9525" cap="flat" cmpd="sng" algn="ctr">
            <a:noFill/>
            <a:prstDash val="solid"/>
            <a:round/>
            <a:headEnd type="none" w="med" len="med"/>
            <a:tailEnd type="none" w="med" len="med"/>
          </a:ln>
          <a:effectLst/>
          <a:extLst/>
        </p:spPr>
        <p:txBody>
          <a:bodyPr vert="vert270" wrap="square" lIns="91440" tIns="45720" rIns="91440" bIns="45720" numCol="1" rtlCol="0" anchor="ctr" anchorCtr="0" compatLnSpc="1">
            <a:prstTxWarp prst="textNoShape">
              <a:avLst/>
            </a:prstTxWarp>
          </a:bodyPr>
          <a:lstStyle/>
          <a:p>
            <a:pPr marL="0" marR="0" indent="0" algn="r" defTabSz="449263" rtl="0" eaLnBrk="1" fontAlgn="base" latinLnBrk="0" hangingPunct="1">
              <a:lnSpc>
                <a:spcPct val="100000"/>
              </a:lnSpc>
              <a:spcBef>
                <a:spcPct val="0"/>
              </a:spcBef>
              <a:spcAft>
                <a:spcPts val="600"/>
              </a:spcAft>
              <a:buClr>
                <a:srgbClr val="000000"/>
              </a:buClr>
              <a:buSzPct val="100000"/>
              <a:buFont typeface="Times New Roman" pitchFamily="16" charset="0"/>
              <a:buNone/>
              <a:tabLst/>
            </a:pPr>
            <a:r>
              <a:rPr lang="en-US" sz="1000" dirty="0" smtClean="0">
                <a:solidFill>
                  <a:schemeClr val="tx1"/>
                </a:solidFill>
                <a:latin typeface="Arial" charset="0"/>
                <a:ea typeface="Microsoft YaHei" charset="-122"/>
              </a:rPr>
              <a:t>Power generation</a:t>
            </a: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1000" dirty="0" smtClean="0">
              <a:solidFill>
                <a:schemeClr val="tx1"/>
              </a:solidFill>
              <a:latin typeface="Arial" charset="0"/>
              <a:ea typeface="Microsoft YaHei" charset="-122"/>
            </a:endParaRPr>
          </a:p>
          <a:p>
            <a:pPr marL="0" marR="0" indent="0" algn="r" defTabSz="449263" rtl="0" eaLnBrk="1" fontAlgn="base" latinLnBrk="0" hangingPunct="1">
              <a:lnSpc>
                <a:spcPct val="100000"/>
              </a:lnSpc>
              <a:spcBef>
                <a:spcPct val="0"/>
              </a:spcBef>
              <a:spcAft>
                <a:spcPts val="600"/>
              </a:spcAft>
              <a:buClr>
                <a:srgbClr val="000000"/>
              </a:buClr>
              <a:buSzPct val="100000"/>
              <a:buFont typeface="Times New Roman" pitchFamily="16" charset="0"/>
              <a:buNone/>
              <a:tabLst/>
            </a:pPr>
            <a:r>
              <a:rPr kumimoji="0" lang="en-US" sz="1000" b="0" i="0" u="none" strike="noStrike" cap="none" normalizeH="0" baseline="0" dirty="0" smtClean="0">
                <a:ln>
                  <a:noFill/>
                </a:ln>
                <a:solidFill>
                  <a:schemeClr val="tx1"/>
                </a:solidFill>
                <a:effectLst/>
                <a:latin typeface="Arial" charset="0"/>
                <a:ea typeface="Microsoft YaHei" charset="-122"/>
              </a:rPr>
              <a:t>Fuel combustion</a:t>
            </a: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000" b="0" i="0" u="none" strike="noStrike" cap="none" normalizeH="0" baseline="0" dirty="0" smtClean="0">
              <a:ln>
                <a:noFill/>
              </a:ln>
              <a:solidFill>
                <a:schemeClr val="tx1"/>
              </a:solidFill>
              <a:effectLst/>
              <a:latin typeface="Arial" charset="0"/>
              <a:ea typeface="Microsoft YaHei" charset="-122"/>
            </a:endParaRPr>
          </a:p>
          <a:p>
            <a:pPr marL="0" marR="0" indent="0" algn="r" defTabSz="449263" rtl="0" eaLnBrk="1" fontAlgn="base" latinLnBrk="0" hangingPunct="1">
              <a:lnSpc>
                <a:spcPct val="100000"/>
              </a:lnSpc>
              <a:spcBef>
                <a:spcPct val="0"/>
              </a:spcBef>
              <a:spcAft>
                <a:spcPts val="600"/>
              </a:spcAft>
              <a:buClr>
                <a:srgbClr val="000000"/>
              </a:buClr>
              <a:buSzPct val="100000"/>
              <a:buFont typeface="Times New Roman" pitchFamily="16" charset="0"/>
              <a:buNone/>
              <a:tabLst/>
            </a:pPr>
            <a:r>
              <a:rPr lang="en-US" sz="1000" dirty="0" smtClean="0">
                <a:solidFill>
                  <a:schemeClr val="tx1"/>
                </a:solidFill>
                <a:latin typeface="Arial" charset="0"/>
                <a:ea typeface="Microsoft YaHei" charset="-122"/>
              </a:rPr>
              <a:t>Exploration</a:t>
            </a: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1000" dirty="0" smtClean="0">
              <a:solidFill>
                <a:schemeClr val="tx1"/>
              </a:solidFill>
              <a:latin typeface="Arial" charset="0"/>
              <a:ea typeface="Microsoft YaHei" charset="-122"/>
            </a:endParaRPr>
          </a:p>
          <a:p>
            <a:pPr marL="0" marR="0" indent="0" algn="r" defTabSz="449263" rtl="0" eaLnBrk="1" fontAlgn="base" latinLnBrk="0" hangingPunct="1">
              <a:lnSpc>
                <a:spcPct val="100000"/>
              </a:lnSpc>
              <a:spcBef>
                <a:spcPct val="0"/>
              </a:spcBef>
              <a:spcAft>
                <a:spcPts val="1200"/>
              </a:spcAft>
              <a:buClr>
                <a:srgbClr val="000000"/>
              </a:buClr>
              <a:buSzPct val="100000"/>
              <a:buFont typeface="Times New Roman" pitchFamily="16" charset="0"/>
              <a:buNone/>
              <a:tabLst/>
            </a:pPr>
            <a:r>
              <a:rPr kumimoji="0" lang="en-US" sz="1000" b="0" i="0" u="none" strike="noStrike" cap="none" normalizeH="0" baseline="0" dirty="0" smtClean="0">
                <a:ln>
                  <a:noFill/>
                </a:ln>
                <a:solidFill>
                  <a:schemeClr val="tx1"/>
                </a:solidFill>
                <a:effectLst/>
                <a:latin typeface="Arial" charset="0"/>
                <a:ea typeface="Microsoft YaHei" charset="-122"/>
              </a:rPr>
              <a:t>Industrial process</a:t>
            </a: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000" b="0" i="0" u="none" strike="noStrike" cap="none" normalizeH="0" baseline="0" dirty="0" smtClean="0">
              <a:ln>
                <a:noFill/>
              </a:ln>
              <a:solidFill>
                <a:schemeClr val="tx1"/>
              </a:solidFill>
              <a:effectLst/>
              <a:latin typeface="Arial" charset="0"/>
              <a:ea typeface="Microsoft YaHei" charset="-122"/>
            </a:endParaRP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dirty="0" smtClean="0">
                <a:solidFill>
                  <a:schemeClr val="tx1"/>
                </a:solidFill>
                <a:latin typeface="Arial" charset="0"/>
                <a:ea typeface="Microsoft YaHei" charset="-122"/>
              </a:rPr>
              <a:t>Agriculture</a:t>
            </a: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1000" dirty="0" smtClean="0">
              <a:solidFill>
                <a:schemeClr val="tx1"/>
              </a:solidFill>
              <a:latin typeface="Arial" charset="0"/>
              <a:ea typeface="Microsoft YaHei" charset="-122"/>
            </a:endParaRP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1000" dirty="0" smtClean="0">
              <a:solidFill>
                <a:schemeClr val="tx1"/>
              </a:solidFill>
              <a:latin typeface="Arial" charset="0"/>
              <a:ea typeface="Microsoft YaHei" charset="-122"/>
            </a:endParaRPr>
          </a:p>
          <a:p>
            <a:pPr marL="0" marR="0" indent="0" algn="r" defTabSz="449263" rtl="0" eaLnBrk="1" fontAlgn="base" latinLnBrk="0" hangingPunct="1">
              <a:lnSpc>
                <a:spcPct val="100000"/>
              </a:lnSpc>
              <a:spcBef>
                <a:spcPct val="0"/>
              </a:spcBef>
              <a:spcAft>
                <a:spcPts val="600"/>
              </a:spcAft>
              <a:buClr>
                <a:srgbClr val="000000"/>
              </a:buClr>
              <a:buSzPct val="100000"/>
              <a:buFont typeface="Times New Roman" pitchFamily="16" charset="0"/>
              <a:buNone/>
              <a:tabLst/>
            </a:pPr>
            <a:r>
              <a:rPr kumimoji="0" lang="en-US" sz="1000" b="0" i="0" u="none" strike="noStrike" cap="none" normalizeH="0" baseline="0" dirty="0" smtClean="0">
                <a:ln>
                  <a:noFill/>
                </a:ln>
                <a:solidFill>
                  <a:schemeClr val="tx1"/>
                </a:solidFill>
                <a:effectLst/>
                <a:latin typeface="Arial" charset="0"/>
                <a:ea typeface="Microsoft YaHei" charset="-122"/>
              </a:rPr>
              <a:t>Wastes</a:t>
            </a: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000" b="0" i="0" u="none" strike="noStrike" cap="none" normalizeH="0" baseline="0" dirty="0" smtClean="0">
              <a:ln>
                <a:noFill/>
              </a:ln>
              <a:solidFill>
                <a:schemeClr val="tx1"/>
              </a:solidFill>
              <a:effectLst/>
              <a:latin typeface="Arial" charset="0"/>
              <a:ea typeface="Microsoft YaHei" charset="-122"/>
            </a:endParaRP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dirty="0" smtClean="0">
                <a:solidFill>
                  <a:schemeClr val="tx1"/>
                </a:solidFill>
                <a:latin typeface="Arial" charset="0"/>
                <a:ea typeface="Microsoft YaHei" charset="-122"/>
              </a:rPr>
              <a:t>Forestry</a:t>
            </a:r>
            <a:endParaRPr kumimoji="0" lang="en-US" sz="1000" b="0" i="0" u="none" strike="noStrike" cap="none" normalizeH="0" baseline="0" dirty="0" smtClean="0">
              <a:ln>
                <a:noFill/>
              </a:ln>
              <a:solidFill>
                <a:schemeClr val="tx1"/>
              </a:solidFill>
              <a:effectLst/>
              <a:latin typeface="Arial" charset="0"/>
              <a:ea typeface="Microsoft YaHei" charset="-122"/>
            </a:endParaRP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1000" b="0" i="0" u="none" strike="noStrike" cap="none" normalizeH="0" baseline="0" dirty="0" smtClean="0">
              <a:ln>
                <a:noFill/>
              </a:ln>
              <a:solidFill>
                <a:schemeClr val="tx1"/>
              </a:solidFill>
              <a:effectLst/>
              <a:latin typeface="Arial" charset="0"/>
              <a:ea typeface="Microsoft YaHei" charset="-122"/>
            </a:endParaRPr>
          </a:p>
        </p:txBody>
      </p:sp>
      <p:sp>
        <p:nvSpPr>
          <p:cNvPr id="10" name="Прямоугольник 9"/>
          <p:cNvSpPr/>
          <p:nvPr/>
        </p:nvSpPr>
        <p:spPr bwMode="auto">
          <a:xfrm>
            <a:off x="5610060" y="4077072"/>
            <a:ext cx="2706356" cy="129614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vert270" wrap="square" lIns="91440" tIns="45720" rIns="91440" bIns="45720" numCol="1" rtlCol="0" anchor="t" anchorCtr="0" compatLnSpc="1">
            <a:prstTxWarp prst="textNoShape">
              <a:avLst/>
            </a:prstTxWarp>
          </a:bodyPr>
          <a:lstStyle/>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solidFill>
                  <a:schemeClr val="tx1"/>
                </a:solidFill>
                <a:effectLst/>
                <a:latin typeface="Arial" charset="0"/>
                <a:ea typeface="Microsoft YaHei" charset="-122"/>
              </a:rPr>
              <a:t>CO2</a:t>
            </a: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000" b="0" i="0" u="none" strike="noStrike" cap="none" normalizeH="0" baseline="0" dirty="0" smtClean="0">
              <a:ln>
                <a:noFill/>
              </a:ln>
              <a:solidFill>
                <a:schemeClr val="tx1"/>
              </a:solidFill>
              <a:effectLst/>
              <a:latin typeface="Arial" charset="0"/>
              <a:ea typeface="Microsoft YaHei" charset="-122"/>
            </a:endParaRP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1000" dirty="0">
              <a:solidFill>
                <a:schemeClr val="tx1"/>
              </a:solidFill>
              <a:latin typeface="Arial" charset="0"/>
              <a:ea typeface="Microsoft YaHei" charset="-122"/>
            </a:endParaRPr>
          </a:p>
          <a:p>
            <a:pPr marL="0" marR="0" indent="0" algn="r" defTabSz="449263" rtl="0" eaLnBrk="1" fontAlgn="base" latinLnBrk="0" hangingPunct="1">
              <a:lnSpc>
                <a:spcPct val="100000"/>
              </a:lnSpc>
              <a:spcBef>
                <a:spcPct val="0"/>
              </a:spcBef>
              <a:spcAft>
                <a:spcPts val="600"/>
              </a:spcAft>
              <a:buClr>
                <a:srgbClr val="000000"/>
              </a:buClr>
              <a:buSzPct val="100000"/>
              <a:buFont typeface="Times New Roman" pitchFamily="16" charset="0"/>
              <a:buNone/>
              <a:tabLst/>
            </a:pPr>
            <a:r>
              <a:rPr kumimoji="0" lang="en-US" sz="1000" b="0" i="0" u="none" strike="noStrike" cap="none" normalizeH="0" baseline="0" dirty="0" smtClean="0">
                <a:ln>
                  <a:noFill/>
                </a:ln>
                <a:solidFill>
                  <a:schemeClr val="tx1"/>
                </a:solidFill>
                <a:effectLst/>
                <a:latin typeface="Arial" charset="0"/>
                <a:ea typeface="Microsoft YaHei" charset="-122"/>
              </a:rPr>
              <a:t>CH4</a:t>
            </a:r>
            <a:endParaRPr lang="en-US" sz="1000" dirty="0" smtClean="0">
              <a:solidFill>
                <a:schemeClr val="tx1"/>
              </a:solidFill>
              <a:latin typeface="Arial" charset="0"/>
              <a:ea typeface="Microsoft YaHei" charset="-122"/>
            </a:endParaRP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1000" dirty="0">
              <a:solidFill>
                <a:schemeClr val="tx1"/>
              </a:solidFill>
              <a:latin typeface="Arial" charset="0"/>
              <a:ea typeface="Microsoft YaHei" charset="-122"/>
            </a:endParaRP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solidFill>
                  <a:schemeClr val="tx1"/>
                </a:solidFill>
                <a:effectLst/>
                <a:latin typeface="Arial" charset="0"/>
                <a:ea typeface="Microsoft YaHei" charset="-122"/>
              </a:rPr>
              <a:t>N2O</a:t>
            </a: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1000" dirty="0">
              <a:solidFill>
                <a:schemeClr val="tx1"/>
              </a:solidFill>
              <a:latin typeface="Arial" charset="0"/>
              <a:ea typeface="Microsoft YaHei" charset="-122"/>
            </a:endParaRP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000" b="0" i="0" u="none" strike="noStrike" cap="none" normalizeH="0" baseline="0" dirty="0" smtClean="0">
              <a:ln>
                <a:noFill/>
              </a:ln>
              <a:solidFill>
                <a:schemeClr val="tx1"/>
              </a:solidFill>
              <a:effectLst/>
              <a:latin typeface="Arial" charset="0"/>
              <a:ea typeface="Microsoft YaHei" charset="-122"/>
            </a:endParaRP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dirty="0" smtClean="0">
                <a:solidFill>
                  <a:schemeClr val="tx1"/>
                </a:solidFill>
                <a:latin typeface="Arial" charset="0"/>
                <a:ea typeface="Microsoft YaHei" charset="-122"/>
              </a:rPr>
              <a:t>HFC</a:t>
            </a: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000" b="0" i="0" u="none" strike="noStrike" cap="none" normalizeH="0" baseline="0" dirty="0">
              <a:ln>
                <a:noFill/>
              </a:ln>
              <a:solidFill>
                <a:schemeClr val="tx1"/>
              </a:solidFill>
              <a:effectLst/>
              <a:latin typeface="Arial" charset="0"/>
              <a:ea typeface="Microsoft YaHei" charset="-122"/>
            </a:endParaRP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1000" dirty="0" smtClean="0">
              <a:solidFill>
                <a:schemeClr val="tx1"/>
              </a:solidFill>
              <a:latin typeface="Arial" charset="0"/>
              <a:ea typeface="Microsoft YaHei" charset="-122"/>
            </a:endParaRP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solidFill>
                  <a:schemeClr val="tx1"/>
                </a:solidFill>
                <a:effectLst/>
                <a:latin typeface="Arial" charset="0"/>
                <a:ea typeface="Microsoft YaHei" charset="-122"/>
              </a:rPr>
              <a:t>PFC</a:t>
            </a: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1000" dirty="0">
              <a:solidFill>
                <a:schemeClr val="tx1"/>
              </a:solidFill>
              <a:latin typeface="Arial" charset="0"/>
              <a:ea typeface="Microsoft YaHei" charset="-122"/>
            </a:endParaRP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000" b="0" i="0" u="none" strike="noStrike" cap="none" normalizeH="0" baseline="0" dirty="0" smtClean="0">
              <a:ln>
                <a:noFill/>
              </a:ln>
              <a:solidFill>
                <a:schemeClr val="tx1"/>
              </a:solidFill>
              <a:effectLst/>
              <a:latin typeface="Arial" charset="0"/>
              <a:ea typeface="Microsoft YaHei" charset="-122"/>
            </a:endParaRPr>
          </a:p>
          <a:p>
            <a:pPr marL="0" marR="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dirty="0" smtClean="0">
                <a:solidFill>
                  <a:schemeClr val="tx1"/>
                </a:solidFill>
                <a:latin typeface="Arial" charset="0"/>
                <a:ea typeface="Microsoft YaHei" charset="-122"/>
              </a:rPr>
              <a:t>SF6</a:t>
            </a:r>
            <a:endParaRPr kumimoji="0" lang="ru-RU" sz="1000" b="0" i="0" u="none" strike="noStrike" cap="none" normalizeH="0" baseline="0" dirty="0" smtClean="0">
              <a:ln>
                <a:noFill/>
              </a:ln>
              <a:solidFill>
                <a:schemeClr val="tx1"/>
              </a:solidFill>
              <a:effectLst/>
              <a:latin typeface="Arial" charset="0"/>
              <a:ea typeface="Microsoft YaHei" charset="-122"/>
            </a:endParaRPr>
          </a:p>
        </p:txBody>
      </p:sp>
      <p:sp>
        <p:nvSpPr>
          <p:cNvPr id="11" name="Прямоугольник 10"/>
          <p:cNvSpPr/>
          <p:nvPr/>
        </p:nvSpPr>
        <p:spPr bwMode="auto">
          <a:xfrm>
            <a:off x="827584" y="2564904"/>
            <a:ext cx="576064" cy="122413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err="1" smtClean="0">
                <a:ln>
                  <a:noFill/>
                </a:ln>
                <a:solidFill>
                  <a:schemeClr val="tx1"/>
                </a:solidFill>
                <a:effectLst/>
                <a:latin typeface="Arial" charset="0"/>
                <a:ea typeface="Microsoft YaHei" charset="-122"/>
              </a:rPr>
              <a:t>Mln</a:t>
            </a:r>
            <a:r>
              <a:rPr kumimoji="0" lang="en-US" sz="1000" b="0" i="0" u="none" strike="noStrike" cap="none" normalizeH="0" baseline="0" dirty="0" smtClean="0">
                <a:ln>
                  <a:noFill/>
                </a:ln>
                <a:solidFill>
                  <a:schemeClr val="tx1"/>
                </a:solidFill>
                <a:effectLst/>
                <a:latin typeface="Arial" charset="0"/>
                <a:ea typeface="Microsoft YaHei" charset="-122"/>
              </a:rPr>
              <a:t> t CO2-eqv</a:t>
            </a:r>
            <a:endParaRPr kumimoji="0" lang="ru-RU" sz="1000" b="0" i="0" u="none" strike="noStrike" cap="none" normalizeH="0" baseline="0" dirty="0" smtClean="0">
              <a:ln>
                <a:noFill/>
              </a:ln>
              <a:solidFill>
                <a:schemeClr val="tx1"/>
              </a:solidFill>
              <a:effectLst/>
              <a:latin typeface="Arial" charset="0"/>
              <a:ea typeface="Microsoft YaHei" charset="-122"/>
            </a:endParaRPr>
          </a:p>
        </p:txBody>
      </p:sp>
      <p:sp>
        <p:nvSpPr>
          <p:cNvPr id="4" name="Прямоугольник 3"/>
          <p:cNvSpPr/>
          <p:nvPr/>
        </p:nvSpPr>
        <p:spPr bwMode="auto">
          <a:xfrm>
            <a:off x="395535" y="6309320"/>
            <a:ext cx="4210635"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rgbClr val="6699FF"/>
                </a:solidFill>
                <a:latin typeface="Arial" charset="0"/>
                <a:ea typeface="Microsoft YaHei" charset="-122"/>
              </a:rPr>
              <a:t>The Ministry of Economic Development of the Russian Federation</a:t>
            </a:r>
            <a:endParaRPr kumimoji="0" lang="ru-RU" sz="1000" b="1" i="0" u="none" strike="noStrike" cap="none" normalizeH="0" baseline="0" dirty="0" smtClean="0">
              <a:ln>
                <a:noFill/>
              </a:ln>
              <a:solidFill>
                <a:srgbClr val="6699FF"/>
              </a:solidFill>
              <a:effectLst/>
              <a:latin typeface="Arial" charset="0"/>
              <a:ea typeface="Microsoft YaHei"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bwMode="auto">
          <a:xfrm>
            <a:off x="595448" y="834963"/>
            <a:ext cx="7856302" cy="4932548"/>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1800" b="0" i="0" u="none" strike="noStrike" cap="none" normalizeH="0" baseline="0" smtClean="0">
              <a:ln>
                <a:noFill/>
              </a:ln>
              <a:solidFill>
                <a:schemeClr val="bg1"/>
              </a:solidFill>
              <a:effectLst/>
              <a:latin typeface="Arial" charset="0"/>
              <a:ea typeface="Microsoft YaHei" charset="-122"/>
            </a:endParaRPr>
          </a:p>
        </p:txBody>
      </p:sp>
      <p:sp>
        <p:nvSpPr>
          <p:cNvPr id="4" name="Прямоугольник 3"/>
          <p:cNvSpPr/>
          <p:nvPr/>
        </p:nvSpPr>
        <p:spPr bwMode="auto">
          <a:xfrm>
            <a:off x="611560" y="5517232"/>
            <a:ext cx="8280920"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smtClean="0">
                <a:ln>
                  <a:noFill/>
                </a:ln>
                <a:solidFill>
                  <a:schemeClr val="tx1"/>
                </a:solidFill>
                <a:effectLst/>
                <a:latin typeface="Arial" charset="0"/>
                <a:ea typeface="Microsoft YaHei" charset="-122"/>
              </a:rPr>
              <a:t>1998  1999   2000  2001   2002</a:t>
            </a:r>
            <a:r>
              <a:rPr kumimoji="0" lang="en-US" sz="1200" b="0" i="0" u="none" strike="noStrike" cap="none" normalizeH="0" dirty="0" smtClean="0">
                <a:ln>
                  <a:noFill/>
                </a:ln>
                <a:solidFill>
                  <a:schemeClr val="tx1"/>
                </a:solidFill>
                <a:effectLst/>
                <a:latin typeface="Arial" charset="0"/>
                <a:ea typeface="Microsoft YaHei" charset="-122"/>
              </a:rPr>
              <a:t>   2003   2004   2005   2006   2007   2008  2009   2010   2011  2012  2013   2014  2015</a:t>
            </a:r>
            <a:endParaRPr kumimoji="0" lang="ru-RU" sz="1200" b="0" i="0" u="none" strike="noStrike" cap="none" normalizeH="0" baseline="0" dirty="0" smtClean="0">
              <a:ln>
                <a:noFill/>
              </a:ln>
              <a:solidFill>
                <a:schemeClr val="tx1"/>
              </a:solidFill>
              <a:effectLst/>
              <a:latin typeface="Arial" charset="0"/>
              <a:ea typeface="Microsoft YaHei" charset="-122"/>
            </a:endParaRPr>
          </a:p>
        </p:txBody>
      </p:sp>
      <p:cxnSp>
        <p:nvCxnSpPr>
          <p:cNvPr id="6" name="Прямая соединительная линия 5"/>
          <p:cNvCxnSpPr/>
          <p:nvPr/>
        </p:nvCxnSpPr>
        <p:spPr bwMode="auto">
          <a:xfrm>
            <a:off x="611560" y="1052736"/>
            <a:ext cx="0" cy="4464496"/>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Прямая соединительная линия 7"/>
          <p:cNvCxnSpPr/>
          <p:nvPr/>
        </p:nvCxnSpPr>
        <p:spPr bwMode="auto">
          <a:xfrm>
            <a:off x="611560" y="5517232"/>
            <a:ext cx="7992888"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Полилиния 12"/>
          <p:cNvSpPr/>
          <p:nvPr/>
        </p:nvSpPr>
        <p:spPr bwMode="auto">
          <a:xfrm>
            <a:off x="595448" y="1487922"/>
            <a:ext cx="7692857" cy="1704226"/>
          </a:xfrm>
          <a:custGeom>
            <a:avLst/>
            <a:gdLst>
              <a:gd name="connsiteX0" fmla="*/ 0 w 7973738"/>
              <a:gd name="connsiteY0" fmla="*/ 1219293 h 1219293"/>
              <a:gd name="connsiteX1" fmla="*/ 812800 w 7973738"/>
              <a:gd name="connsiteY1" fmla="*/ 896021 h 1219293"/>
              <a:gd name="connsiteX2" fmla="*/ 1865746 w 7973738"/>
              <a:gd name="connsiteY2" fmla="*/ 757475 h 1219293"/>
              <a:gd name="connsiteX3" fmla="*/ 2854037 w 7973738"/>
              <a:gd name="connsiteY3" fmla="*/ 600457 h 1219293"/>
              <a:gd name="connsiteX4" fmla="*/ 4156364 w 7973738"/>
              <a:gd name="connsiteY4" fmla="*/ 258712 h 1219293"/>
              <a:gd name="connsiteX5" fmla="*/ 4904510 w 7973738"/>
              <a:gd name="connsiteY5" fmla="*/ 489621 h 1219293"/>
              <a:gd name="connsiteX6" fmla="*/ 5430982 w 7973738"/>
              <a:gd name="connsiteY6" fmla="*/ 646639 h 1219293"/>
              <a:gd name="connsiteX7" fmla="*/ 6040582 w 7973738"/>
              <a:gd name="connsiteY7" fmla="*/ 147875 h 1219293"/>
              <a:gd name="connsiteX8" fmla="*/ 6530110 w 7973738"/>
              <a:gd name="connsiteY8" fmla="*/ 93 h 1219293"/>
              <a:gd name="connsiteX9" fmla="*/ 7250546 w 7973738"/>
              <a:gd name="connsiteY9" fmla="*/ 129403 h 1219293"/>
              <a:gd name="connsiteX10" fmla="*/ 7813964 w 7973738"/>
              <a:gd name="connsiteY10" fmla="*/ 351075 h 1219293"/>
              <a:gd name="connsiteX11" fmla="*/ 7952510 w 7973738"/>
              <a:gd name="connsiteY11" fmla="*/ 415730 h 1219293"/>
              <a:gd name="connsiteX12" fmla="*/ 7970982 w 7973738"/>
              <a:gd name="connsiteY12" fmla="*/ 406493 h 1219293"/>
              <a:gd name="connsiteX0" fmla="*/ 0 w 7954640"/>
              <a:gd name="connsiteY0" fmla="*/ 1699584 h 1699584"/>
              <a:gd name="connsiteX1" fmla="*/ 793702 w 7954640"/>
              <a:gd name="connsiteY1" fmla="*/ 896021 h 1699584"/>
              <a:gd name="connsiteX2" fmla="*/ 1846648 w 7954640"/>
              <a:gd name="connsiteY2" fmla="*/ 757475 h 1699584"/>
              <a:gd name="connsiteX3" fmla="*/ 2834939 w 7954640"/>
              <a:gd name="connsiteY3" fmla="*/ 600457 h 1699584"/>
              <a:gd name="connsiteX4" fmla="*/ 4137266 w 7954640"/>
              <a:gd name="connsiteY4" fmla="*/ 258712 h 1699584"/>
              <a:gd name="connsiteX5" fmla="*/ 4885412 w 7954640"/>
              <a:gd name="connsiteY5" fmla="*/ 489621 h 1699584"/>
              <a:gd name="connsiteX6" fmla="*/ 5411884 w 7954640"/>
              <a:gd name="connsiteY6" fmla="*/ 646639 h 1699584"/>
              <a:gd name="connsiteX7" fmla="*/ 6021484 w 7954640"/>
              <a:gd name="connsiteY7" fmla="*/ 147875 h 1699584"/>
              <a:gd name="connsiteX8" fmla="*/ 6511012 w 7954640"/>
              <a:gd name="connsiteY8" fmla="*/ 93 h 1699584"/>
              <a:gd name="connsiteX9" fmla="*/ 7231448 w 7954640"/>
              <a:gd name="connsiteY9" fmla="*/ 129403 h 1699584"/>
              <a:gd name="connsiteX10" fmla="*/ 7794866 w 7954640"/>
              <a:gd name="connsiteY10" fmla="*/ 351075 h 1699584"/>
              <a:gd name="connsiteX11" fmla="*/ 7933412 w 7954640"/>
              <a:gd name="connsiteY11" fmla="*/ 415730 h 1699584"/>
              <a:gd name="connsiteX12" fmla="*/ 7951884 w 7954640"/>
              <a:gd name="connsiteY12" fmla="*/ 406493 h 1699584"/>
              <a:gd name="connsiteX0" fmla="*/ 0 w 7954640"/>
              <a:gd name="connsiteY0" fmla="*/ 1699584 h 1699584"/>
              <a:gd name="connsiteX1" fmla="*/ 908295 w 7954640"/>
              <a:gd name="connsiteY1" fmla="*/ 1126930 h 1699584"/>
              <a:gd name="connsiteX2" fmla="*/ 1846648 w 7954640"/>
              <a:gd name="connsiteY2" fmla="*/ 757475 h 1699584"/>
              <a:gd name="connsiteX3" fmla="*/ 2834939 w 7954640"/>
              <a:gd name="connsiteY3" fmla="*/ 600457 h 1699584"/>
              <a:gd name="connsiteX4" fmla="*/ 4137266 w 7954640"/>
              <a:gd name="connsiteY4" fmla="*/ 258712 h 1699584"/>
              <a:gd name="connsiteX5" fmla="*/ 4885412 w 7954640"/>
              <a:gd name="connsiteY5" fmla="*/ 489621 h 1699584"/>
              <a:gd name="connsiteX6" fmla="*/ 5411884 w 7954640"/>
              <a:gd name="connsiteY6" fmla="*/ 646639 h 1699584"/>
              <a:gd name="connsiteX7" fmla="*/ 6021484 w 7954640"/>
              <a:gd name="connsiteY7" fmla="*/ 147875 h 1699584"/>
              <a:gd name="connsiteX8" fmla="*/ 6511012 w 7954640"/>
              <a:gd name="connsiteY8" fmla="*/ 93 h 1699584"/>
              <a:gd name="connsiteX9" fmla="*/ 7231448 w 7954640"/>
              <a:gd name="connsiteY9" fmla="*/ 129403 h 1699584"/>
              <a:gd name="connsiteX10" fmla="*/ 7794866 w 7954640"/>
              <a:gd name="connsiteY10" fmla="*/ 351075 h 1699584"/>
              <a:gd name="connsiteX11" fmla="*/ 7933412 w 7954640"/>
              <a:gd name="connsiteY11" fmla="*/ 415730 h 1699584"/>
              <a:gd name="connsiteX12" fmla="*/ 7951884 w 7954640"/>
              <a:gd name="connsiteY12" fmla="*/ 406493 h 1699584"/>
              <a:gd name="connsiteX0" fmla="*/ 0 w 7954640"/>
              <a:gd name="connsiteY0" fmla="*/ 1699584 h 1699584"/>
              <a:gd name="connsiteX1" fmla="*/ 908295 w 7954640"/>
              <a:gd name="connsiteY1" fmla="*/ 1126930 h 1699584"/>
              <a:gd name="connsiteX2" fmla="*/ 1932593 w 7954640"/>
              <a:gd name="connsiteY2" fmla="*/ 812894 h 1699584"/>
              <a:gd name="connsiteX3" fmla="*/ 2834939 w 7954640"/>
              <a:gd name="connsiteY3" fmla="*/ 600457 h 1699584"/>
              <a:gd name="connsiteX4" fmla="*/ 4137266 w 7954640"/>
              <a:gd name="connsiteY4" fmla="*/ 258712 h 1699584"/>
              <a:gd name="connsiteX5" fmla="*/ 4885412 w 7954640"/>
              <a:gd name="connsiteY5" fmla="*/ 489621 h 1699584"/>
              <a:gd name="connsiteX6" fmla="*/ 5411884 w 7954640"/>
              <a:gd name="connsiteY6" fmla="*/ 646639 h 1699584"/>
              <a:gd name="connsiteX7" fmla="*/ 6021484 w 7954640"/>
              <a:gd name="connsiteY7" fmla="*/ 147875 h 1699584"/>
              <a:gd name="connsiteX8" fmla="*/ 6511012 w 7954640"/>
              <a:gd name="connsiteY8" fmla="*/ 93 h 1699584"/>
              <a:gd name="connsiteX9" fmla="*/ 7231448 w 7954640"/>
              <a:gd name="connsiteY9" fmla="*/ 129403 h 1699584"/>
              <a:gd name="connsiteX10" fmla="*/ 7794866 w 7954640"/>
              <a:gd name="connsiteY10" fmla="*/ 351075 h 1699584"/>
              <a:gd name="connsiteX11" fmla="*/ 7933412 w 7954640"/>
              <a:gd name="connsiteY11" fmla="*/ 415730 h 1699584"/>
              <a:gd name="connsiteX12" fmla="*/ 7951884 w 7954640"/>
              <a:gd name="connsiteY12" fmla="*/ 406493 h 1699584"/>
              <a:gd name="connsiteX0" fmla="*/ 0 w 7954640"/>
              <a:gd name="connsiteY0" fmla="*/ 1699584 h 1699584"/>
              <a:gd name="connsiteX1" fmla="*/ 1003790 w 7954640"/>
              <a:gd name="connsiteY1" fmla="*/ 1219293 h 1699584"/>
              <a:gd name="connsiteX2" fmla="*/ 1932593 w 7954640"/>
              <a:gd name="connsiteY2" fmla="*/ 812894 h 1699584"/>
              <a:gd name="connsiteX3" fmla="*/ 2834939 w 7954640"/>
              <a:gd name="connsiteY3" fmla="*/ 600457 h 1699584"/>
              <a:gd name="connsiteX4" fmla="*/ 4137266 w 7954640"/>
              <a:gd name="connsiteY4" fmla="*/ 258712 h 1699584"/>
              <a:gd name="connsiteX5" fmla="*/ 4885412 w 7954640"/>
              <a:gd name="connsiteY5" fmla="*/ 489621 h 1699584"/>
              <a:gd name="connsiteX6" fmla="*/ 5411884 w 7954640"/>
              <a:gd name="connsiteY6" fmla="*/ 646639 h 1699584"/>
              <a:gd name="connsiteX7" fmla="*/ 6021484 w 7954640"/>
              <a:gd name="connsiteY7" fmla="*/ 147875 h 1699584"/>
              <a:gd name="connsiteX8" fmla="*/ 6511012 w 7954640"/>
              <a:gd name="connsiteY8" fmla="*/ 93 h 1699584"/>
              <a:gd name="connsiteX9" fmla="*/ 7231448 w 7954640"/>
              <a:gd name="connsiteY9" fmla="*/ 129403 h 1699584"/>
              <a:gd name="connsiteX10" fmla="*/ 7794866 w 7954640"/>
              <a:gd name="connsiteY10" fmla="*/ 351075 h 1699584"/>
              <a:gd name="connsiteX11" fmla="*/ 7933412 w 7954640"/>
              <a:gd name="connsiteY11" fmla="*/ 415730 h 1699584"/>
              <a:gd name="connsiteX12" fmla="*/ 7951884 w 7954640"/>
              <a:gd name="connsiteY12" fmla="*/ 406493 h 1699584"/>
              <a:gd name="connsiteX0" fmla="*/ 0 w 7954640"/>
              <a:gd name="connsiteY0" fmla="*/ 1699584 h 1699584"/>
              <a:gd name="connsiteX1" fmla="*/ 1003790 w 7954640"/>
              <a:gd name="connsiteY1" fmla="*/ 1219293 h 1699584"/>
              <a:gd name="connsiteX2" fmla="*/ 1932593 w 7954640"/>
              <a:gd name="connsiteY2" fmla="*/ 812894 h 1699584"/>
              <a:gd name="connsiteX3" fmla="*/ 2834939 w 7954640"/>
              <a:gd name="connsiteY3" fmla="*/ 600457 h 1699584"/>
              <a:gd name="connsiteX4" fmla="*/ 4137266 w 7954640"/>
              <a:gd name="connsiteY4" fmla="*/ 258712 h 1699584"/>
              <a:gd name="connsiteX5" fmla="*/ 4885412 w 7954640"/>
              <a:gd name="connsiteY5" fmla="*/ 489621 h 1699584"/>
              <a:gd name="connsiteX6" fmla="*/ 5411884 w 7954640"/>
              <a:gd name="connsiteY6" fmla="*/ 646639 h 1699584"/>
              <a:gd name="connsiteX7" fmla="*/ 6021484 w 7954640"/>
              <a:gd name="connsiteY7" fmla="*/ 147875 h 1699584"/>
              <a:gd name="connsiteX8" fmla="*/ 6511012 w 7954640"/>
              <a:gd name="connsiteY8" fmla="*/ 93 h 1699584"/>
              <a:gd name="connsiteX9" fmla="*/ 7231448 w 7954640"/>
              <a:gd name="connsiteY9" fmla="*/ 129403 h 1699584"/>
              <a:gd name="connsiteX10" fmla="*/ 7794866 w 7954640"/>
              <a:gd name="connsiteY10" fmla="*/ 351075 h 1699584"/>
              <a:gd name="connsiteX11" fmla="*/ 7933412 w 7954640"/>
              <a:gd name="connsiteY11" fmla="*/ 415730 h 1699584"/>
              <a:gd name="connsiteX12" fmla="*/ 7951884 w 7954640"/>
              <a:gd name="connsiteY12" fmla="*/ 406493 h 1699584"/>
              <a:gd name="connsiteX0" fmla="*/ 0 w 7954640"/>
              <a:gd name="connsiteY0" fmla="*/ 1699584 h 1699584"/>
              <a:gd name="connsiteX1" fmla="*/ 1070636 w 7954640"/>
              <a:gd name="connsiteY1" fmla="*/ 1293184 h 1699584"/>
              <a:gd name="connsiteX2" fmla="*/ 1932593 w 7954640"/>
              <a:gd name="connsiteY2" fmla="*/ 812894 h 1699584"/>
              <a:gd name="connsiteX3" fmla="*/ 2834939 w 7954640"/>
              <a:gd name="connsiteY3" fmla="*/ 600457 h 1699584"/>
              <a:gd name="connsiteX4" fmla="*/ 4137266 w 7954640"/>
              <a:gd name="connsiteY4" fmla="*/ 258712 h 1699584"/>
              <a:gd name="connsiteX5" fmla="*/ 4885412 w 7954640"/>
              <a:gd name="connsiteY5" fmla="*/ 489621 h 1699584"/>
              <a:gd name="connsiteX6" fmla="*/ 5411884 w 7954640"/>
              <a:gd name="connsiteY6" fmla="*/ 646639 h 1699584"/>
              <a:gd name="connsiteX7" fmla="*/ 6021484 w 7954640"/>
              <a:gd name="connsiteY7" fmla="*/ 147875 h 1699584"/>
              <a:gd name="connsiteX8" fmla="*/ 6511012 w 7954640"/>
              <a:gd name="connsiteY8" fmla="*/ 93 h 1699584"/>
              <a:gd name="connsiteX9" fmla="*/ 7231448 w 7954640"/>
              <a:gd name="connsiteY9" fmla="*/ 129403 h 1699584"/>
              <a:gd name="connsiteX10" fmla="*/ 7794866 w 7954640"/>
              <a:gd name="connsiteY10" fmla="*/ 351075 h 1699584"/>
              <a:gd name="connsiteX11" fmla="*/ 7933412 w 7954640"/>
              <a:gd name="connsiteY11" fmla="*/ 415730 h 1699584"/>
              <a:gd name="connsiteX12" fmla="*/ 7951884 w 7954640"/>
              <a:gd name="connsiteY12" fmla="*/ 406493 h 1699584"/>
              <a:gd name="connsiteX0" fmla="*/ 0 w 7954640"/>
              <a:gd name="connsiteY0" fmla="*/ 1699584 h 1699584"/>
              <a:gd name="connsiteX1" fmla="*/ 1070636 w 7954640"/>
              <a:gd name="connsiteY1" fmla="*/ 1293184 h 1699584"/>
              <a:gd name="connsiteX2" fmla="*/ 2085385 w 7954640"/>
              <a:gd name="connsiteY2" fmla="*/ 914494 h 1699584"/>
              <a:gd name="connsiteX3" fmla="*/ 2834939 w 7954640"/>
              <a:gd name="connsiteY3" fmla="*/ 600457 h 1699584"/>
              <a:gd name="connsiteX4" fmla="*/ 4137266 w 7954640"/>
              <a:gd name="connsiteY4" fmla="*/ 258712 h 1699584"/>
              <a:gd name="connsiteX5" fmla="*/ 4885412 w 7954640"/>
              <a:gd name="connsiteY5" fmla="*/ 489621 h 1699584"/>
              <a:gd name="connsiteX6" fmla="*/ 5411884 w 7954640"/>
              <a:gd name="connsiteY6" fmla="*/ 646639 h 1699584"/>
              <a:gd name="connsiteX7" fmla="*/ 6021484 w 7954640"/>
              <a:gd name="connsiteY7" fmla="*/ 147875 h 1699584"/>
              <a:gd name="connsiteX8" fmla="*/ 6511012 w 7954640"/>
              <a:gd name="connsiteY8" fmla="*/ 93 h 1699584"/>
              <a:gd name="connsiteX9" fmla="*/ 7231448 w 7954640"/>
              <a:gd name="connsiteY9" fmla="*/ 129403 h 1699584"/>
              <a:gd name="connsiteX10" fmla="*/ 7794866 w 7954640"/>
              <a:gd name="connsiteY10" fmla="*/ 351075 h 1699584"/>
              <a:gd name="connsiteX11" fmla="*/ 7933412 w 7954640"/>
              <a:gd name="connsiteY11" fmla="*/ 415730 h 1699584"/>
              <a:gd name="connsiteX12" fmla="*/ 7951884 w 7954640"/>
              <a:gd name="connsiteY12" fmla="*/ 406493 h 1699584"/>
              <a:gd name="connsiteX0" fmla="*/ 0 w 7954640"/>
              <a:gd name="connsiteY0" fmla="*/ 1705555 h 1705555"/>
              <a:gd name="connsiteX1" fmla="*/ 1070636 w 7954640"/>
              <a:gd name="connsiteY1" fmla="*/ 1299155 h 1705555"/>
              <a:gd name="connsiteX2" fmla="*/ 2085385 w 7954640"/>
              <a:gd name="connsiteY2" fmla="*/ 920465 h 1705555"/>
              <a:gd name="connsiteX3" fmla="*/ 2834939 w 7954640"/>
              <a:gd name="connsiteY3" fmla="*/ 606428 h 1705555"/>
              <a:gd name="connsiteX4" fmla="*/ 4137266 w 7954640"/>
              <a:gd name="connsiteY4" fmla="*/ 264683 h 1705555"/>
              <a:gd name="connsiteX5" fmla="*/ 4885412 w 7954640"/>
              <a:gd name="connsiteY5" fmla="*/ 495592 h 1705555"/>
              <a:gd name="connsiteX6" fmla="*/ 5411884 w 7954640"/>
              <a:gd name="connsiteY6" fmla="*/ 652610 h 1705555"/>
              <a:gd name="connsiteX7" fmla="*/ 6021484 w 7954640"/>
              <a:gd name="connsiteY7" fmla="*/ 153846 h 1705555"/>
              <a:gd name="connsiteX8" fmla="*/ 6511012 w 7954640"/>
              <a:gd name="connsiteY8" fmla="*/ 6064 h 1705555"/>
              <a:gd name="connsiteX9" fmla="*/ 7250547 w 7954640"/>
              <a:gd name="connsiteY9" fmla="*/ 61483 h 1705555"/>
              <a:gd name="connsiteX10" fmla="*/ 7794866 w 7954640"/>
              <a:gd name="connsiteY10" fmla="*/ 357046 h 1705555"/>
              <a:gd name="connsiteX11" fmla="*/ 7933412 w 7954640"/>
              <a:gd name="connsiteY11" fmla="*/ 421701 h 1705555"/>
              <a:gd name="connsiteX12" fmla="*/ 7951884 w 7954640"/>
              <a:gd name="connsiteY12" fmla="*/ 412464 h 1705555"/>
              <a:gd name="connsiteX0" fmla="*/ 0 w 7953648"/>
              <a:gd name="connsiteY0" fmla="*/ 1703412 h 1703412"/>
              <a:gd name="connsiteX1" fmla="*/ 1070636 w 7953648"/>
              <a:gd name="connsiteY1" fmla="*/ 1297012 h 1703412"/>
              <a:gd name="connsiteX2" fmla="*/ 2085385 w 7953648"/>
              <a:gd name="connsiteY2" fmla="*/ 918322 h 1703412"/>
              <a:gd name="connsiteX3" fmla="*/ 2834939 w 7953648"/>
              <a:gd name="connsiteY3" fmla="*/ 604285 h 1703412"/>
              <a:gd name="connsiteX4" fmla="*/ 4137266 w 7953648"/>
              <a:gd name="connsiteY4" fmla="*/ 262540 h 1703412"/>
              <a:gd name="connsiteX5" fmla="*/ 4885412 w 7953648"/>
              <a:gd name="connsiteY5" fmla="*/ 493449 h 1703412"/>
              <a:gd name="connsiteX6" fmla="*/ 5411884 w 7953648"/>
              <a:gd name="connsiteY6" fmla="*/ 650467 h 1703412"/>
              <a:gd name="connsiteX7" fmla="*/ 6021484 w 7953648"/>
              <a:gd name="connsiteY7" fmla="*/ 151703 h 1703412"/>
              <a:gd name="connsiteX8" fmla="*/ 6511012 w 7953648"/>
              <a:gd name="connsiteY8" fmla="*/ 3921 h 1703412"/>
              <a:gd name="connsiteX9" fmla="*/ 7250547 w 7953648"/>
              <a:gd name="connsiteY9" fmla="*/ 59340 h 1703412"/>
              <a:gd name="connsiteX10" fmla="*/ 7823515 w 7953648"/>
              <a:gd name="connsiteY10" fmla="*/ 234830 h 1703412"/>
              <a:gd name="connsiteX11" fmla="*/ 7933412 w 7953648"/>
              <a:gd name="connsiteY11" fmla="*/ 419558 h 1703412"/>
              <a:gd name="connsiteX12" fmla="*/ 7951884 w 7953648"/>
              <a:gd name="connsiteY12" fmla="*/ 410321 h 1703412"/>
              <a:gd name="connsiteX0" fmla="*/ 0 w 7953649"/>
              <a:gd name="connsiteY0" fmla="*/ 1704226 h 1704226"/>
              <a:gd name="connsiteX1" fmla="*/ 1070636 w 7953649"/>
              <a:gd name="connsiteY1" fmla="*/ 1297826 h 1704226"/>
              <a:gd name="connsiteX2" fmla="*/ 2085385 w 7953649"/>
              <a:gd name="connsiteY2" fmla="*/ 919136 h 1704226"/>
              <a:gd name="connsiteX3" fmla="*/ 2834939 w 7953649"/>
              <a:gd name="connsiteY3" fmla="*/ 605099 h 1704226"/>
              <a:gd name="connsiteX4" fmla="*/ 4137266 w 7953649"/>
              <a:gd name="connsiteY4" fmla="*/ 263354 h 1704226"/>
              <a:gd name="connsiteX5" fmla="*/ 4885412 w 7953649"/>
              <a:gd name="connsiteY5" fmla="*/ 494263 h 1704226"/>
              <a:gd name="connsiteX6" fmla="*/ 5411884 w 7953649"/>
              <a:gd name="connsiteY6" fmla="*/ 651281 h 1704226"/>
              <a:gd name="connsiteX7" fmla="*/ 6021484 w 7953649"/>
              <a:gd name="connsiteY7" fmla="*/ 152517 h 1704226"/>
              <a:gd name="connsiteX8" fmla="*/ 6511012 w 7953649"/>
              <a:gd name="connsiteY8" fmla="*/ 4735 h 1704226"/>
              <a:gd name="connsiteX9" fmla="*/ 7250547 w 7953649"/>
              <a:gd name="connsiteY9" fmla="*/ 60154 h 1704226"/>
              <a:gd name="connsiteX10" fmla="*/ 7823515 w 7953649"/>
              <a:gd name="connsiteY10" fmla="*/ 291063 h 1704226"/>
              <a:gd name="connsiteX11" fmla="*/ 7933412 w 7953649"/>
              <a:gd name="connsiteY11" fmla="*/ 420372 h 1704226"/>
              <a:gd name="connsiteX12" fmla="*/ 7951884 w 7953649"/>
              <a:gd name="connsiteY12" fmla="*/ 411135 h 170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53649" h="1704226">
                <a:moveTo>
                  <a:pt x="0" y="1704226"/>
                </a:moveTo>
                <a:cubicBezTo>
                  <a:pt x="250921" y="1581075"/>
                  <a:pt x="723072" y="1428674"/>
                  <a:pt x="1070636" y="1297826"/>
                </a:cubicBezTo>
                <a:lnTo>
                  <a:pt x="2085385" y="919136"/>
                </a:lnTo>
                <a:cubicBezTo>
                  <a:pt x="2379436" y="803682"/>
                  <a:pt x="2492959" y="714396"/>
                  <a:pt x="2834939" y="605099"/>
                </a:cubicBezTo>
                <a:cubicBezTo>
                  <a:pt x="3176919" y="495802"/>
                  <a:pt x="3795521" y="281827"/>
                  <a:pt x="4137266" y="263354"/>
                </a:cubicBezTo>
                <a:cubicBezTo>
                  <a:pt x="4479011" y="244881"/>
                  <a:pt x="4885412" y="494263"/>
                  <a:pt x="4885412" y="494263"/>
                </a:cubicBezTo>
                <a:cubicBezTo>
                  <a:pt x="5097848" y="558917"/>
                  <a:pt x="5222539" y="708239"/>
                  <a:pt x="5411884" y="651281"/>
                </a:cubicBezTo>
                <a:cubicBezTo>
                  <a:pt x="5601229" y="594323"/>
                  <a:pt x="5838296" y="260275"/>
                  <a:pt x="6021484" y="152517"/>
                </a:cubicBezTo>
                <a:cubicBezTo>
                  <a:pt x="6204672" y="44759"/>
                  <a:pt x="6306168" y="20129"/>
                  <a:pt x="6511012" y="4735"/>
                </a:cubicBezTo>
                <a:cubicBezTo>
                  <a:pt x="6715856" y="-10659"/>
                  <a:pt x="7031796" y="12433"/>
                  <a:pt x="7250547" y="60154"/>
                </a:cubicBezTo>
                <a:cubicBezTo>
                  <a:pt x="7469298" y="107875"/>
                  <a:pt x="7709704" y="231027"/>
                  <a:pt x="7823515" y="291063"/>
                </a:cubicBezTo>
                <a:cubicBezTo>
                  <a:pt x="7937326" y="351099"/>
                  <a:pt x="7912017" y="400360"/>
                  <a:pt x="7933412" y="420372"/>
                </a:cubicBezTo>
                <a:cubicBezTo>
                  <a:pt x="7954807" y="440384"/>
                  <a:pt x="7955733" y="420371"/>
                  <a:pt x="7951884" y="411135"/>
                </a:cubicBezTo>
              </a:path>
            </a:pathLst>
          </a:cu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1800" b="0" i="0" u="none" strike="noStrike" cap="none" normalizeH="0" baseline="0" smtClean="0">
              <a:ln>
                <a:noFill/>
              </a:ln>
              <a:solidFill>
                <a:schemeClr val="bg1"/>
              </a:solidFill>
              <a:effectLst/>
              <a:latin typeface="Arial" charset="0"/>
              <a:ea typeface="Microsoft YaHei" charset="-122"/>
            </a:endParaRPr>
          </a:p>
        </p:txBody>
      </p:sp>
      <p:sp>
        <p:nvSpPr>
          <p:cNvPr id="21" name="Полилиния 20"/>
          <p:cNvSpPr/>
          <p:nvPr/>
        </p:nvSpPr>
        <p:spPr bwMode="auto">
          <a:xfrm>
            <a:off x="802859" y="3719946"/>
            <a:ext cx="7648891" cy="656669"/>
          </a:xfrm>
          <a:custGeom>
            <a:avLst/>
            <a:gdLst>
              <a:gd name="connsiteX0" fmla="*/ 0 w 7691238"/>
              <a:gd name="connsiteY0" fmla="*/ 0 h 554395"/>
              <a:gd name="connsiteX1" fmla="*/ 304800 w 7691238"/>
              <a:gd name="connsiteY1" fmla="*/ 230909 h 554395"/>
              <a:gd name="connsiteX2" fmla="*/ 849746 w 7691238"/>
              <a:gd name="connsiteY2" fmla="*/ 387927 h 554395"/>
              <a:gd name="connsiteX3" fmla="*/ 1413164 w 7691238"/>
              <a:gd name="connsiteY3" fmla="*/ 498763 h 554395"/>
              <a:gd name="connsiteX4" fmla="*/ 1921164 w 7691238"/>
              <a:gd name="connsiteY4" fmla="*/ 554182 h 554395"/>
              <a:gd name="connsiteX5" fmla="*/ 2290618 w 7691238"/>
              <a:gd name="connsiteY5" fmla="*/ 480291 h 554395"/>
              <a:gd name="connsiteX6" fmla="*/ 2872509 w 7691238"/>
              <a:gd name="connsiteY6" fmla="*/ 332509 h 554395"/>
              <a:gd name="connsiteX7" fmla="*/ 3241964 w 7691238"/>
              <a:gd name="connsiteY7" fmla="*/ 230909 h 554395"/>
              <a:gd name="connsiteX8" fmla="*/ 3611418 w 7691238"/>
              <a:gd name="connsiteY8" fmla="*/ 129309 h 554395"/>
              <a:gd name="connsiteX9" fmla="*/ 3916218 w 7691238"/>
              <a:gd name="connsiteY9" fmla="*/ 92363 h 554395"/>
              <a:gd name="connsiteX10" fmla="*/ 4359564 w 7691238"/>
              <a:gd name="connsiteY10" fmla="*/ 110836 h 554395"/>
              <a:gd name="connsiteX11" fmla="*/ 4608946 w 7691238"/>
              <a:gd name="connsiteY11" fmla="*/ 175491 h 554395"/>
              <a:gd name="connsiteX12" fmla="*/ 4969164 w 7691238"/>
              <a:gd name="connsiteY12" fmla="*/ 212436 h 554395"/>
              <a:gd name="connsiteX13" fmla="*/ 5514109 w 7691238"/>
              <a:gd name="connsiteY13" fmla="*/ 193963 h 554395"/>
              <a:gd name="connsiteX14" fmla="*/ 5791200 w 7691238"/>
              <a:gd name="connsiteY14" fmla="*/ 157018 h 554395"/>
              <a:gd name="connsiteX15" fmla="*/ 6289964 w 7691238"/>
              <a:gd name="connsiteY15" fmla="*/ 92363 h 554395"/>
              <a:gd name="connsiteX16" fmla="*/ 6668655 w 7691238"/>
              <a:gd name="connsiteY16" fmla="*/ 36945 h 554395"/>
              <a:gd name="connsiteX17" fmla="*/ 7056582 w 7691238"/>
              <a:gd name="connsiteY17" fmla="*/ 9236 h 554395"/>
              <a:gd name="connsiteX18" fmla="*/ 7601527 w 7691238"/>
              <a:gd name="connsiteY18" fmla="*/ 110836 h 554395"/>
              <a:gd name="connsiteX19" fmla="*/ 7684655 w 7691238"/>
              <a:gd name="connsiteY19" fmla="*/ 129309 h 554395"/>
              <a:gd name="connsiteX0" fmla="*/ 0 w 7691238"/>
              <a:gd name="connsiteY0" fmla="*/ 0 h 554395"/>
              <a:gd name="connsiteX1" fmla="*/ 304800 w 7691238"/>
              <a:gd name="connsiteY1" fmla="*/ 230909 h 554395"/>
              <a:gd name="connsiteX2" fmla="*/ 849746 w 7691238"/>
              <a:gd name="connsiteY2" fmla="*/ 387927 h 554395"/>
              <a:gd name="connsiteX3" fmla="*/ 1413164 w 7691238"/>
              <a:gd name="connsiteY3" fmla="*/ 498763 h 554395"/>
              <a:gd name="connsiteX4" fmla="*/ 1921164 w 7691238"/>
              <a:gd name="connsiteY4" fmla="*/ 554182 h 554395"/>
              <a:gd name="connsiteX5" fmla="*/ 2290618 w 7691238"/>
              <a:gd name="connsiteY5" fmla="*/ 480291 h 554395"/>
              <a:gd name="connsiteX6" fmla="*/ 2872509 w 7691238"/>
              <a:gd name="connsiteY6" fmla="*/ 332509 h 554395"/>
              <a:gd name="connsiteX7" fmla="*/ 3241964 w 7691238"/>
              <a:gd name="connsiteY7" fmla="*/ 230909 h 554395"/>
              <a:gd name="connsiteX8" fmla="*/ 3611418 w 7691238"/>
              <a:gd name="connsiteY8" fmla="*/ 129309 h 554395"/>
              <a:gd name="connsiteX9" fmla="*/ 3916218 w 7691238"/>
              <a:gd name="connsiteY9" fmla="*/ 92363 h 554395"/>
              <a:gd name="connsiteX10" fmla="*/ 4359564 w 7691238"/>
              <a:gd name="connsiteY10" fmla="*/ 110836 h 554395"/>
              <a:gd name="connsiteX11" fmla="*/ 4608946 w 7691238"/>
              <a:gd name="connsiteY11" fmla="*/ 175491 h 554395"/>
              <a:gd name="connsiteX12" fmla="*/ 4969164 w 7691238"/>
              <a:gd name="connsiteY12" fmla="*/ 175491 h 554395"/>
              <a:gd name="connsiteX13" fmla="*/ 5514109 w 7691238"/>
              <a:gd name="connsiteY13" fmla="*/ 193963 h 554395"/>
              <a:gd name="connsiteX14" fmla="*/ 5791200 w 7691238"/>
              <a:gd name="connsiteY14" fmla="*/ 157018 h 554395"/>
              <a:gd name="connsiteX15" fmla="*/ 6289964 w 7691238"/>
              <a:gd name="connsiteY15" fmla="*/ 92363 h 554395"/>
              <a:gd name="connsiteX16" fmla="*/ 6668655 w 7691238"/>
              <a:gd name="connsiteY16" fmla="*/ 36945 h 554395"/>
              <a:gd name="connsiteX17" fmla="*/ 7056582 w 7691238"/>
              <a:gd name="connsiteY17" fmla="*/ 9236 h 554395"/>
              <a:gd name="connsiteX18" fmla="*/ 7601527 w 7691238"/>
              <a:gd name="connsiteY18" fmla="*/ 110836 h 554395"/>
              <a:gd name="connsiteX19" fmla="*/ 7684655 w 7691238"/>
              <a:gd name="connsiteY19" fmla="*/ 129309 h 554395"/>
              <a:gd name="connsiteX0" fmla="*/ 0 w 7691238"/>
              <a:gd name="connsiteY0" fmla="*/ 0 h 554395"/>
              <a:gd name="connsiteX1" fmla="*/ 304800 w 7691238"/>
              <a:gd name="connsiteY1" fmla="*/ 230909 h 554395"/>
              <a:gd name="connsiteX2" fmla="*/ 849746 w 7691238"/>
              <a:gd name="connsiteY2" fmla="*/ 387927 h 554395"/>
              <a:gd name="connsiteX3" fmla="*/ 1413164 w 7691238"/>
              <a:gd name="connsiteY3" fmla="*/ 498763 h 554395"/>
              <a:gd name="connsiteX4" fmla="*/ 1921164 w 7691238"/>
              <a:gd name="connsiteY4" fmla="*/ 554182 h 554395"/>
              <a:gd name="connsiteX5" fmla="*/ 2290618 w 7691238"/>
              <a:gd name="connsiteY5" fmla="*/ 480291 h 554395"/>
              <a:gd name="connsiteX6" fmla="*/ 2872509 w 7691238"/>
              <a:gd name="connsiteY6" fmla="*/ 332509 h 554395"/>
              <a:gd name="connsiteX7" fmla="*/ 3241964 w 7691238"/>
              <a:gd name="connsiteY7" fmla="*/ 230909 h 554395"/>
              <a:gd name="connsiteX8" fmla="*/ 3611418 w 7691238"/>
              <a:gd name="connsiteY8" fmla="*/ 129309 h 554395"/>
              <a:gd name="connsiteX9" fmla="*/ 3916218 w 7691238"/>
              <a:gd name="connsiteY9" fmla="*/ 92363 h 554395"/>
              <a:gd name="connsiteX10" fmla="*/ 4359564 w 7691238"/>
              <a:gd name="connsiteY10" fmla="*/ 110836 h 554395"/>
              <a:gd name="connsiteX11" fmla="*/ 4608946 w 7691238"/>
              <a:gd name="connsiteY11" fmla="*/ 175491 h 554395"/>
              <a:gd name="connsiteX12" fmla="*/ 4969164 w 7691238"/>
              <a:gd name="connsiteY12" fmla="*/ 175491 h 554395"/>
              <a:gd name="connsiteX13" fmla="*/ 5541818 w 7691238"/>
              <a:gd name="connsiteY13" fmla="*/ 92363 h 554395"/>
              <a:gd name="connsiteX14" fmla="*/ 5791200 w 7691238"/>
              <a:gd name="connsiteY14" fmla="*/ 157018 h 554395"/>
              <a:gd name="connsiteX15" fmla="*/ 6289964 w 7691238"/>
              <a:gd name="connsiteY15" fmla="*/ 92363 h 554395"/>
              <a:gd name="connsiteX16" fmla="*/ 6668655 w 7691238"/>
              <a:gd name="connsiteY16" fmla="*/ 36945 h 554395"/>
              <a:gd name="connsiteX17" fmla="*/ 7056582 w 7691238"/>
              <a:gd name="connsiteY17" fmla="*/ 9236 h 554395"/>
              <a:gd name="connsiteX18" fmla="*/ 7601527 w 7691238"/>
              <a:gd name="connsiteY18" fmla="*/ 110836 h 554395"/>
              <a:gd name="connsiteX19" fmla="*/ 7684655 w 7691238"/>
              <a:gd name="connsiteY19" fmla="*/ 129309 h 554395"/>
              <a:gd name="connsiteX0" fmla="*/ 0 w 7691238"/>
              <a:gd name="connsiteY0" fmla="*/ 0 h 554395"/>
              <a:gd name="connsiteX1" fmla="*/ 304800 w 7691238"/>
              <a:gd name="connsiteY1" fmla="*/ 230909 h 554395"/>
              <a:gd name="connsiteX2" fmla="*/ 849746 w 7691238"/>
              <a:gd name="connsiteY2" fmla="*/ 387927 h 554395"/>
              <a:gd name="connsiteX3" fmla="*/ 1413164 w 7691238"/>
              <a:gd name="connsiteY3" fmla="*/ 498763 h 554395"/>
              <a:gd name="connsiteX4" fmla="*/ 1921164 w 7691238"/>
              <a:gd name="connsiteY4" fmla="*/ 554182 h 554395"/>
              <a:gd name="connsiteX5" fmla="*/ 2290618 w 7691238"/>
              <a:gd name="connsiteY5" fmla="*/ 480291 h 554395"/>
              <a:gd name="connsiteX6" fmla="*/ 2872509 w 7691238"/>
              <a:gd name="connsiteY6" fmla="*/ 332509 h 554395"/>
              <a:gd name="connsiteX7" fmla="*/ 3241964 w 7691238"/>
              <a:gd name="connsiteY7" fmla="*/ 230909 h 554395"/>
              <a:gd name="connsiteX8" fmla="*/ 3611418 w 7691238"/>
              <a:gd name="connsiteY8" fmla="*/ 129309 h 554395"/>
              <a:gd name="connsiteX9" fmla="*/ 3916218 w 7691238"/>
              <a:gd name="connsiteY9" fmla="*/ 92363 h 554395"/>
              <a:gd name="connsiteX10" fmla="*/ 4359564 w 7691238"/>
              <a:gd name="connsiteY10" fmla="*/ 110836 h 554395"/>
              <a:gd name="connsiteX11" fmla="*/ 4608946 w 7691238"/>
              <a:gd name="connsiteY11" fmla="*/ 175491 h 554395"/>
              <a:gd name="connsiteX12" fmla="*/ 4969164 w 7691238"/>
              <a:gd name="connsiteY12" fmla="*/ 175491 h 554395"/>
              <a:gd name="connsiteX13" fmla="*/ 5541818 w 7691238"/>
              <a:gd name="connsiteY13" fmla="*/ 92363 h 554395"/>
              <a:gd name="connsiteX14" fmla="*/ 5846618 w 7691238"/>
              <a:gd name="connsiteY14" fmla="*/ 64655 h 554395"/>
              <a:gd name="connsiteX15" fmla="*/ 6289964 w 7691238"/>
              <a:gd name="connsiteY15" fmla="*/ 92363 h 554395"/>
              <a:gd name="connsiteX16" fmla="*/ 6668655 w 7691238"/>
              <a:gd name="connsiteY16" fmla="*/ 36945 h 554395"/>
              <a:gd name="connsiteX17" fmla="*/ 7056582 w 7691238"/>
              <a:gd name="connsiteY17" fmla="*/ 9236 h 554395"/>
              <a:gd name="connsiteX18" fmla="*/ 7601527 w 7691238"/>
              <a:gd name="connsiteY18" fmla="*/ 110836 h 554395"/>
              <a:gd name="connsiteX19" fmla="*/ 7684655 w 7691238"/>
              <a:gd name="connsiteY19" fmla="*/ 129309 h 554395"/>
              <a:gd name="connsiteX0" fmla="*/ 0 w 7691238"/>
              <a:gd name="connsiteY0" fmla="*/ 18746 h 573141"/>
              <a:gd name="connsiteX1" fmla="*/ 304800 w 7691238"/>
              <a:gd name="connsiteY1" fmla="*/ 249655 h 573141"/>
              <a:gd name="connsiteX2" fmla="*/ 849746 w 7691238"/>
              <a:gd name="connsiteY2" fmla="*/ 406673 h 573141"/>
              <a:gd name="connsiteX3" fmla="*/ 1413164 w 7691238"/>
              <a:gd name="connsiteY3" fmla="*/ 517509 h 573141"/>
              <a:gd name="connsiteX4" fmla="*/ 1921164 w 7691238"/>
              <a:gd name="connsiteY4" fmla="*/ 572928 h 573141"/>
              <a:gd name="connsiteX5" fmla="*/ 2290618 w 7691238"/>
              <a:gd name="connsiteY5" fmla="*/ 499037 h 573141"/>
              <a:gd name="connsiteX6" fmla="*/ 2872509 w 7691238"/>
              <a:gd name="connsiteY6" fmla="*/ 351255 h 573141"/>
              <a:gd name="connsiteX7" fmla="*/ 3241964 w 7691238"/>
              <a:gd name="connsiteY7" fmla="*/ 249655 h 573141"/>
              <a:gd name="connsiteX8" fmla="*/ 3611418 w 7691238"/>
              <a:gd name="connsiteY8" fmla="*/ 148055 h 573141"/>
              <a:gd name="connsiteX9" fmla="*/ 3916218 w 7691238"/>
              <a:gd name="connsiteY9" fmla="*/ 111109 h 573141"/>
              <a:gd name="connsiteX10" fmla="*/ 4359564 w 7691238"/>
              <a:gd name="connsiteY10" fmla="*/ 129582 h 573141"/>
              <a:gd name="connsiteX11" fmla="*/ 4608946 w 7691238"/>
              <a:gd name="connsiteY11" fmla="*/ 194237 h 573141"/>
              <a:gd name="connsiteX12" fmla="*/ 4969164 w 7691238"/>
              <a:gd name="connsiteY12" fmla="*/ 194237 h 573141"/>
              <a:gd name="connsiteX13" fmla="*/ 5541818 w 7691238"/>
              <a:gd name="connsiteY13" fmla="*/ 111109 h 573141"/>
              <a:gd name="connsiteX14" fmla="*/ 5846618 w 7691238"/>
              <a:gd name="connsiteY14" fmla="*/ 83401 h 573141"/>
              <a:gd name="connsiteX15" fmla="*/ 6317673 w 7691238"/>
              <a:gd name="connsiteY15" fmla="*/ 273 h 573141"/>
              <a:gd name="connsiteX16" fmla="*/ 6668655 w 7691238"/>
              <a:gd name="connsiteY16" fmla="*/ 55691 h 573141"/>
              <a:gd name="connsiteX17" fmla="*/ 7056582 w 7691238"/>
              <a:gd name="connsiteY17" fmla="*/ 27982 h 573141"/>
              <a:gd name="connsiteX18" fmla="*/ 7601527 w 7691238"/>
              <a:gd name="connsiteY18" fmla="*/ 129582 h 573141"/>
              <a:gd name="connsiteX19" fmla="*/ 7684655 w 7691238"/>
              <a:gd name="connsiteY19" fmla="*/ 148055 h 573141"/>
              <a:gd name="connsiteX0" fmla="*/ 0 w 7691238"/>
              <a:gd name="connsiteY0" fmla="*/ 83460 h 637855"/>
              <a:gd name="connsiteX1" fmla="*/ 304800 w 7691238"/>
              <a:gd name="connsiteY1" fmla="*/ 314369 h 637855"/>
              <a:gd name="connsiteX2" fmla="*/ 849746 w 7691238"/>
              <a:gd name="connsiteY2" fmla="*/ 471387 h 637855"/>
              <a:gd name="connsiteX3" fmla="*/ 1413164 w 7691238"/>
              <a:gd name="connsiteY3" fmla="*/ 582223 h 637855"/>
              <a:gd name="connsiteX4" fmla="*/ 1921164 w 7691238"/>
              <a:gd name="connsiteY4" fmla="*/ 637642 h 637855"/>
              <a:gd name="connsiteX5" fmla="*/ 2290618 w 7691238"/>
              <a:gd name="connsiteY5" fmla="*/ 563751 h 637855"/>
              <a:gd name="connsiteX6" fmla="*/ 2872509 w 7691238"/>
              <a:gd name="connsiteY6" fmla="*/ 415969 h 637855"/>
              <a:gd name="connsiteX7" fmla="*/ 3241964 w 7691238"/>
              <a:gd name="connsiteY7" fmla="*/ 314369 h 637855"/>
              <a:gd name="connsiteX8" fmla="*/ 3611418 w 7691238"/>
              <a:gd name="connsiteY8" fmla="*/ 212769 h 637855"/>
              <a:gd name="connsiteX9" fmla="*/ 3916218 w 7691238"/>
              <a:gd name="connsiteY9" fmla="*/ 175823 h 637855"/>
              <a:gd name="connsiteX10" fmla="*/ 4359564 w 7691238"/>
              <a:gd name="connsiteY10" fmla="*/ 194296 h 637855"/>
              <a:gd name="connsiteX11" fmla="*/ 4608946 w 7691238"/>
              <a:gd name="connsiteY11" fmla="*/ 258951 h 637855"/>
              <a:gd name="connsiteX12" fmla="*/ 4969164 w 7691238"/>
              <a:gd name="connsiteY12" fmla="*/ 258951 h 637855"/>
              <a:gd name="connsiteX13" fmla="*/ 5541818 w 7691238"/>
              <a:gd name="connsiteY13" fmla="*/ 175823 h 637855"/>
              <a:gd name="connsiteX14" fmla="*/ 5846618 w 7691238"/>
              <a:gd name="connsiteY14" fmla="*/ 148115 h 637855"/>
              <a:gd name="connsiteX15" fmla="*/ 6317673 w 7691238"/>
              <a:gd name="connsiteY15" fmla="*/ 64987 h 637855"/>
              <a:gd name="connsiteX16" fmla="*/ 6714837 w 7691238"/>
              <a:gd name="connsiteY16" fmla="*/ 332 h 637855"/>
              <a:gd name="connsiteX17" fmla="*/ 7056582 w 7691238"/>
              <a:gd name="connsiteY17" fmla="*/ 92696 h 637855"/>
              <a:gd name="connsiteX18" fmla="*/ 7601527 w 7691238"/>
              <a:gd name="connsiteY18" fmla="*/ 194296 h 637855"/>
              <a:gd name="connsiteX19" fmla="*/ 7684655 w 7691238"/>
              <a:gd name="connsiteY19" fmla="*/ 212769 h 637855"/>
              <a:gd name="connsiteX0" fmla="*/ 0 w 7689881"/>
              <a:gd name="connsiteY0" fmla="*/ 114500 h 668895"/>
              <a:gd name="connsiteX1" fmla="*/ 304800 w 7689881"/>
              <a:gd name="connsiteY1" fmla="*/ 345409 h 668895"/>
              <a:gd name="connsiteX2" fmla="*/ 849746 w 7689881"/>
              <a:gd name="connsiteY2" fmla="*/ 502427 h 668895"/>
              <a:gd name="connsiteX3" fmla="*/ 1413164 w 7689881"/>
              <a:gd name="connsiteY3" fmla="*/ 613263 h 668895"/>
              <a:gd name="connsiteX4" fmla="*/ 1921164 w 7689881"/>
              <a:gd name="connsiteY4" fmla="*/ 668682 h 668895"/>
              <a:gd name="connsiteX5" fmla="*/ 2290618 w 7689881"/>
              <a:gd name="connsiteY5" fmla="*/ 594791 h 668895"/>
              <a:gd name="connsiteX6" fmla="*/ 2872509 w 7689881"/>
              <a:gd name="connsiteY6" fmla="*/ 447009 h 668895"/>
              <a:gd name="connsiteX7" fmla="*/ 3241964 w 7689881"/>
              <a:gd name="connsiteY7" fmla="*/ 345409 h 668895"/>
              <a:gd name="connsiteX8" fmla="*/ 3611418 w 7689881"/>
              <a:gd name="connsiteY8" fmla="*/ 243809 h 668895"/>
              <a:gd name="connsiteX9" fmla="*/ 3916218 w 7689881"/>
              <a:gd name="connsiteY9" fmla="*/ 206863 h 668895"/>
              <a:gd name="connsiteX10" fmla="*/ 4359564 w 7689881"/>
              <a:gd name="connsiteY10" fmla="*/ 225336 h 668895"/>
              <a:gd name="connsiteX11" fmla="*/ 4608946 w 7689881"/>
              <a:gd name="connsiteY11" fmla="*/ 289991 h 668895"/>
              <a:gd name="connsiteX12" fmla="*/ 4969164 w 7689881"/>
              <a:gd name="connsiteY12" fmla="*/ 289991 h 668895"/>
              <a:gd name="connsiteX13" fmla="*/ 5541818 w 7689881"/>
              <a:gd name="connsiteY13" fmla="*/ 206863 h 668895"/>
              <a:gd name="connsiteX14" fmla="*/ 5846618 w 7689881"/>
              <a:gd name="connsiteY14" fmla="*/ 179155 h 668895"/>
              <a:gd name="connsiteX15" fmla="*/ 6317673 w 7689881"/>
              <a:gd name="connsiteY15" fmla="*/ 96027 h 668895"/>
              <a:gd name="connsiteX16" fmla="*/ 6714837 w 7689881"/>
              <a:gd name="connsiteY16" fmla="*/ 31372 h 668895"/>
              <a:gd name="connsiteX17" fmla="*/ 7102764 w 7689881"/>
              <a:gd name="connsiteY17" fmla="*/ 12900 h 668895"/>
              <a:gd name="connsiteX18" fmla="*/ 7601527 w 7689881"/>
              <a:gd name="connsiteY18" fmla="*/ 225336 h 668895"/>
              <a:gd name="connsiteX19" fmla="*/ 7684655 w 7689881"/>
              <a:gd name="connsiteY19" fmla="*/ 243809 h 668895"/>
              <a:gd name="connsiteX0" fmla="*/ 0 w 7686997"/>
              <a:gd name="connsiteY0" fmla="*/ 102274 h 656669"/>
              <a:gd name="connsiteX1" fmla="*/ 304800 w 7686997"/>
              <a:gd name="connsiteY1" fmla="*/ 333183 h 656669"/>
              <a:gd name="connsiteX2" fmla="*/ 849746 w 7686997"/>
              <a:gd name="connsiteY2" fmla="*/ 490201 h 656669"/>
              <a:gd name="connsiteX3" fmla="*/ 1413164 w 7686997"/>
              <a:gd name="connsiteY3" fmla="*/ 601037 h 656669"/>
              <a:gd name="connsiteX4" fmla="*/ 1921164 w 7686997"/>
              <a:gd name="connsiteY4" fmla="*/ 656456 h 656669"/>
              <a:gd name="connsiteX5" fmla="*/ 2290618 w 7686997"/>
              <a:gd name="connsiteY5" fmla="*/ 582565 h 656669"/>
              <a:gd name="connsiteX6" fmla="*/ 2872509 w 7686997"/>
              <a:gd name="connsiteY6" fmla="*/ 434783 h 656669"/>
              <a:gd name="connsiteX7" fmla="*/ 3241964 w 7686997"/>
              <a:gd name="connsiteY7" fmla="*/ 333183 h 656669"/>
              <a:gd name="connsiteX8" fmla="*/ 3611418 w 7686997"/>
              <a:gd name="connsiteY8" fmla="*/ 231583 h 656669"/>
              <a:gd name="connsiteX9" fmla="*/ 3916218 w 7686997"/>
              <a:gd name="connsiteY9" fmla="*/ 194637 h 656669"/>
              <a:gd name="connsiteX10" fmla="*/ 4359564 w 7686997"/>
              <a:gd name="connsiteY10" fmla="*/ 213110 h 656669"/>
              <a:gd name="connsiteX11" fmla="*/ 4608946 w 7686997"/>
              <a:gd name="connsiteY11" fmla="*/ 277765 h 656669"/>
              <a:gd name="connsiteX12" fmla="*/ 4969164 w 7686997"/>
              <a:gd name="connsiteY12" fmla="*/ 277765 h 656669"/>
              <a:gd name="connsiteX13" fmla="*/ 5541818 w 7686997"/>
              <a:gd name="connsiteY13" fmla="*/ 194637 h 656669"/>
              <a:gd name="connsiteX14" fmla="*/ 5846618 w 7686997"/>
              <a:gd name="connsiteY14" fmla="*/ 166929 h 656669"/>
              <a:gd name="connsiteX15" fmla="*/ 6317673 w 7686997"/>
              <a:gd name="connsiteY15" fmla="*/ 83801 h 656669"/>
              <a:gd name="connsiteX16" fmla="*/ 6714837 w 7686997"/>
              <a:gd name="connsiteY16" fmla="*/ 19146 h 656669"/>
              <a:gd name="connsiteX17" fmla="*/ 7102764 w 7686997"/>
              <a:gd name="connsiteY17" fmla="*/ 674 h 656669"/>
              <a:gd name="connsiteX18" fmla="*/ 7573818 w 7686997"/>
              <a:gd name="connsiteY18" fmla="*/ 37620 h 656669"/>
              <a:gd name="connsiteX19" fmla="*/ 7684655 w 7686997"/>
              <a:gd name="connsiteY19" fmla="*/ 231583 h 656669"/>
              <a:gd name="connsiteX0" fmla="*/ 0 w 7639655"/>
              <a:gd name="connsiteY0" fmla="*/ 102274 h 656669"/>
              <a:gd name="connsiteX1" fmla="*/ 304800 w 7639655"/>
              <a:gd name="connsiteY1" fmla="*/ 333183 h 656669"/>
              <a:gd name="connsiteX2" fmla="*/ 849746 w 7639655"/>
              <a:gd name="connsiteY2" fmla="*/ 490201 h 656669"/>
              <a:gd name="connsiteX3" fmla="*/ 1413164 w 7639655"/>
              <a:gd name="connsiteY3" fmla="*/ 601037 h 656669"/>
              <a:gd name="connsiteX4" fmla="*/ 1921164 w 7639655"/>
              <a:gd name="connsiteY4" fmla="*/ 656456 h 656669"/>
              <a:gd name="connsiteX5" fmla="*/ 2290618 w 7639655"/>
              <a:gd name="connsiteY5" fmla="*/ 582565 h 656669"/>
              <a:gd name="connsiteX6" fmla="*/ 2872509 w 7639655"/>
              <a:gd name="connsiteY6" fmla="*/ 434783 h 656669"/>
              <a:gd name="connsiteX7" fmla="*/ 3241964 w 7639655"/>
              <a:gd name="connsiteY7" fmla="*/ 333183 h 656669"/>
              <a:gd name="connsiteX8" fmla="*/ 3611418 w 7639655"/>
              <a:gd name="connsiteY8" fmla="*/ 231583 h 656669"/>
              <a:gd name="connsiteX9" fmla="*/ 3916218 w 7639655"/>
              <a:gd name="connsiteY9" fmla="*/ 194637 h 656669"/>
              <a:gd name="connsiteX10" fmla="*/ 4359564 w 7639655"/>
              <a:gd name="connsiteY10" fmla="*/ 213110 h 656669"/>
              <a:gd name="connsiteX11" fmla="*/ 4608946 w 7639655"/>
              <a:gd name="connsiteY11" fmla="*/ 277765 h 656669"/>
              <a:gd name="connsiteX12" fmla="*/ 4969164 w 7639655"/>
              <a:gd name="connsiteY12" fmla="*/ 277765 h 656669"/>
              <a:gd name="connsiteX13" fmla="*/ 5541818 w 7639655"/>
              <a:gd name="connsiteY13" fmla="*/ 194637 h 656669"/>
              <a:gd name="connsiteX14" fmla="*/ 5846618 w 7639655"/>
              <a:gd name="connsiteY14" fmla="*/ 166929 h 656669"/>
              <a:gd name="connsiteX15" fmla="*/ 6317673 w 7639655"/>
              <a:gd name="connsiteY15" fmla="*/ 83801 h 656669"/>
              <a:gd name="connsiteX16" fmla="*/ 6714837 w 7639655"/>
              <a:gd name="connsiteY16" fmla="*/ 19146 h 656669"/>
              <a:gd name="connsiteX17" fmla="*/ 7102764 w 7639655"/>
              <a:gd name="connsiteY17" fmla="*/ 674 h 656669"/>
              <a:gd name="connsiteX18" fmla="*/ 7573818 w 7639655"/>
              <a:gd name="connsiteY18" fmla="*/ 37620 h 656669"/>
              <a:gd name="connsiteX19" fmla="*/ 7629237 w 7639655"/>
              <a:gd name="connsiteY19" fmla="*/ 56092 h 656669"/>
              <a:gd name="connsiteX0" fmla="*/ 0 w 7648891"/>
              <a:gd name="connsiteY0" fmla="*/ 231583 h 656669"/>
              <a:gd name="connsiteX1" fmla="*/ 314036 w 7648891"/>
              <a:gd name="connsiteY1" fmla="*/ 333183 h 656669"/>
              <a:gd name="connsiteX2" fmla="*/ 858982 w 7648891"/>
              <a:gd name="connsiteY2" fmla="*/ 490201 h 656669"/>
              <a:gd name="connsiteX3" fmla="*/ 1422400 w 7648891"/>
              <a:gd name="connsiteY3" fmla="*/ 601037 h 656669"/>
              <a:gd name="connsiteX4" fmla="*/ 1930400 w 7648891"/>
              <a:gd name="connsiteY4" fmla="*/ 656456 h 656669"/>
              <a:gd name="connsiteX5" fmla="*/ 2299854 w 7648891"/>
              <a:gd name="connsiteY5" fmla="*/ 582565 h 656669"/>
              <a:gd name="connsiteX6" fmla="*/ 2881745 w 7648891"/>
              <a:gd name="connsiteY6" fmla="*/ 434783 h 656669"/>
              <a:gd name="connsiteX7" fmla="*/ 3251200 w 7648891"/>
              <a:gd name="connsiteY7" fmla="*/ 333183 h 656669"/>
              <a:gd name="connsiteX8" fmla="*/ 3620654 w 7648891"/>
              <a:gd name="connsiteY8" fmla="*/ 231583 h 656669"/>
              <a:gd name="connsiteX9" fmla="*/ 3925454 w 7648891"/>
              <a:gd name="connsiteY9" fmla="*/ 194637 h 656669"/>
              <a:gd name="connsiteX10" fmla="*/ 4368800 w 7648891"/>
              <a:gd name="connsiteY10" fmla="*/ 213110 h 656669"/>
              <a:gd name="connsiteX11" fmla="*/ 4618182 w 7648891"/>
              <a:gd name="connsiteY11" fmla="*/ 277765 h 656669"/>
              <a:gd name="connsiteX12" fmla="*/ 4978400 w 7648891"/>
              <a:gd name="connsiteY12" fmla="*/ 277765 h 656669"/>
              <a:gd name="connsiteX13" fmla="*/ 5551054 w 7648891"/>
              <a:gd name="connsiteY13" fmla="*/ 194637 h 656669"/>
              <a:gd name="connsiteX14" fmla="*/ 5855854 w 7648891"/>
              <a:gd name="connsiteY14" fmla="*/ 166929 h 656669"/>
              <a:gd name="connsiteX15" fmla="*/ 6326909 w 7648891"/>
              <a:gd name="connsiteY15" fmla="*/ 83801 h 656669"/>
              <a:gd name="connsiteX16" fmla="*/ 6724073 w 7648891"/>
              <a:gd name="connsiteY16" fmla="*/ 19146 h 656669"/>
              <a:gd name="connsiteX17" fmla="*/ 7112000 w 7648891"/>
              <a:gd name="connsiteY17" fmla="*/ 674 h 656669"/>
              <a:gd name="connsiteX18" fmla="*/ 7583054 w 7648891"/>
              <a:gd name="connsiteY18" fmla="*/ 37620 h 656669"/>
              <a:gd name="connsiteX19" fmla="*/ 7638473 w 7648891"/>
              <a:gd name="connsiteY19" fmla="*/ 56092 h 65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48891" h="656669">
                <a:moveTo>
                  <a:pt x="0" y="231583"/>
                </a:moveTo>
                <a:cubicBezTo>
                  <a:pt x="81588" y="314710"/>
                  <a:pt x="170872" y="290080"/>
                  <a:pt x="314036" y="333183"/>
                </a:cubicBezTo>
                <a:cubicBezTo>
                  <a:pt x="457200" y="376286"/>
                  <a:pt x="674255" y="445559"/>
                  <a:pt x="858982" y="490201"/>
                </a:cubicBezTo>
                <a:cubicBezTo>
                  <a:pt x="1043709" y="534843"/>
                  <a:pt x="1243830" y="573328"/>
                  <a:pt x="1422400" y="601037"/>
                </a:cubicBezTo>
                <a:cubicBezTo>
                  <a:pt x="1600970" y="628746"/>
                  <a:pt x="1784158" y="659535"/>
                  <a:pt x="1930400" y="656456"/>
                </a:cubicBezTo>
                <a:cubicBezTo>
                  <a:pt x="2076642" y="653377"/>
                  <a:pt x="2141297" y="619510"/>
                  <a:pt x="2299854" y="582565"/>
                </a:cubicBezTo>
                <a:cubicBezTo>
                  <a:pt x="2458411" y="545620"/>
                  <a:pt x="2723187" y="476347"/>
                  <a:pt x="2881745" y="434783"/>
                </a:cubicBezTo>
                <a:cubicBezTo>
                  <a:pt x="3040303" y="393219"/>
                  <a:pt x="3251200" y="333183"/>
                  <a:pt x="3251200" y="333183"/>
                </a:cubicBezTo>
                <a:cubicBezTo>
                  <a:pt x="3374352" y="299316"/>
                  <a:pt x="3508278" y="254674"/>
                  <a:pt x="3620654" y="231583"/>
                </a:cubicBezTo>
                <a:cubicBezTo>
                  <a:pt x="3733030" y="208492"/>
                  <a:pt x="3800763" y="197716"/>
                  <a:pt x="3925454" y="194637"/>
                </a:cubicBezTo>
                <a:cubicBezTo>
                  <a:pt x="4050145" y="191558"/>
                  <a:pt x="4253345" y="199255"/>
                  <a:pt x="4368800" y="213110"/>
                </a:cubicBezTo>
                <a:cubicBezTo>
                  <a:pt x="4484255" y="226965"/>
                  <a:pt x="4516582" y="266989"/>
                  <a:pt x="4618182" y="277765"/>
                </a:cubicBezTo>
                <a:cubicBezTo>
                  <a:pt x="4719782" y="288541"/>
                  <a:pt x="4822921" y="291620"/>
                  <a:pt x="4978400" y="277765"/>
                </a:cubicBezTo>
                <a:cubicBezTo>
                  <a:pt x="5133879" y="263910"/>
                  <a:pt x="5404812" y="213110"/>
                  <a:pt x="5551054" y="194637"/>
                </a:cubicBezTo>
                <a:cubicBezTo>
                  <a:pt x="5697296" y="176164"/>
                  <a:pt x="5726545" y="185402"/>
                  <a:pt x="5855854" y="166929"/>
                </a:cubicBezTo>
                <a:cubicBezTo>
                  <a:pt x="5985163" y="148456"/>
                  <a:pt x="6182206" y="108432"/>
                  <a:pt x="6326909" y="83801"/>
                </a:cubicBezTo>
                <a:cubicBezTo>
                  <a:pt x="6471612" y="59170"/>
                  <a:pt x="6593225" y="33001"/>
                  <a:pt x="6724073" y="19146"/>
                </a:cubicBezTo>
                <a:cubicBezTo>
                  <a:pt x="6854922" y="5291"/>
                  <a:pt x="6968837" y="-2405"/>
                  <a:pt x="7112000" y="674"/>
                </a:cubicBezTo>
                <a:cubicBezTo>
                  <a:pt x="7255163" y="3753"/>
                  <a:pt x="7495309" y="28384"/>
                  <a:pt x="7583054" y="37620"/>
                </a:cubicBezTo>
                <a:cubicBezTo>
                  <a:pt x="7670800" y="46856"/>
                  <a:pt x="7649248" y="56861"/>
                  <a:pt x="7638473" y="56092"/>
                </a:cubicBezTo>
              </a:path>
            </a:pathLst>
          </a:custGeom>
          <a:noFill/>
          <a:ln w="28575"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1800" b="0" i="0" u="none" strike="noStrike" cap="none" normalizeH="0" baseline="0" smtClean="0">
              <a:ln>
                <a:noFill/>
              </a:ln>
              <a:solidFill>
                <a:schemeClr val="bg1"/>
              </a:solidFill>
              <a:effectLst/>
              <a:latin typeface="Arial" charset="0"/>
              <a:ea typeface="Microsoft YaHei" charset="-122"/>
            </a:endParaRPr>
          </a:p>
        </p:txBody>
      </p:sp>
      <p:cxnSp>
        <p:nvCxnSpPr>
          <p:cNvPr id="23" name="Прямая соединительная линия 22"/>
          <p:cNvCxnSpPr/>
          <p:nvPr/>
        </p:nvCxnSpPr>
        <p:spPr bwMode="auto">
          <a:xfrm>
            <a:off x="8431394" y="1052736"/>
            <a:ext cx="0" cy="4464496"/>
          </a:xfrm>
          <a:prstGeom prst="line">
            <a:avLst/>
          </a:prstGeom>
          <a:solidFill>
            <a:srgbClr val="00B8FF"/>
          </a:solidFill>
          <a:ln w="190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1"/>
          <p:cNvSpPr txBox="1">
            <a:spLocks noChangeArrowheads="1"/>
          </p:cNvSpPr>
          <p:nvPr/>
        </p:nvSpPr>
        <p:spPr bwMode="auto">
          <a:xfrm>
            <a:off x="2059897" y="2716462"/>
            <a:ext cx="5832648" cy="584775"/>
          </a:xfrm>
          <a:prstGeom prst="rect">
            <a:avLst/>
          </a:prstGeom>
          <a:solidFill>
            <a:schemeClr val="bg1"/>
          </a:solidFill>
          <a:ln w="19050">
            <a:noFill/>
            <a:miter lim="800000"/>
            <a:headEnd/>
            <a:tailEnd/>
          </a:ln>
          <a:effectLst>
            <a:outerShdw blurRad="50800" dist="38100" dir="2700000" algn="tl" rotWithShape="0">
              <a:srgbClr val="808080">
                <a:alpha val="39998"/>
              </a:srgbClr>
            </a:outerShdw>
          </a:effectLst>
        </p:spPr>
        <p:txBody>
          <a:bodyPr wrap="square">
            <a:spAutoFit/>
          </a:bodyPr>
          <a:lstStyle>
            <a:lvl1pPr marL="171450" indent="-171450">
              <a:defRPr kumimoji="1" sz="2800">
                <a:solidFill>
                  <a:srgbClr val="00703C"/>
                </a:solidFill>
                <a:latin typeface="Arial" pitchFamily="34" charset="0"/>
                <a:cs typeface="Arial" pitchFamily="34" charset="0"/>
              </a:defRPr>
            </a:lvl1pPr>
            <a:lvl2pPr>
              <a:defRPr kumimoji="1" sz="2000">
                <a:solidFill>
                  <a:srgbClr val="00703C"/>
                </a:solidFill>
                <a:latin typeface="Arial" pitchFamily="34" charset="0"/>
                <a:cs typeface="Arial" pitchFamily="34" charset="0"/>
              </a:defRPr>
            </a:lvl2pPr>
            <a:lvl3pPr>
              <a:defRPr kumimoji="1" sz="2000">
                <a:solidFill>
                  <a:srgbClr val="00703C"/>
                </a:solidFill>
                <a:latin typeface="Arial" pitchFamily="34" charset="0"/>
                <a:cs typeface="Arial" pitchFamily="34" charset="0"/>
              </a:defRPr>
            </a:lvl3pPr>
            <a:lvl4pPr marL="1600200">
              <a:defRPr kumimoji="1" sz="2000">
                <a:solidFill>
                  <a:srgbClr val="404040"/>
                </a:solidFill>
                <a:latin typeface="Arial" pitchFamily="34" charset="0"/>
                <a:cs typeface="Arial" pitchFamily="34" charset="0"/>
              </a:defRPr>
            </a:lvl4pPr>
            <a:lvl5pPr marL="2057400">
              <a:defRPr kumimoji="1" sz="2000">
                <a:solidFill>
                  <a:srgbClr val="404040"/>
                </a:solidFill>
                <a:latin typeface="Arial" pitchFamily="34" charset="0"/>
                <a:cs typeface="Arial" pitchFamily="34" charset="0"/>
              </a:defRPr>
            </a:lvl5pPr>
            <a:lvl6pPr marL="2514600" eaLnBrk="0" hangingPunct="0">
              <a:buChar char="»"/>
              <a:defRPr kumimoji="1" sz="2000">
                <a:solidFill>
                  <a:srgbClr val="404040"/>
                </a:solidFill>
                <a:latin typeface="Arial" pitchFamily="34" charset="0"/>
                <a:cs typeface="Arial" pitchFamily="34" charset="0"/>
              </a:defRPr>
            </a:lvl6pPr>
            <a:lvl7pPr marL="2971800" eaLnBrk="0" hangingPunct="0">
              <a:buChar char="»"/>
              <a:defRPr kumimoji="1" sz="2000">
                <a:solidFill>
                  <a:srgbClr val="404040"/>
                </a:solidFill>
                <a:latin typeface="Arial" pitchFamily="34" charset="0"/>
                <a:cs typeface="Arial" pitchFamily="34" charset="0"/>
              </a:defRPr>
            </a:lvl7pPr>
            <a:lvl8pPr marL="3429000" eaLnBrk="0" hangingPunct="0">
              <a:buChar char="»"/>
              <a:defRPr kumimoji="1" sz="2000">
                <a:solidFill>
                  <a:srgbClr val="404040"/>
                </a:solidFill>
                <a:latin typeface="Arial" pitchFamily="34" charset="0"/>
                <a:cs typeface="Arial" pitchFamily="34" charset="0"/>
              </a:defRPr>
            </a:lvl8pPr>
            <a:lvl9pPr marL="3886200" eaLnBrk="0" hangingPunct="0">
              <a:buChar char="»"/>
              <a:defRPr kumimoji="1" sz="2000">
                <a:solidFill>
                  <a:srgbClr val="404040"/>
                </a:solidFill>
                <a:latin typeface="Arial" pitchFamily="34" charset="0"/>
                <a:cs typeface="Arial" pitchFamily="34" charset="0"/>
              </a:defRPr>
            </a:lvl9pPr>
          </a:lstStyle>
          <a:p>
            <a:pPr marL="0" indent="0" algn="ctr">
              <a:defRPr/>
            </a:pPr>
            <a:r>
              <a:rPr lang="en-US" sz="1600" b="1" dirty="0" smtClean="0">
                <a:solidFill>
                  <a:schemeClr val="tx1"/>
                </a:solidFill>
                <a:latin typeface="Times New Roman" pitchFamily="18" charset="0"/>
                <a:cs typeface="Times New Roman" pitchFamily="18" charset="0"/>
              </a:rPr>
              <a:t>Since </a:t>
            </a:r>
            <a:r>
              <a:rPr lang="ru-RU" sz="1600" b="1" dirty="0" smtClean="0">
                <a:solidFill>
                  <a:schemeClr val="tx1"/>
                </a:solidFill>
                <a:latin typeface="Times New Roman" pitchFamily="18" charset="0"/>
                <a:cs typeface="Times New Roman" pitchFamily="18" charset="0"/>
              </a:rPr>
              <a:t> </a:t>
            </a:r>
            <a:r>
              <a:rPr lang="ru-RU" sz="1600" b="1" dirty="0">
                <a:solidFill>
                  <a:schemeClr val="tx1"/>
                </a:solidFill>
                <a:latin typeface="Times New Roman" pitchFamily="18" charset="0"/>
                <a:cs typeface="Times New Roman" pitchFamily="18" charset="0"/>
              </a:rPr>
              <a:t>1998 </a:t>
            </a:r>
            <a:r>
              <a:rPr lang="en-US" sz="1600" b="1" dirty="0" smtClean="0">
                <a:solidFill>
                  <a:schemeClr val="tx1"/>
                </a:solidFill>
                <a:latin typeface="Times New Roman" pitchFamily="18" charset="0"/>
                <a:cs typeface="Times New Roman" pitchFamily="18" charset="0"/>
              </a:rPr>
              <a:t>Russia has demonstrated ability to economic development with minimum GHG emission’s increment</a:t>
            </a:r>
            <a:endParaRPr kumimoji="0" lang="ru-RU" altLang="ru-RU" sz="1600" b="1" dirty="0" smtClean="0">
              <a:solidFill>
                <a:schemeClr val="tx1"/>
              </a:solidFill>
              <a:latin typeface="Times New Roman" pitchFamily="18" charset="0"/>
              <a:ea typeface="Microsoft YaHei" charset="-122"/>
              <a:cs typeface="Times New Roman" pitchFamily="18" charset="0"/>
            </a:endParaRPr>
          </a:p>
        </p:txBody>
      </p:sp>
      <p:sp>
        <p:nvSpPr>
          <p:cNvPr id="25" name="TextBox 5"/>
          <p:cNvSpPr txBox="1">
            <a:spLocks noChangeArrowheads="1"/>
          </p:cNvSpPr>
          <p:nvPr/>
        </p:nvSpPr>
        <p:spPr bwMode="auto">
          <a:xfrm>
            <a:off x="611560" y="190568"/>
            <a:ext cx="79559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itchFamily="18" charset="0"/>
              <a:buNone/>
            </a:pPr>
            <a:r>
              <a:rPr lang="en-US" altLang="ru-RU" sz="2000" b="1" dirty="0" smtClean="0">
                <a:solidFill>
                  <a:schemeClr val="tx1"/>
                </a:solidFill>
                <a:latin typeface="Times New Roman" pitchFamily="18" charset="0"/>
                <a:cs typeface="Times New Roman" pitchFamily="18" charset="0"/>
              </a:rPr>
              <a:t>Dynamics of GHG emission and GDP in Russia for the period from </a:t>
            </a:r>
            <a:r>
              <a:rPr lang="ru-RU" altLang="ru-RU" sz="2000" b="1" dirty="0" smtClean="0">
                <a:solidFill>
                  <a:schemeClr val="tx1"/>
                </a:solidFill>
                <a:latin typeface="Times New Roman" pitchFamily="18" charset="0"/>
                <a:cs typeface="Times New Roman" pitchFamily="18" charset="0"/>
              </a:rPr>
              <a:t> </a:t>
            </a:r>
            <a:r>
              <a:rPr lang="ru-RU" altLang="ru-RU" sz="2000" b="1" dirty="0">
                <a:solidFill>
                  <a:schemeClr val="tx1"/>
                </a:solidFill>
                <a:latin typeface="Times New Roman" pitchFamily="18" charset="0"/>
                <a:cs typeface="Times New Roman" pitchFamily="18" charset="0"/>
              </a:rPr>
              <a:t>1990 </a:t>
            </a:r>
            <a:r>
              <a:rPr lang="en-US" altLang="ru-RU" sz="2000" b="1" dirty="0" smtClean="0">
                <a:solidFill>
                  <a:schemeClr val="tx1"/>
                </a:solidFill>
                <a:latin typeface="Times New Roman" pitchFamily="18" charset="0"/>
                <a:cs typeface="Times New Roman" pitchFamily="18" charset="0"/>
              </a:rPr>
              <a:t>to</a:t>
            </a:r>
            <a:r>
              <a:rPr lang="ru-RU" altLang="ru-RU" sz="2000" b="1" dirty="0" smtClean="0">
                <a:solidFill>
                  <a:schemeClr val="tx1"/>
                </a:solidFill>
                <a:latin typeface="Times New Roman" pitchFamily="18" charset="0"/>
                <a:cs typeface="Times New Roman" pitchFamily="18" charset="0"/>
              </a:rPr>
              <a:t> </a:t>
            </a:r>
            <a:r>
              <a:rPr lang="ru-RU" altLang="ru-RU" sz="2000" b="1" dirty="0">
                <a:solidFill>
                  <a:schemeClr val="tx1"/>
                </a:solidFill>
                <a:latin typeface="Times New Roman" pitchFamily="18" charset="0"/>
                <a:cs typeface="Times New Roman" pitchFamily="18" charset="0"/>
              </a:rPr>
              <a:t>2014 </a:t>
            </a:r>
          </a:p>
        </p:txBody>
      </p:sp>
      <p:sp>
        <p:nvSpPr>
          <p:cNvPr id="26" name="TextBox 25"/>
          <p:cNvSpPr txBox="1"/>
          <p:nvPr/>
        </p:nvSpPr>
        <p:spPr>
          <a:xfrm>
            <a:off x="6228185" y="1026257"/>
            <a:ext cx="2339318" cy="461665"/>
          </a:xfrm>
          <a:prstGeom prst="rect">
            <a:avLst/>
          </a:prstGeom>
          <a:noFill/>
        </p:spPr>
        <p:txBody>
          <a:bodyPr wrap="square" rtlCol="0">
            <a:spAutoFit/>
          </a:bodyPr>
          <a:lstStyle/>
          <a:p>
            <a:r>
              <a:rPr lang="en-US" sz="1200" b="1" dirty="0" smtClean="0">
                <a:solidFill>
                  <a:srgbClr val="FF5050"/>
                </a:solidFill>
              </a:rPr>
              <a:t>GDP, </a:t>
            </a:r>
            <a:r>
              <a:rPr lang="en-US" sz="1200" b="1" dirty="0" err="1" smtClean="0">
                <a:solidFill>
                  <a:srgbClr val="FF5050"/>
                </a:solidFill>
              </a:rPr>
              <a:t>bln</a:t>
            </a:r>
            <a:r>
              <a:rPr lang="en-US" sz="1200" b="1" dirty="0" smtClean="0">
                <a:solidFill>
                  <a:srgbClr val="FF5050"/>
                </a:solidFill>
              </a:rPr>
              <a:t> </a:t>
            </a:r>
            <a:r>
              <a:rPr lang="en-US" sz="1200" b="1" dirty="0" err="1" smtClean="0">
                <a:solidFill>
                  <a:srgbClr val="FF5050"/>
                </a:solidFill>
              </a:rPr>
              <a:t>roubles</a:t>
            </a:r>
            <a:r>
              <a:rPr lang="en-US" sz="1200" b="1" dirty="0" smtClean="0">
                <a:solidFill>
                  <a:srgbClr val="FF5050"/>
                </a:solidFill>
              </a:rPr>
              <a:t> measured in 2008 prices</a:t>
            </a:r>
            <a:endParaRPr lang="ru-RU" sz="1200" b="1" dirty="0">
              <a:solidFill>
                <a:srgbClr val="FF5050"/>
              </a:solidFill>
            </a:endParaRPr>
          </a:p>
        </p:txBody>
      </p:sp>
      <p:sp>
        <p:nvSpPr>
          <p:cNvPr id="27" name="TextBox 26"/>
          <p:cNvSpPr txBox="1"/>
          <p:nvPr/>
        </p:nvSpPr>
        <p:spPr>
          <a:xfrm>
            <a:off x="7931879" y="1974457"/>
            <a:ext cx="619034" cy="246221"/>
          </a:xfrm>
          <a:prstGeom prst="rect">
            <a:avLst/>
          </a:prstGeom>
          <a:noFill/>
        </p:spPr>
        <p:txBody>
          <a:bodyPr wrap="square" rtlCol="0">
            <a:spAutoFit/>
          </a:bodyPr>
          <a:lstStyle/>
          <a:p>
            <a:r>
              <a:rPr lang="en-US" sz="1000" b="1" dirty="0" smtClean="0">
                <a:solidFill>
                  <a:schemeClr val="tx1"/>
                </a:solidFill>
              </a:rPr>
              <a:t>42500</a:t>
            </a:r>
            <a:endParaRPr lang="ru-RU" sz="1000" b="1" dirty="0">
              <a:solidFill>
                <a:schemeClr val="tx1"/>
              </a:solidFill>
            </a:endParaRPr>
          </a:p>
        </p:txBody>
      </p:sp>
      <p:sp>
        <p:nvSpPr>
          <p:cNvPr id="28" name="TextBox 27"/>
          <p:cNvSpPr txBox="1"/>
          <p:nvPr/>
        </p:nvSpPr>
        <p:spPr>
          <a:xfrm>
            <a:off x="596574" y="2707214"/>
            <a:ext cx="1383572" cy="246221"/>
          </a:xfrm>
          <a:prstGeom prst="rect">
            <a:avLst/>
          </a:prstGeom>
          <a:noFill/>
        </p:spPr>
        <p:txBody>
          <a:bodyPr wrap="square" rtlCol="0">
            <a:spAutoFit/>
          </a:bodyPr>
          <a:lstStyle/>
          <a:p>
            <a:r>
              <a:rPr lang="en-US" sz="1000" b="1" dirty="0" smtClean="0">
                <a:solidFill>
                  <a:schemeClr val="tx1"/>
                </a:solidFill>
              </a:rPr>
              <a:t>22200</a:t>
            </a:r>
            <a:endParaRPr lang="ru-RU" sz="1000" b="1" dirty="0">
              <a:solidFill>
                <a:schemeClr val="tx1"/>
              </a:solidFill>
            </a:endParaRPr>
          </a:p>
        </p:txBody>
      </p:sp>
      <p:sp>
        <p:nvSpPr>
          <p:cNvPr id="29" name="TextBox 28"/>
          <p:cNvSpPr txBox="1"/>
          <p:nvPr/>
        </p:nvSpPr>
        <p:spPr>
          <a:xfrm>
            <a:off x="1989696" y="4418510"/>
            <a:ext cx="2222264" cy="461665"/>
          </a:xfrm>
          <a:prstGeom prst="rect">
            <a:avLst/>
          </a:prstGeom>
          <a:noFill/>
        </p:spPr>
        <p:txBody>
          <a:bodyPr wrap="square" rtlCol="0">
            <a:spAutoFit/>
          </a:bodyPr>
          <a:lstStyle/>
          <a:p>
            <a:r>
              <a:rPr lang="en-US" sz="1200" b="1" dirty="0" smtClean="0">
                <a:solidFill>
                  <a:schemeClr val="accent1">
                    <a:lumMod val="75000"/>
                  </a:schemeClr>
                </a:solidFill>
              </a:rPr>
              <a:t>GHG emission with LULUCF, </a:t>
            </a:r>
            <a:r>
              <a:rPr lang="en-US" sz="1200" b="1" dirty="0" err="1" smtClean="0">
                <a:solidFill>
                  <a:schemeClr val="accent1">
                    <a:lumMod val="75000"/>
                  </a:schemeClr>
                </a:solidFill>
              </a:rPr>
              <a:t>mln</a:t>
            </a:r>
            <a:r>
              <a:rPr lang="en-US" sz="1200" b="1" dirty="0" smtClean="0">
                <a:solidFill>
                  <a:schemeClr val="accent1">
                    <a:lumMod val="75000"/>
                  </a:schemeClr>
                </a:solidFill>
              </a:rPr>
              <a:t> tons CO2-eqv </a:t>
            </a:r>
            <a:endParaRPr lang="ru-RU" sz="1200" b="1" dirty="0">
              <a:solidFill>
                <a:schemeClr val="accent1">
                  <a:lumMod val="75000"/>
                </a:schemeClr>
              </a:solidFill>
            </a:endParaRPr>
          </a:p>
        </p:txBody>
      </p:sp>
      <p:sp>
        <p:nvSpPr>
          <p:cNvPr id="30" name="TextBox 29"/>
          <p:cNvSpPr txBox="1"/>
          <p:nvPr/>
        </p:nvSpPr>
        <p:spPr>
          <a:xfrm>
            <a:off x="524364" y="3719946"/>
            <a:ext cx="936104" cy="246221"/>
          </a:xfrm>
          <a:prstGeom prst="rect">
            <a:avLst/>
          </a:prstGeom>
          <a:noFill/>
        </p:spPr>
        <p:txBody>
          <a:bodyPr wrap="square" rtlCol="0">
            <a:spAutoFit/>
          </a:bodyPr>
          <a:lstStyle/>
          <a:p>
            <a:r>
              <a:rPr lang="en-US" sz="1000" b="1" dirty="0" smtClean="0">
                <a:solidFill>
                  <a:schemeClr val="accent1">
                    <a:lumMod val="75000"/>
                  </a:schemeClr>
                </a:solidFill>
              </a:rPr>
              <a:t>1600</a:t>
            </a:r>
            <a:endParaRPr lang="ru-RU" sz="1000" b="1" dirty="0">
              <a:solidFill>
                <a:schemeClr val="accent1">
                  <a:lumMod val="75000"/>
                </a:schemeClr>
              </a:solidFill>
            </a:endParaRPr>
          </a:p>
        </p:txBody>
      </p:sp>
      <p:sp>
        <p:nvSpPr>
          <p:cNvPr id="31" name="TextBox 30"/>
          <p:cNvSpPr txBox="1"/>
          <p:nvPr/>
        </p:nvSpPr>
        <p:spPr>
          <a:xfrm>
            <a:off x="7931879" y="3843056"/>
            <a:ext cx="547026" cy="246221"/>
          </a:xfrm>
          <a:prstGeom prst="rect">
            <a:avLst/>
          </a:prstGeom>
          <a:noFill/>
        </p:spPr>
        <p:txBody>
          <a:bodyPr wrap="square" rtlCol="0">
            <a:spAutoFit/>
          </a:bodyPr>
          <a:lstStyle/>
          <a:p>
            <a:r>
              <a:rPr lang="en-US" sz="1000" b="1" dirty="0" smtClean="0">
                <a:solidFill>
                  <a:schemeClr val="accent1">
                    <a:lumMod val="75000"/>
                  </a:schemeClr>
                </a:solidFill>
              </a:rPr>
              <a:t>1685</a:t>
            </a:r>
            <a:endParaRPr lang="ru-RU" sz="1000" b="1" dirty="0">
              <a:solidFill>
                <a:schemeClr val="accent1">
                  <a:lumMod val="75000"/>
                </a:schemeClr>
              </a:solidFill>
            </a:endParaRPr>
          </a:p>
        </p:txBody>
      </p:sp>
      <p:sp>
        <p:nvSpPr>
          <p:cNvPr id="17" name="Прямоугольник 16"/>
          <p:cNvSpPr/>
          <p:nvPr/>
        </p:nvSpPr>
        <p:spPr bwMode="auto">
          <a:xfrm>
            <a:off x="395535" y="6309320"/>
            <a:ext cx="4210635"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rgbClr val="6699FF"/>
                </a:solidFill>
                <a:latin typeface="Arial" charset="0"/>
                <a:ea typeface="Microsoft YaHei" charset="-122"/>
              </a:rPr>
              <a:t>The Ministry of Economic Development of the Russian Federation</a:t>
            </a:r>
            <a:endParaRPr kumimoji="0" lang="ru-RU" sz="1000" b="1" i="0" u="none" strike="noStrike" cap="none" normalizeH="0" baseline="0" dirty="0" smtClean="0">
              <a:ln>
                <a:noFill/>
              </a:ln>
              <a:solidFill>
                <a:srgbClr val="6699FF"/>
              </a:solidFill>
              <a:effectLst/>
              <a:latin typeface="Arial" charset="0"/>
              <a:ea typeface="Microsoft YaHei" charset="-122"/>
            </a:endParaRPr>
          </a:p>
        </p:txBody>
      </p:sp>
    </p:spTree>
    <p:extLst>
      <p:ext uri="{BB962C8B-B14F-4D97-AF65-F5344CB8AC3E}">
        <p14:creationId xmlns:p14="http://schemas.microsoft.com/office/powerpoint/2010/main" val="2119419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690563" y="333375"/>
            <a:ext cx="8137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en-US" altLang="ru-RU" b="1" dirty="0" smtClean="0">
                <a:solidFill>
                  <a:schemeClr val="tx1"/>
                </a:solidFill>
                <a:cs typeface="Arial" pitchFamily="34" charset="0"/>
              </a:rPr>
              <a:t>Low emission technologies share in power generation in Russia is much higher as compared with those in selected key GHG emitters</a:t>
            </a:r>
            <a:endParaRPr lang="ru-RU" altLang="ru-RU" b="1" dirty="0">
              <a:solidFill>
                <a:schemeClr val="tx1"/>
              </a:solidFill>
              <a:cs typeface="Arial" pitchFamily="34" charset="0"/>
            </a:endParaRPr>
          </a:p>
        </p:txBody>
      </p:sp>
      <p:graphicFrame>
        <p:nvGraphicFramePr>
          <p:cNvPr id="11267" name="Диаграмма 2"/>
          <p:cNvGraphicFramePr>
            <a:graphicFrameLocks/>
          </p:cNvGraphicFramePr>
          <p:nvPr>
            <p:extLst>
              <p:ext uri="{D42A27DB-BD31-4B8C-83A1-F6EECF244321}">
                <p14:modId xmlns:p14="http://schemas.microsoft.com/office/powerpoint/2010/main" val="414816195"/>
              </p:ext>
            </p:extLst>
          </p:nvPr>
        </p:nvGraphicFramePr>
        <p:xfrm>
          <a:off x="1331913" y="1595438"/>
          <a:ext cx="6516687" cy="4916487"/>
        </p:xfrm>
        <a:graphic>
          <a:graphicData uri="http://schemas.openxmlformats.org/presentationml/2006/ole">
            <mc:AlternateContent xmlns:mc="http://schemas.openxmlformats.org/markup-compatibility/2006">
              <mc:Choice xmlns:v="urn:schemas-microsoft-com:vml" Requires="v">
                <p:oleObj spid="_x0000_s11344" r:id="rId4" imgW="6194073" imgH="4925995" progId="Excel.Chart.8">
                  <p:embed/>
                </p:oleObj>
              </mc:Choice>
              <mc:Fallback>
                <p:oleObj r:id="rId4" imgW="6194073" imgH="4925995" progId="Excel.Chart.8">
                  <p:embed/>
                  <p:pic>
                    <p:nvPicPr>
                      <p:cNvPr id="0" name="Диаграмма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1595438"/>
                        <a:ext cx="6516687"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8" name="TextBox 4"/>
          <p:cNvSpPr txBox="1">
            <a:spLocks noChangeArrowheads="1"/>
          </p:cNvSpPr>
          <p:nvPr/>
        </p:nvSpPr>
        <p:spPr bwMode="auto">
          <a:xfrm>
            <a:off x="2195513" y="4508500"/>
            <a:ext cx="360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18</a:t>
            </a:r>
          </a:p>
        </p:txBody>
      </p:sp>
      <p:sp>
        <p:nvSpPr>
          <p:cNvPr id="11269" name="TextBox 5"/>
          <p:cNvSpPr txBox="1">
            <a:spLocks noChangeArrowheads="1"/>
          </p:cNvSpPr>
          <p:nvPr/>
        </p:nvSpPr>
        <p:spPr bwMode="auto">
          <a:xfrm>
            <a:off x="3221038" y="3270250"/>
            <a:ext cx="360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30</a:t>
            </a:r>
          </a:p>
        </p:txBody>
      </p:sp>
      <p:sp>
        <p:nvSpPr>
          <p:cNvPr id="11270" name="TextBox 6"/>
          <p:cNvSpPr txBox="1">
            <a:spLocks noChangeArrowheads="1"/>
          </p:cNvSpPr>
          <p:nvPr/>
        </p:nvSpPr>
        <p:spPr bwMode="auto">
          <a:xfrm>
            <a:off x="3221038" y="4179888"/>
            <a:ext cx="3603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35</a:t>
            </a:r>
          </a:p>
        </p:txBody>
      </p:sp>
      <p:sp>
        <p:nvSpPr>
          <p:cNvPr id="11271" name="TextBox 7"/>
          <p:cNvSpPr txBox="1">
            <a:spLocks noChangeArrowheads="1"/>
          </p:cNvSpPr>
          <p:nvPr/>
        </p:nvSpPr>
        <p:spPr bwMode="auto">
          <a:xfrm>
            <a:off x="2198688" y="1751013"/>
            <a:ext cx="360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0,3</a:t>
            </a:r>
          </a:p>
        </p:txBody>
      </p:sp>
      <p:sp>
        <p:nvSpPr>
          <p:cNvPr id="11272" name="TextBox 8"/>
          <p:cNvSpPr txBox="1">
            <a:spLocks noChangeArrowheads="1"/>
          </p:cNvSpPr>
          <p:nvPr/>
        </p:nvSpPr>
        <p:spPr bwMode="auto">
          <a:xfrm>
            <a:off x="2124075" y="2027238"/>
            <a:ext cx="503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15,7</a:t>
            </a:r>
          </a:p>
        </p:txBody>
      </p:sp>
      <p:sp>
        <p:nvSpPr>
          <p:cNvPr id="11273" name="TextBox 9"/>
          <p:cNvSpPr txBox="1">
            <a:spLocks noChangeArrowheads="1"/>
          </p:cNvSpPr>
          <p:nvPr/>
        </p:nvSpPr>
        <p:spPr bwMode="auto">
          <a:xfrm>
            <a:off x="2174875" y="2492375"/>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18</a:t>
            </a:r>
          </a:p>
        </p:txBody>
      </p:sp>
      <p:sp>
        <p:nvSpPr>
          <p:cNvPr id="11274" name="TextBox 10"/>
          <p:cNvSpPr txBox="1">
            <a:spLocks noChangeArrowheads="1"/>
          </p:cNvSpPr>
          <p:nvPr/>
        </p:nvSpPr>
        <p:spPr bwMode="auto">
          <a:xfrm>
            <a:off x="2195513" y="3633788"/>
            <a:ext cx="3603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48</a:t>
            </a:r>
          </a:p>
        </p:txBody>
      </p:sp>
      <p:sp>
        <p:nvSpPr>
          <p:cNvPr id="11275" name="TextBox 11"/>
          <p:cNvSpPr txBox="1">
            <a:spLocks noChangeArrowheads="1"/>
          </p:cNvSpPr>
          <p:nvPr/>
        </p:nvSpPr>
        <p:spPr bwMode="auto">
          <a:xfrm>
            <a:off x="4292600" y="2033588"/>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20</a:t>
            </a:r>
          </a:p>
        </p:txBody>
      </p:sp>
      <p:sp>
        <p:nvSpPr>
          <p:cNvPr id="11276" name="TextBox 12"/>
          <p:cNvSpPr txBox="1">
            <a:spLocks noChangeArrowheads="1"/>
          </p:cNvSpPr>
          <p:nvPr/>
        </p:nvSpPr>
        <p:spPr bwMode="auto">
          <a:xfrm>
            <a:off x="4284663" y="2386013"/>
            <a:ext cx="358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2</a:t>
            </a:r>
          </a:p>
        </p:txBody>
      </p:sp>
      <p:sp>
        <p:nvSpPr>
          <p:cNvPr id="11277" name="TextBox 13"/>
          <p:cNvSpPr txBox="1">
            <a:spLocks noChangeArrowheads="1"/>
          </p:cNvSpPr>
          <p:nvPr/>
        </p:nvSpPr>
        <p:spPr bwMode="auto">
          <a:xfrm>
            <a:off x="4284663" y="2765425"/>
            <a:ext cx="358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26</a:t>
            </a:r>
          </a:p>
        </p:txBody>
      </p:sp>
      <p:sp>
        <p:nvSpPr>
          <p:cNvPr id="11278" name="TextBox 14"/>
          <p:cNvSpPr txBox="1">
            <a:spLocks noChangeArrowheads="1"/>
          </p:cNvSpPr>
          <p:nvPr/>
        </p:nvSpPr>
        <p:spPr bwMode="auto">
          <a:xfrm>
            <a:off x="4284663" y="3378200"/>
            <a:ext cx="358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9</a:t>
            </a:r>
          </a:p>
        </p:txBody>
      </p:sp>
      <p:sp>
        <p:nvSpPr>
          <p:cNvPr id="11279" name="TextBox 15"/>
          <p:cNvSpPr txBox="1">
            <a:spLocks noChangeArrowheads="1"/>
          </p:cNvSpPr>
          <p:nvPr/>
        </p:nvSpPr>
        <p:spPr bwMode="auto">
          <a:xfrm>
            <a:off x="6388100" y="3522663"/>
            <a:ext cx="358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84</a:t>
            </a:r>
          </a:p>
        </p:txBody>
      </p:sp>
      <p:sp>
        <p:nvSpPr>
          <p:cNvPr id="11280" name="TextBox 16"/>
          <p:cNvSpPr txBox="1">
            <a:spLocks noChangeArrowheads="1"/>
          </p:cNvSpPr>
          <p:nvPr/>
        </p:nvSpPr>
        <p:spPr bwMode="auto">
          <a:xfrm>
            <a:off x="5349875" y="3503613"/>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75</a:t>
            </a:r>
          </a:p>
        </p:txBody>
      </p:sp>
      <p:sp>
        <p:nvSpPr>
          <p:cNvPr id="11281" name="TextBox 17"/>
          <p:cNvSpPr txBox="1">
            <a:spLocks noChangeArrowheads="1"/>
          </p:cNvSpPr>
          <p:nvPr/>
        </p:nvSpPr>
        <p:spPr bwMode="auto">
          <a:xfrm>
            <a:off x="4275138" y="4071938"/>
            <a:ext cx="360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43</a:t>
            </a:r>
          </a:p>
        </p:txBody>
      </p:sp>
      <p:sp>
        <p:nvSpPr>
          <p:cNvPr id="11282" name="TextBox 18"/>
          <p:cNvSpPr txBox="1">
            <a:spLocks noChangeArrowheads="1"/>
          </p:cNvSpPr>
          <p:nvPr/>
        </p:nvSpPr>
        <p:spPr bwMode="auto">
          <a:xfrm>
            <a:off x="6383338" y="1968500"/>
            <a:ext cx="360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13*</a:t>
            </a:r>
          </a:p>
        </p:txBody>
      </p:sp>
      <p:sp>
        <p:nvSpPr>
          <p:cNvPr id="11283" name="TextBox 19"/>
          <p:cNvSpPr txBox="1">
            <a:spLocks noChangeArrowheads="1"/>
          </p:cNvSpPr>
          <p:nvPr/>
        </p:nvSpPr>
        <p:spPr bwMode="auto">
          <a:xfrm>
            <a:off x="5349875" y="2074863"/>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21*</a:t>
            </a:r>
          </a:p>
        </p:txBody>
      </p:sp>
      <p:sp>
        <p:nvSpPr>
          <p:cNvPr id="11284" name="TextBox 21"/>
          <p:cNvSpPr txBox="1">
            <a:spLocks noChangeArrowheads="1"/>
          </p:cNvSpPr>
          <p:nvPr/>
        </p:nvSpPr>
        <p:spPr bwMode="auto">
          <a:xfrm>
            <a:off x="5329238" y="2493963"/>
            <a:ext cx="360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5</a:t>
            </a:r>
          </a:p>
        </p:txBody>
      </p:sp>
      <p:sp>
        <p:nvSpPr>
          <p:cNvPr id="11285" name="TextBox 22"/>
          <p:cNvSpPr txBox="1">
            <a:spLocks noChangeArrowheads="1"/>
          </p:cNvSpPr>
          <p:nvPr/>
        </p:nvSpPr>
        <p:spPr bwMode="auto">
          <a:xfrm>
            <a:off x="6388100" y="2235200"/>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pPr>
            <a:r>
              <a:rPr lang="ru-RU" altLang="ru-RU" sz="800" b="1">
                <a:solidFill>
                  <a:schemeClr val="tx1"/>
                </a:solidFill>
                <a:cs typeface="Arial" pitchFamily="34" charset="0"/>
              </a:rPr>
              <a:t>4</a:t>
            </a:r>
          </a:p>
        </p:txBody>
      </p:sp>
      <p:sp>
        <p:nvSpPr>
          <p:cNvPr id="11286" name="TextBox 23"/>
          <p:cNvSpPr txBox="1">
            <a:spLocks noChangeArrowheads="1"/>
          </p:cNvSpPr>
          <p:nvPr/>
        </p:nvSpPr>
        <p:spPr bwMode="auto">
          <a:xfrm>
            <a:off x="2020888" y="5876925"/>
            <a:ext cx="4089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itchFamily="18" charset="0"/>
              <a:buNone/>
            </a:pPr>
            <a:r>
              <a:rPr lang="ru-RU" altLang="ru-RU" sz="800" b="1" dirty="0">
                <a:solidFill>
                  <a:schemeClr val="tx1"/>
                </a:solidFill>
                <a:cs typeface="Arial" pitchFamily="34" charset="0"/>
              </a:rPr>
              <a:t>* </a:t>
            </a:r>
            <a:r>
              <a:rPr lang="en-US" altLang="ru-RU" sz="800" b="1" dirty="0" smtClean="0">
                <a:solidFill>
                  <a:schemeClr val="tx1"/>
                </a:solidFill>
                <a:cs typeface="Arial" pitchFamily="34" charset="0"/>
              </a:rPr>
              <a:t>For India and China  index shown as sum of Nuclear + Hydro + Renewables</a:t>
            </a:r>
            <a:endParaRPr lang="ru-RU" altLang="ru-RU" sz="800" b="1" dirty="0">
              <a:solidFill>
                <a:schemeClr val="tx1"/>
              </a:solidFill>
              <a:cs typeface="Arial" pitchFamily="34" charset="0"/>
            </a:endParaRPr>
          </a:p>
        </p:txBody>
      </p:sp>
      <p:sp>
        <p:nvSpPr>
          <p:cNvPr id="11287" name="Пятиугольник 24"/>
          <p:cNvSpPr>
            <a:spLocks noChangeArrowheads="1"/>
          </p:cNvSpPr>
          <p:nvPr/>
        </p:nvSpPr>
        <p:spPr bwMode="auto">
          <a:xfrm>
            <a:off x="395288" y="1098550"/>
            <a:ext cx="1439862" cy="993775"/>
          </a:xfrm>
          <a:prstGeom prst="homePlate">
            <a:avLst>
              <a:gd name="adj" fmla="val 50027"/>
            </a:avLst>
          </a:prstGeom>
          <a:solidFill>
            <a:schemeClr val="bg1"/>
          </a:solidFill>
          <a:ln w="9525" algn="ctr">
            <a:solidFill>
              <a:schemeClr val="tx1"/>
            </a:solidFill>
            <a:round/>
            <a:headEnd/>
            <a:tailEnd/>
          </a:ln>
        </p:spPr>
        <p:txBody>
          <a:bodyPr/>
          <a:lstStyle/>
          <a:p>
            <a:pPr eaLnBrk="1" hangingPunct="1">
              <a:buClr>
                <a:srgbClr val="000000"/>
              </a:buClr>
              <a:buSzPct val="100000"/>
              <a:buFont typeface="Times New Roman" pitchFamily="18" charset="0"/>
              <a:buNone/>
            </a:pPr>
            <a:r>
              <a:rPr lang="en-US" altLang="ru-RU" sz="1200" dirty="0" smtClean="0">
                <a:solidFill>
                  <a:schemeClr val="tx1"/>
                </a:solidFill>
              </a:rPr>
              <a:t>Low-emission technologies ratio </a:t>
            </a:r>
            <a:endParaRPr lang="ru-RU" altLang="ru-RU" sz="1200" dirty="0">
              <a:solidFill>
                <a:schemeClr val="tx1"/>
              </a:solidFill>
            </a:endParaRPr>
          </a:p>
        </p:txBody>
      </p:sp>
      <p:sp>
        <p:nvSpPr>
          <p:cNvPr id="11288" name="Овал 25"/>
          <p:cNvSpPr>
            <a:spLocks noChangeArrowheads="1"/>
          </p:cNvSpPr>
          <p:nvPr/>
        </p:nvSpPr>
        <p:spPr bwMode="auto">
          <a:xfrm>
            <a:off x="3168650" y="1438275"/>
            <a:ext cx="439738" cy="312738"/>
          </a:xfrm>
          <a:prstGeom prst="ellipse">
            <a:avLst/>
          </a:prstGeom>
          <a:solidFill>
            <a:schemeClr val="bg1"/>
          </a:solidFill>
          <a:ln w="9525" algn="ctr">
            <a:solidFill>
              <a:schemeClr val="tx1"/>
            </a:solidFill>
            <a:round/>
            <a:headEnd/>
            <a:tailEnd/>
          </a:ln>
        </p:spPr>
        <p:txBody>
          <a:bodyPr/>
          <a:lstStyle/>
          <a:p>
            <a:pPr eaLnBrk="1" hangingPunct="1">
              <a:buClr>
                <a:srgbClr val="000000"/>
              </a:buClr>
              <a:buSzPct val="100000"/>
              <a:buFont typeface="Times New Roman" pitchFamily="18" charset="0"/>
              <a:buNone/>
            </a:pPr>
            <a:r>
              <a:rPr lang="ru-RU" altLang="ru-RU" sz="800">
                <a:solidFill>
                  <a:schemeClr val="tx1"/>
                </a:solidFill>
              </a:rPr>
              <a:t>65</a:t>
            </a:r>
          </a:p>
        </p:txBody>
      </p:sp>
      <p:sp>
        <p:nvSpPr>
          <p:cNvPr id="11289" name="Овал 26"/>
          <p:cNvSpPr>
            <a:spLocks noChangeArrowheads="1"/>
          </p:cNvSpPr>
          <p:nvPr/>
        </p:nvSpPr>
        <p:spPr bwMode="auto">
          <a:xfrm>
            <a:off x="4205288" y="1438275"/>
            <a:ext cx="438150" cy="312738"/>
          </a:xfrm>
          <a:prstGeom prst="ellipse">
            <a:avLst/>
          </a:prstGeom>
          <a:solidFill>
            <a:schemeClr val="bg1"/>
          </a:solidFill>
          <a:ln w="9525" algn="ctr">
            <a:solidFill>
              <a:schemeClr val="tx1"/>
            </a:solidFill>
            <a:round/>
            <a:headEnd/>
            <a:tailEnd/>
          </a:ln>
        </p:spPr>
        <p:txBody>
          <a:bodyPr/>
          <a:lstStyle/>
          <a:p>
            <a:pPr eaLnBrk="1" hangingPunct="1">
              <a:buClr>
                <a:srgbClr val="000000"/>
              </a:buClr>
              <a:buSzPct val="100000"/>
            </a:pPr>
            <a:r>
              <a:rPr lang="ru-RU" altLang="ru-RU" sz="800">
                <a:solidFill>
                  <a:schemeClr val="tx1"/>
                </a:solidFill>
              </a:rPr>
              <a:t>57</a:t>
            </a:r>
            <a:endParaRPr lang="ru-RU" altLang="ru-RU" sz="800"/>
          </a:p>
        </p:txBody>
      </p:sp>
      <p:sp>
        <p:nvSpPr>
          <p:cNvPr id="11290" name="Овал 27"/>
          <p:cNvSpPr>
            <a:spLocks noChangeArrowheads="1"/>
          </p:cNvSpPr>
          <p:nvPr/>
        </p:nvSpPr>
        <p:spPr bwMode="auto">
          <a:xfrm>
            <a:off x="5272088" y="1438275"/>
            <a:ext cx="438150" cy="312738"/>
          </a:xfrm>
          <a:prstGeom prst="ellipse">
            <a:avLst/>
          </a:prstGeom>
          <a:solidFill>
            <a:schemeClr val="bg1"/>
          </a:solidFill>
          <a:ln w="9525" algn="ctr">
            <a:solidFill>
              <a:schemeClr val="tx1"/>
            </a:solidFill>
            <a:round/>
            <a:headEnd/>
            <a:tailEnd/>
          </a:ln>
        </p:spPr>
        <p:txBody>
          <a:bodyPr/>
          <a:lstStyle/>
          <a:p>
            <a:pPr eaLnBrk="1" hangingPunct="1">
              <a:buClr>
                <a:srgbClr val="000000"/>
              </a:buClr>
              <a:buSzPct val="100000"/>
              <a:buFont typeface="Times New Roman" pitchFamily="18" charset="0"/>
              <a:buNone/>
            </a:pPr>
            <a:r>
              <a:rPr lang="ru-RU" altLang="ru-RU" sz="800">
                <a:solidFill>
                  <a:schemeClr val="tx1"/>
                </a:solidFill>
              </a:rPr>
              <a:t>25</a:t>
            </a:r>
          </a:p>
        </p:txBody>
      </p:sp>
      <p:sp>
        <p:nvSpPr>
          <p:cNvPr id="11291" name="Овал 28"/>
          <p:cNvSpPr>
            <a:spLocks noChangeArrowheads="1"/>
          </p:cNvSpPr>
          <p:nvPr/>
        </p:nvSpPr>
        <p:spPr bwMode="auto">
          <a:xfrm>
            <a:off x="6348413" y="1438275"/>
            <a:ext cx="438150" cy="312738"/>
          </a:xfrm>
          <a:prstGeom prst="ellipse">
            <a:avLst/>
          </a:prstGeom>
          <a:solidFill>
            <a:schemeClr val="bg1"/>
          </a:solidFill>
          <a:ln w="9525" algn="ctr">
            <a:solidFill>
              <a:schemeClr val="tx1"/>
            </a:solidFill>
            <a:round/>
            <a:headEnd/>
            <a:tailEnd/>
          </a:ln>
        </p:spPr>
        <p:txBody>
          <a:bodyPr/>
          <a:lstStyle/>
          <a:p>
            <a:pPr eaLnBrk="1" hangingPunct="1">
              <a:buClr>
                <a:srgbClr val="000000"/>
              </a:buClr>
              <a:buSzPct val="100000"/>
              <a:buFont typeface="Times New Roman" pitchFamily="18" charset="0"/>
              <a:buNone/>
            </a:pPr>
            <a:r>
              <a:rPr lang="ru-RU" altLang="ru-RU" sz="800">
                <a:solidFill>
                  <a:schemeClr val="tx1"/>
                </a:solidFill>
              </a:rPr>
              <a:t>16</a:t>
            </a:r>
          </a:p>
        </p:txBody>
      </p:sp>
      <p:sp>
        <p:nvSpPr>
          <p:cNvPr id="30" name="Овал 29"/>
          <p:cNvSpPr/>
          <p:nvPr/>
        </p:nvSpPr>
        <p:spPr bwMode="auto">
          <a:xfrm>
            <a:off x="2163763" y="1438275"/>
            <a:ext cx="438150" cy="312738"/>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eaLnBrk="1" hangingPunct="1">
              <a:buClr>
                <a:srgbClr val="000000"/>
              </a:buClr>
              <a:buSzPct val="100000"/>
              <a:buFont typeface="Times New Roman" pitchFamily="16" charset="0"/>
              <a:buNone/>
              <a:defRPr/>
            </a:pPr>
            <a:r>
              <a:rPr lang="ru-RU" sz="800" dirty="0">
                <a:solidFill>
                  <a:schemeClr val="tx1"/>
                </a:solidFill>
                <a:latin typeface="Arial" charset="0"/>
                <a:ea typeface="Microsoft YaHei" charset="-122"/>
              </a:rPr>
              <a:t>70</a:t>
            </a:r>
          </a:p>
        </p:txBody>
      </p:sp>
      <p:sp>
        <p:nvSpPr>
          <p:cNvPr id="11293" name="TextBox 30"/>
          <p:cNvSpPr txBox="1">
            <a:spLocks noChangeArrowheads="1"/>
          </p:cNvSpPr>
          <p:nvPr/>
        </p:nvSpPr>
        <p:spPr bwMode="auto">
          <a:xfrm>
            <a:off x="1590675" y="1093788"/>
            <a:ext cx="6337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itchFamily="18" charset="0"/>
              <a:buNone/>
            </a:pPr>
            <a:r>
              <a:rPr lang="en-US" altLang="ru-RU" sz="1200" b="1" dirty="0" smtClean="0">
                <a:solidFill>
                  <a:schemeClr val="tx1"/>
                </a:solidFill>
                <a:cs typeface="Arial" pitchFamily="34" charset="0"/>
              </a:rPr>
              <a:t>Structure of power generation in Russia and selected countries in 2015</a:t>
            </a:r>
            <a:endParaRPr lang="ru-RU" altLang="ru-RU" sz="1200" b="1" dirty="0">
              <a:solidFill>
                <a:schemeClr val="tx1"/>
              </a:solidFill>
              <a:cs typeface="Arial" pitchFamily="34" charset="0"/>
            </a:endParaRPr>
          </a:p>
        </p:txBody>
      </p:sp>
      <p:sp>
        <p:nvSpPr>
          <p:cNvPr id="2" name="Прямоугольник 1"/>
          <p:cNvSpPr/>
          <p:nvPr/>
        </p:nvSpPr>
        <p:spPr bwMode="auto">
          <a:xfrm>
            <a:off x="1691680" y="5013176"/>
            <a:ext cx="5400600" cy="28803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Arial" charset="0"/>
                <a:ea typeface="Microsoft YaHei" charset="-122"/>
              </a:rPr>
              <a:t>Russia           USA          Germany        India          China</a:t>
            </a:r>
            <a:endParaRPr kumimoji="0" lang="ru-RU" sz="1600" b="0" i="0" u="none" strike="noStrike" cap="none" normalizeH="0" baseline="0" dirty="0" smtClean="0">
              <a:ln>
                <a:noFill/>
              </a:ln>
              <a:solidFill>
                <a:schemeClr val="bg1"/>
              </a:solidFill>
              <a:effectLst/>
              <a:latin typeface="Arial" charset="0"/>
              <a:ea typeface="Microsoft YaHei" charset="-122"/>
            </a:endParaRPr>
          </a:p>
        </p:txBody>
      </p:sp>
      <p:sp>
        <p:nvSpPr>
          <p:cNvPr id="3" name="Прямоугольник 2"/>
          <p:cNvSpPr/>
          <p:nvPr/>
        </p:nvSpPr>
        <p:spPr bwMode="auto">
          <a:xfrm>
            <a:off x="2020889" y="5517232"/>
            <a:ext cx="750912"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Renewables</a:t>
            </a:r>
            <a:endParaRPr kumimoji="0" lang="ru-RU" sz="800" b="0" i="0" u="none" strike="noStrike" cap="none" normalizeH="0" baseline="0" dirty="0" smtClean="0">
              <a:ln>
                <a:noFill/>
              </a:ln>
              <a:solidFill>
                <a:schemeClr val="tx1"/>
              </a:solidFill>
              <a:effectLst/>
              <a:latin typeface="Arial" charset="0"/>
              <a:ea typeface="Microsoft YaHei" charset="-122"/>
            </a:endParaRPr>
          </a:p>
        </p:txBody>
      </p:sp>
      <p:sp>
        <p:nvSpPr>
          <p:cNvPr id="32" name="Прямоугольник 31"/>
          <p:cNvSpPr/>
          <p:nvPr/>
        </p:nvSpPr>
        <p:spPr bwMode="auto">
          <a:xfrm>
            <a:off x="2987824" y="5515737"/>
            <a:ext cx="593576"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Hydro</a:t>
            </a:r>
            <a:endParaRPr kumimoji="0" lang="ru-RU" sz="800" b="0" i="0" u="none" strike="noStrike" cap="none" normalizeH="0" baseline="0" dirty="0" smtClean="0">
              <a:ln>
                <a:noFill/>
              </a:ln>
              <a:solidFill>
                <a:schemeClr val="tx1"/>
              </a:solidFill>
              <a:effectLst/>
              <a:latin typeface="Arial" charset="0"/>
              <a:ea typeface="Microsoft YaHei" charset="-122"/>
            </a:endParaRPr>
          </a:p>
        </p:txBody>
      </p:sp>
      <p:sp>
        <p:nvSpPr>
          <p:cNvPr id="33" name="Прямоугольник 32"/>
          <p:cNvSpPr/>
          <p:nvPr/>
        </p:nvSpPr>
        <p:spPr bwMode="auto">
          <a:xfrm>
            <a:off x="3779912" y="5524121"/>
            <a:ext cx="692869"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Nuclear</a:t>
            </a:r>
            <a:endParaRPr kumimoji="0" lang="ru-RU" sz="800" b="0" i="0" u="none" strike="noStrike" cap="none" normalizeH="0" baseline="0" dirty="0" smtClean="0">
              <a:ln>
                <a:noFill/>
              </a:ln>
              <a:solidFill>
                <a:schemeClr val="tx1"/>
              </a:solidFill>
              <a:effectLst/>
              <a:latin typeface="Arial" charset="0"/>
              <a:ea typeface="Microsoft YaHei" charset="-122"/>
            </a:endParaRPr>
          </a:p>
        </p:txBody>
      </p:sp>
      <p:sp>
        <p:nvSpPr>
          <p:cNvPr id="34" name="Прямоугольник 33"/>
          <p:cNvSpPr/>
          <p:nvPr/>
        </p:nvSpPr>
        <p:spPr bwMode="auto">
          <a:xfrm>
            <a:off x="4635500" y="5524121"/>
            <a:ext cx="440556"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Gas</a:t>
            </a:r>
            <a:endParaRPr kumimoji="0" lang="ru-RU" sz="800" b="0" i="0" u="none" strike="noStrike" cap="none" normalizeH="0" baseline="0" dirty="0" smtClean="0">
              <a:ln>
                <a:noFill/>
              </a:ln>
              <a:solidFill>
                <a:schemeClr val="tx1"/>
              </a:solidFill>
              <a:effectLst/>
              <a:latin typeface="Arial" charset="0"/>
              <a:ea typeface="Microsoft YaHei" charset="-122"/>
            </a:endParaRPr>
          </a:p>
        </p:txBody>
      </p:sp>
      <p:sp>
        <p:nvSpPr>
          <p:cNvPr id="36" name="Прямоугольник 35"/>
          <p:cNvSpPr/>
          <p:nvPr/>
        </p:nvSpPr>
        <p:spPr bwMode="auto">
          <a:xfrm>
            <a:off x="5349875" y="5511042"/>
            <a:ext cx="760413" cy="28803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Coal</a:t>
            </a:r>
            <a:endParaRPr kumimoji="0" lang="ru-RU" sz="800" b="0" i="0" u="none" strike="noStrike" cap="none" normalizeH="0" baseline="0" dirty="0" smtClean="0">
              <a:ln>
                <a:noFill/>
              </a:ln>
              <a:solidFill>
                <a:schemeClr val="tx1"/>
              </a:solidFill>
              <a:effectLst/>
              <a:latin typeface="Arial" charset="0"/>
              <a:ea typeface="Microsoft YaHei" charset="-122"/>
            </a:endParaRPr>
          </a:p>
        </p:txBody>
      </p:sp>
      <p:sp>
        <p:nvSpPr>
          <p:cNvPr id="37" name="Прямоугольник 36"/>
          <p:cNvSpPr/>
          <p:nvPr/>
        </p:nvSpPr>
        <p:spPr bwMode="auto">
          <a:xfrm>
            <a:off x="395535" y="6309320"/>
            <a:ext cx="4210635"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rgbClr val="6699FF"/>
                </a:solidFill>
                <a:latin typeface="Arial" charset="0"/>
                <a:ea typeface="Microsoft YaHei" charset="-122"/>
              </a:rPr>
              <a:t>The Ministry of Economic Development of the Russian Federation</a:t>
            </a:r>
            <a:endParaRPr kumimoji="0" lang="ru-RU" sz="1000" b="1" i="0" u="none" strike="noStrike" cap="none" normalizeH="0" baseline="0" dirty="0" smtClean="0">
              <a:ln>
                <a:noFill/>
              </a:ln>
              <a:solidFill>
                <a:srgbClr val="6699FF"/>
              </a:solidFill>
              <a:effectLst/>
              <a:latin typeface="Arial" charset="0"/>
              <a:ea typeface="Microsoft YaHei"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286000" y="3105150"/>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a:t>Анастасия Алексеевна &lt;</a:t>
            </a:r>
            <a:r>
              <a:rPr lang="en-US" altLang="ru-RU"/>
              <a:t>grishenok@expo-elektra.ru&gt;</a:t>
            </a:r>
            <a:endParaRPr lang="ru-RU" altLang="ru-RU"/>
          </a:p>
        </p:txBody>
      </p:sp>
      <p:sp>
        <p:nvSpPr>
          <p:cNvPr id="3" name="Заголовок 1"/>
          <p:cNvSpPr txBox="1">
            <a:spLocks/>
          </p:cNvSpPr>
          <p:nvPr/>
        </p:nvSpPr>
        <p:spPr>
          <a:xfrm>
            <a:off x="323850" y="333375"/>
            <a:ext cx="8820150" cy="575469"/>
          </a:xfrm>
          <a:prstGeom prst="rect">
            <a:avLst/>
          </a:prstGeom>
        </p:spPr>
        <p:txBody>
          <a:bodyPr/>
          <a:lstStyle>
            <a:lvl1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9pPr>
          </a:lstStyle>
          <a:p>
            <a:pPr>
              <a:defRPr/>
            </a:pPr>
            <a:r>
              <a:rPr lang="ru-RU" altLang="ru-RU" sz="1800" dirty="0" smtClean="0">
                <a:solidFill>
                  <a:srgbClr val="0000FF"/>
                </a:solidFill>
              </a:rPr>
              <a:t>298 </a:t>
            </a:r>
            <a:r>
              <a:rPr lang="en-US" altLang="ru-RU" sz="1800" dirty="0" err="1" smtClean="0">
                <a:solidFill>
                  <a:schemeClr val="tx1"/>
                </a:solidFill>
              </a:rPr>
              <a:t>bln</a:t>
            </a:r>
            <a:r>
              <a:rPr lang="en-US" altLang="ru-RU" sz="1800" dirty="0" smtClean="0">
                <a:solidFill>
                  <a:schemeClr val="tx1"/>
                </a:solidFill>
              </a:rPr>
              <a:t>. euros saving for the period from </a:t>
            </a:r>
            <a:r>
              <a:rPr lang="ru-RU" altLang="ru-RU" sz="1800" dirty="0" smtClean="0">
                <a:solidFill>
                  <a:schemeClr val="tx1"/>
                </a:solidFill>
              </a:rPr>
              <a:t>2015 </a:t>
            </a:r>
            <a:r>
              <a:rPr lang="en-US" altLang="ru-RU" sz="1800" dirty="0" smtClean="0">
                <a:solidFill>
                  <a:schemeClr val="tx1"/>
                </a:solidFill>
              </a:rPr>
              <a:t>to </a:t>
            </a:r>
            <a:r>
              <a:rPr lang="ru-RU" altLang="ru-RU" sz="1800" dirty="0" smtClean="0">
                <a:solidFill>
                  <a:schemeClr val="tx1"/>
                </a:solidFill>
              </a:rPr>
              <a:t>2035 </a:t>
            </a:r>
            <a:r>
              <a:rPr lang="en-US" altLang="ru-RU" sz="1800" dirty="0" smtClean="0">
                <a:solidFill>
                  <a:schemeClr val="tx1"/>
                </a:solidFill>
              </a:rPr>
              <a:t>requires investment in sum of </a:t>
            </a:r>
            <a:r>
              <a:rPr lang="ru-RU" altLang="ru-RU" sz="1800" dirty="0">
                <a:solidFill>
                  <a:srgbClr val="0000FF"/>
                </a:solidFill>
              </a:rPr>
              <a:t>117</a:t>
            </a:r>
            <a:r>
              <a:rPr lang="ru-RU" altLang="ru-RU" sz="1800" dirty="0" smtClean="0">
                <a:solidFill>
                  <a:schemeClr val="tx1"/>
                </a:solidFill>
              </a:rPr>
              <a:t> </a:t>
            </a:r>
            <a:r>
              <a:rPr lang="en-US" altLang="ru-RU" sz="1800" dirty="0" err="1" smtClean="0">
                <a:solidFill>
                  <a:schemeClr val="tx1"/>
                </a:solidFill>
              </a:rPr>
              <a:t>bln</a:t>
            </a:r>
            <a:r>
              <a:rPr lang="en-US" altLang="ru-RU" sz="1800" dirty="0" smtClean="0">
                <a:solidFill>
                  <a:schemeClr val="tx1"/>
                </a:solidFill>
              </a:rPr>
              <a:t>. euros</a:t>
            </a:r>
            <a:r>
              <a:rPr lang="ru-RU" altLang="ru-RU" sz="1800" dirty="0" smtClean="0">
                <a:solidFill>
                  <a:schemeClr val="tx1"/>
                </a:solidFill>
              </a:rPr>
              <a:t> </a:t>
            </a:r>
            <a:r>
              <a:rPr lang="ru-RU" sz="1200" dirty="0" smtClean="0">
                <a:solidFill>
                  <a:schemeClr val="tx1"/>
                </a:solidFill>
              </a:rPr>
              <a:t/>
            </a:r>
            <a:br>
              <a:rPr lang="ru-RU" sz="1200" dirty="0" smtClean="0">
                <a:solidFill>
                  <a:schemeClr val="tx1"/>
                </a:solidFill>
              </a:rPr>
            </a:br>
            <a:endParaRPr lang="ru-RU" sz="1200" dirty="0">
              <a:solidFill>
                <a:schemeClr val="tx1"/>
              </a:solidFill>
            </a:endParaRPr>
          </a:p>
        </p:txBody>
      </p:sp>
      <p:pic>
        <p:nvPicPr>
          <p:cNvPr id="12292"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96" y="1052513"/>
            <a:ext cx="7983538" cy="378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3" name="TextBox 50"/>
          <p:cNvSpPr txBox="1">
            <a:spLocks noChangeArrowheads="1"/>
          </p:cNvSpPr>
          <p:nvPr/>
        </p:nvSpPr>
        <p:spPr bwMode="auto">
          <a:xfrm>
            <a:off x="117475" y="4835525"/>
            <a:ext cx="7346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en-US" altLang="ru-RU" sz="1400" b="1" dirty="0" smtClean="0">
                <a:solidFill>
                  <a:srgbClr val="002060"/>
                </a:solidFill>
                <a:latin typeface="RussianRail G Pro Medium"/>
              </a:rPr>
              <a:t>Profitable investments</a:t>
            </a:r>
            <a:endParaRPr lang="ru-RU" altLang="ru-RU" sz="1400" b="1" dirty="0">
              <a:solidFill>
                <a:srgbClr val="FF0000"/>
              </a:solidFill>
              <a:latin typeface="RussianRail G Pro Medium"/>
            </a:endParaRPr>
          </a:p>
        </p:txBody>
      </p:sp>
      <p:sp>
        <p:nvSpPr>
          <p:cNvPr id="6" name="TextBox 5"/>
          <p:cNvSpPr txBox="1"/>
          <p:nvPr/>
        </p:nvSpPr>
        <p:spPr>
          <a:xfrm>
            <a:off x="173038" y="5145088"/>
            <a:ext cx="8797925" cy="944874"/>
          </a:xfrm>
          <a:prstGeom prst="rect">
            <a:avLst/>
          </a:prstGeom>
          <a:noFill/>
          <a:ln w="25400">
            <a:solidFill>
              <a:srgbClr val="FF0000"/>
            </a:solidFill>
          </a:ln>
        </p:spPr>
        <p:txBody>
          <a:bodyPr>
            <a:spAutoFit/>
          </a:bodyPr>
          <a:lstStyle/>
          <a:p>
            <a:pPr algn="ctr">
              <a:lnSpc>
                <a:spcPct val="90000"/>
              </a:lnSpc>
              <a:spcAft>
                <a:spcPts val="600"/>
              </a:spcAft>
              <a:defRPr/>
            </a:pPr>
            <a:r>
              <a:rPr lang="en-US" sz="1400" dirty="0">
                <a:solidFill>
                  <a:schemeClr val="tx1">
                    <a:lumMod val="85000"/>
                    <a:lumOff val="15000"/>
                  </a:schemeClr>
                </a:solidFill>
                <a:latin typeface="Arial Narrow" panose="020B0606020202030204" pitchFamily="34" charset="0"/>
                <a:ea typeface="Microsoft YaHei" charset="-122"/>
                <a:cs typeface="Times New Roman" panose="02020603050405020304" pitchFamily="18" charset="0"/>
              </a:rPr>
              <a:t>Annual </a:t>
            </a:r>
            <a:r>
              <a:rPr lang="en-US" sz="1400" dirty="0" smtClean="0">
                <a:solidFill>
                  <a:schemeClr val="tx1">
                    <a:lumMod val="85000"/>
                    <a:lumOff val="15000"/>
                  </a:schemeClr>
                </a:solidFill>
                <a:latin typeface="Arial Narrow" panose="020B0606020202030204" pitchFamily="34" charset="0"/>
                <a:ea typeface="Microsoft YaHei" charset="-122"/>
                <a:cs typeface="Times New Roman" panose="02020603050405020304" pitchFamily="18" charset="0"/>
              </a:rPr>
              <a:t>investments for profitable measures are accounted as </a:t>
            </a:r>
            <a:r>
              <a:rPr lang="ru-RU" sz="1400" b="1" dirty="0" smtClean="0">
                <a:solidFill>
                  <a:srgbClr val="FF0000"/>
                </a:solidFill>
                <a:latin typeface="Arial Narrow" panose="020B0606020202030204" pitchFamily="34" charset="0"/>
                <a:ea typeface="Microsoft YaHei" charset="-122"/>
                <a:cs typeface="Times New Roman" panose="02020603050405020304" pitchFamily="18" charset="0"/>
              </a:rPr>
              <a:t>6 </a:t>
            </a:r>
            <a:r>
              <a:rPr lang="en-US" sz="1400" b="1" dirty="0" err="1" smtClean="0">
                <a:solidFill>
                  <a:srgbClr val="FF0000"/>
                </a:solidFill>
                <a:latin typeface="Arial Narrow" panose="020B0606020202030204" pitchFamily="34" charset="0"/>
                <a:ea typeface="Microsoft YaHei" charset="-122"/>
                <a:cs typeface="Times New Roman" panose="02020603050405020304" pitchFamily="18" charset="0"/>
              </a:rPr>
              <a:t>bln</a:t>
            </a:r>
            <a:r>
              <a:rPr lang="en-US" sz="1400" b="1" dirty="0" smtClean="0">
                <a:solidFill>
                  <a:srgbClr val="FF0000"/>
                </a:solidFill>
                <a:latin typeface="Arial Narrow" panose="020B0606020202030204" pitchFamily="34" charset="0"/>
                <a:ea typeface="Microsoft YaHei" charset="-122"/>
                <a:cs typeface="Times New Roman" panose="02020603050405020304" pitchFamily="18" charset="0"/>
              </a:rPr>
              <a:t> euros </a:t>
            </a:r>
            <a:r>
              <a:rPr lang="en-US" sz="1400" dirty="0" smtClean="0">
                <a:solidFill>
                  <a:schemeClr val="tx1"/>
                </a:solidFill>
                <a:latin typeface="Arial Narrow" panose="020B0606020202030204" pitchFamily="34" charset="0"/>
                <a:ea typeface="Microsoft YaHei" charset="-122"/>
                <a:cs typeface="Times New Roman" panose="02020603050405020304" pitchFamily="18" charset="0"/>
              </a:rPr>
              <a:t>during next 20 years </a:t>
            </a:r>
            <a:endParaRPr lang="ru-RU" sz="1400" i="1" dirty="0">
              <a:solidFill>
                <a:schemeClr val="tx1"/>
              </a:solidFill>
              <a:latin typeface="Arial Narrow" pitchFamily="34" charset="0"/>
              <a:ea typeface="Microsoft YaHei" charset="-122"/>
            </a:endParaRPr>
          </a:p>
          <a:p>
            <a:pPr algn="ctr">
              <a:lnSpc>
                <a:spcPct val="90000"/>
              </a:lnSpc>
              <a:defRPr/>
            </a:pPr>
            <a:r>
              <a:rPr lang="en-US" sz="1400" dirty="0" smtClean="0">
                <a:solidFill>
                  <a:schemeClr val="tx1">
                    <a:lumMod val="85000"/>
                    <a:lumOff val="15000"/>
                  </a:schemeClr>
                </a:solidFill>
                <a:latin typeface="Arial Narrow" panose="020B0606020202030204" pitchFamily="34" charset="0"/>
                <a:ea typeface="Microsoft YaHei" charset="-122"/>
                <a:cs typeface="Times New Roman" panose="02020603050405020304" pitchFamily="18" charset="0"/>
              </a:rPr>
              <a:t>For instance – total expected investments in Russian economy (for the period of 2015-2035) </a:t>
            </a:r>
            <a:r>
              <a:rPr lang="en-US" sz="1400" dirty="0">
                <a:solidFill>
                  <a:schemeClr val="tx1">
                    <a:lumMod val="85000"/>
                    <a:lumOff val="15000"/>
                  </a:schemeClr>
                </a:solidFill>
                <a:latin typeface="Arial Narrow" panose="020B0606020202030204" pitchFamily="34" charset="0"/>
                <a:ea typeface="Microsoft YaHei" charset="-122"/>
                <a:cs typeface="Times New Roman" panose="02020603050405020304" pitchFamily="18" charset="0"/>
              </a:rPr>
              <a:t>are accounted </a:t>
            </a:r>
            <a:r>
              <a:rPr lang="en-US" sz="1400" dirty="0" smtClean="0">
                <a:solidFill>
                  <a:schemeClr val="tx1">
                    <a:lumMod val="85000"/>
                    <a:lumOff val="15000"/>
                  </a:schemeClr>
                </a:solidFill>
                <a:latin typeface="Arial Narrow" panose="020B0606020202030204" pitchFamily="34" charset="0"/>
                <a:ea typeface="Microsoft YaHei" charset="-122"/>
                <a:cs typeface="Times New Roman" panose="02020603050405020304" pitchFamily="18" charset="0"/>
              </a:rPr>
              <a:t>as </a:t>
            </a:r>
            <a:r>
              <a:rPr lang="ru-RU" sz="1400" dirty="0" smtClean="0">
                <a:solidFill>
                  <a:schemeClr val="tx1">
                    <a:lumMod val="85000"/>
                    <a:lumOff val="15000"/>
                  </a:schemeClr>
                </a:solidFill>
                <a:latin typeface="Arial Narrow" panose="020B0606020202030204" pitchFamily="34" charset="0"/>
                <a:ea typeface="Microsoft YaHei" charset="-122"/>
                <a:cs typeface="Times New Roman" panose="02020603050405020304" pitchFamily="18" charset="0"/>
              </a:rPr>
              <a:t>                                 </a:t>
            </a:r>
            <a:r>
              <a:rPr lang="ru-RU" sz="1400" b="1" dirty="0">
                <a:solidFill>
                  <a:srgbClr val="FF0000"/>
                </a:solidFill>
                <a:latin typeface="Arial Narrow" panose="020B0606020202030204" pitchFamily="34" charset="0"/>
                <a:ea typeface="Microsoft YaHei" charset="-122"/>
                <a:cs typeface="Times New Roman" panose="02020603050405020304" pitchFamily="18" charset="0"/>
              </a:rPr>
              <a:t>200-300 </a:t>
            </a:r>
            <a:r>
              <a:rPr lang="en-US" sz="1400" b="1" dirty="0" err="1" smtClean="0">
                <a:solidFill>
                  <a:srgbClr val="FF0000"/>
                </a:solidFill>
                <a:latin typeface="Arial Narrow" panose="020B0606020202030204" pitchFamily="34" charset="0"/>
                <a:ea typeface="Microsoft YaHei" charset="-122"/>
                <a:cs typeface="Times New Roman" panose="02020603050405020304" pitchFamily="18" charset="0"/>
              </a:rPr>
              <a:t>bln</a:t>
            </a:r>
            <a:r>
              <a:rPr lang="en-US" sz="1400" b="1" dirty="0" smtClean="0">
                <a:solidFill>
                  <a:srgbClr val="FF0000"/>
                </a:solidFill>
                <a:latin typeface="Arial Narrow" panose="020B0606020202030204" pitchFamily="34" charset="0"/>
                <a:ea typeface="Microsoft YaHei" charset="-122"/>
                <a:cs typeface="Times New Roman" panose="02020603050405020304" pitchFamily="18" charset="0"/>
              </a:rPr>
              <a:t> euros </a:t>
            </a:r>
            <a:endParaRPr lang="ru-RU" sz="1400" dirty="0">
              <a:solidFill>
                <a:schemeClr val="tx1">
                  <a:lumMod val="85000"/>
                  <a:lumOff val="15000"/>
                </a:schemeClr>
              </a:solidFill>
              <a:latin typeface="Arial Narrow" panose="020B0606020202030204" pitchFamily="34" charset="0"/>
              <a:ea typeface="Microsoft YaHei" charset="-122"/>
              <a:cs typeface="Times New Roman" panose="02020603050405020304" pitchFamily="18" charset="0"/>
            </a:endParaRPr>
          </a:p>
          <a:p>
            <a:pPr algn="ctr">
              <a:lnSpc>
                <a:spcPct val="90000"/>
              </a:lnSpc>
              <a:defRPr/>
            </a:pPr>
            <a:r>
              <a:rPr lang="en-US" sz="1400" dirty="0" smtClean="0">
                <a:solidFill>
                  <a:schemeClr val="tx1">
                    <a:lumMod val="85000"/>
                    <a:lumOff val="15000"/>
                  </a:schemeClr>
                </a:solidFill>
                <a:latin typeface="Arial Narrow" panose="020B0606020202030204" pitchFamily="34" charset="0"/>
                <a:ea typeface="Microsoft YaHei" charset="-122"/>
                <a:cs typeface="Times New Roman" panose="02020603050405020304" pitchFamily="18" charset="0"/>
              </a:rPr>
              <a:t>So energy efficiency measures promotion requires about </a:t>
            </a:r>
            <a:r>
              <a:rPr lang="ru-RU" sz="1400" dirty="0" smtClean="0">
                <a:solidFill>
                  <a:schemeClr val="tx1">
                    <a:lumMod val="85000"/>
                    <a:lumOff val="15000"/>
                  </a:schemeClr>
                </a:solidFill>
                <a:latin typeface="Arial Narrow" panose="020B0606020202030204" pitchFamily="34" charset="0"/>
                <a:ea typeface="Microsoft YaHei" charset="-122"/>
                <a:cs typeface="Times New Roman" panose="02020603050405020304" pitchFamily="18" charset="0"/>
              </a:rPr>
              <a:t> </a:t>
            </a:r>
            <a:r>
              <a:rPr lang="ru-RU" sz="1400" b="1" dirty="0">
                <a:solidFill>
                  <a:srgbClr val="FF0000"/>
                </a:solidFill>
                <a:latin typeface="Arial Narrow" panose="020B0606020202030204" pitchFamily="34" charset="0"/>
                <a:ea typeface="Microsoft YaHei" charset="-122"/>
                <a:cs typeface="Times New Roman" panose="02020603050405020304" pitchFamily="18" charset="0"/>
              </a:rPr>
              <a:t>2-3%</a:t>
            </a:r>
            <a:r>
              <a:rPr lang="ru-RU" sz="1400" b="1" dirty="0">
                <a:solidFill>
                  <a:schemeClr val="tx1">
                    <a:lumMod val="85000"/>
                    <a:lumOff val="15000"/>
                  </a:schemeClr>
                </a:solidFill>
                <a:latin typeface="Arial Narrow" panose="020B0606020202030204" pitchFamily="34" charset="0"/>
                <a:ea typeface="Microsoft YaHei" charset="-122"/>
                <a:cs typeface="Times New Roman" panose="02020603050405020304" pitchFamily="18" charset="0"/>
              </a:rPr>
              <a:t> </a:t>
            </a:r>
            <a:r>
              <a:rPr lang="en-US" sz="1400" dirty="0" smtClean="0">
                <a:solidFill>
                  <a:schemeClr val="tx1">
                    <a:lumMod val="85000"/>
                    <a:lumOff val="15000"/>
                  </a:schemeClr>
                </a:solidFill>
                <a:latin typeface="Arial Narrow" panose="020B0606020202030204" pitchFamily="34" charset="0"/>
                <a:ea typeface="Microsoft YaHei" charset="-122"/>
                <a:cs typeface="Times New Roman" panose="02020603050405020304" pitchFamily="18" charset="0"/>
              </a:rPr>
              <a:t>of total investments in economy</a:t>
            </a:r>
            <a:endParaRPr lang="ru-RU" sz="1400" dirty="0">
              <a:solidFill>
                <a:schemeClr val="tx1">
                  <a:lumMod val="85000"/>
                  <a:lumOff val="15000"/>
                </a:schemeClr>
              </a:solidFill>
              <a:latin typeface="Arial Narrow" panose="020B0606020202030204" pitchFamily="34" charset="0"/>
              <a:ea typeface="Microsoft YaHei" charset="-122"/>
              <a:cs typeface="Times New Roman" panose="02020603050405020304" pitchFamily="18" charset="0"/>
            </a:endParaRPr>
          </a:p>
        </p:txBody>
      </p:sp>
      <p:sp>
        <p:nvSpPr>
          <p:cNvPr id="2" name="Прямоугольник 1"/>
          <p:cNvSpPr/>
          <p:nvPr/>
        </p:nvSpPr>
        <p:spPr bwMode="auto">
          <a:xfrm>
            <a:off x="827584" y="1052513"/>
            <a:ext cx="3744416" cy="21624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smtClean="0">
                <a:ln>
                  <a:noFill/>
                </a:ln>
                <a:solidFill>
                  <a:schemeClr val="accent2">
                    <a:lumMod val="75000"/>
                  </a:schemeClr>
                </a:solidFill>
                <a:effectLst/>
                <a:latin typeface="Arial" charset="0"/>
                <a:ea typeface="Microsoft YaHei" charset="-122"/>
              </a:rPr>
              <a:t>Energy efficiency</a:t>
            </a:r>
            <a:r>
              <a:rPr kumimoji="0" lang="en-US" sz="1200" b="0" i="0" u="none" strike="noStrike" cap="none" normalizeH="0" dirty="0" smtClean="0">
                <a:ln>
                  <a:noFill/>
                </a:ln>
                <a:solidFill>
                  <a:schemeClr val="accent2">
                    <a:lumMod val="75000"/>
                  </a:schemeClr>
                </a:solidFill>
                <a:effectLst/>
                <a:latin typeface="Arial" charset="0"/>
                <a:ea typeface="Microsoft YaHei" charset="-122"/>
              </a:rPr>
              <a:t>  curve,  by 2030</a:t>
            </a:r>
            <a:endParaRPr kumimoji="0" lang="ru-RU" sz="1200" b="0" i="0" u="none" strike="noStrike" cap="none" normalizeH="0" baseline="0" dirty="0" smtClean="0">
              <a:ln>
                <a:noFill/>
              </a:ln>
              <a:solidFill>
                <a:schemeClr val="accent2">
                  <a:lumMod val="75000"/>
                </a:schemeClr>
              </a:solidFill>
              <a:effectLst/>
              <a:latin typeface="Arial" charset="0"/>
              <a:ea typeface="Microsoft YaHei" charset="-122"/>
            </a:endParaRPr>
          </a:p>
        </p:txBody>
      </p:sp>
      <p:sp>
        <p:nvSpPr>
          <p:cNvPr id="4" name="Прямоугольник 3"/>
          <p:cNvSpPr/>
          <p:nvPr/>
        </p:nvSpPr>
        <p:spPr bwMode="auto">
          <a:xfrm>
            <a:off x="6774166" y="3645024"/>
            <a:ext cx="1798216" cy="36004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000" b="0" i="0" u="none" strike="noStrike" cap="none" normalizeH="0" baseline="0" dirty="0" smtClean="0">
                <a:ln>
                  <a:noFill/>
                </a:ln>
                <a:solidFill>
                  <a:schemeClr val="accent2">
                    <a:lumMod val="75000"/>
                  </a:schemeClr>
                </a:solidFill>
                <a:effectLst/>
                <a:latin typeface="Arial" charset="0"/>
                <a:ea typeface="Microsoft YaHei" charset="-122"/>
              </a:rPr>
              <a:t>Primary energy resources saving,</a:t>
            </a:r>
            <a:r>
              <a:rPr kumimoji="0" lang="en-US" sz="1000" b="0" i="0" u="none" strike="noStrike" cap="none" normalizeH="0" dirty="0" smtClean="0">
                <a:ln>
                  <a:noFill/>
                </a:ln>
                <a:solidFill>
                  <a:schemeClr val="accent2">
                    <a:lumMod val="75000"/>
                  </a:schemeClr>
                </a:solidFill>
                <a:effectLst/>
                <a:latin typeface="Arial" charset="0"/>
                <a:ea typeface="Microsoft YaHei" charset="-122"/>
              </a:rPr>
              <a:t>  </a:t>
            </a:r>
            <a:r>
              <a:rPr kumimoji="0" lang="en-US" sz="1000" b="0" i="0" u="none" strike="noStrike" cap="none" normalizeH="0" dirty="0" err="1" smtClean="0">
                <a:ln>
                  <a:noFill/>
                </a:ln>
                <a:solidFill>
                  <a:schemeClr val="accent2">
                    <a:lumMod val="75000"/>
                  </a:schemeClr>
                </a:solidFill>
                <a:effectLst/>
                <a:latin typeface="Arial" charset="0"/>
                <a:ea typeface="Microsoft YaHei" charset="-122"/>
              </a:rPr>
              <a:t>mln</a:t>
            </a:r>
            <a:r>
              <a:rPr kumimoji="0" lang="en-US" sz="1000" b="0" i="0" u="none" strike="noStrike" cap="none" normalizeH="0" dirty="0" smtClean="0">
                <a:ln>
                  <a:noFill/>
                </a:ln>
                <a:solidFill>
                  <a:schemeClr val="accent2">
                    <a:lumMod val="75000"/>
                  </a:schemeClr>
                </a:solidFill>
                <a:effectLst/>
                <a:latin typeface="Arial" charset="0"/>
                <a:ea typeface="Microsoft YaHei" charset="-122"/>
              </a:rPr>
              <a:t>. toe</a:t>
            </a:r>
            <a:endParaRPr kumimoji="0" lang="ru-RU" sz="1000" b="0" i="0" u="none" strike="noStrike" cap="none" normalizeH="0" baseline="0" dirty="0" smtClean="0">
              <a:ln>
                <a:noFill/>
              </a:ln>
              <a:solidFill>
                <a:schemeClr val="accent2">
                  <a:lumMod val="75000"/>
                </a:schemeClr>
              </a:solidFill>
              <a:effectLst/>
              <a:latin typeface="Arial" charset="0"/>
              <a:ea typeface="Microsoft YaHei" charset="-122"/>
            </a:endParaRPr>
          </a:p>
        </p:txBody>
      </p:sp>
      <p:sp>
        <p:nvSpPr>
          <p:cNvPr id="5" name="Прямоугольник 4"/>
          <p:cNvSpPr/>
          <p:nvPr/>
        </p:nvSpPr>
        <p:spPr bwMode="auto">
          <a:xfrm>
            <a:off x="612196" y="1388721"/>
            <a:ext cx="3095708" cy="37851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n-US" sz="1000" b="0" i="0" u="none" strike="noStrike" cap="none" normalizeH="0" dirty="0" smtClean="0">
                <a:ln>
                  <a:noFill/>
                </a:ln>
                <a:solidFill>
                  <a:schemeClr val="accent2">
                    <a:lumMod val="75000"/>
                  </a:schemeClr>
                </a:solidFill>
                <a:effectLst/>
                <a:latin typeface="Arial" charset="0"/>
                <a:ea typeface="Microsoft YaHei" charset="-122"/>
              </a:rPr>
              <a:t>Expenses for en</a:t>
            </a:r>
            <a:r>
              <a:rPr kumimoji="0" lang="en-US" sz="1000" b="0" i="0" u="none" strike="noStrike" cap="none" normalizeH="0" baseline="0" dirty="0" smtClean="0">
                <a:ln>
                  <a:noFill/>
                </a:ln>
                <a:solidFill>
                  <a:schemeClr val="accent2">
                    <a:lumMod val="75000"/>
                  </a:schemeClr>
                </a:solidFill>
                <a:effectLst/>
                <a:latin typeface="Arial" charset="0"/>
                <a:ea typeface="Microsoft YaHei" charset="-122"/>
              </a:rPr>
              <a:t>ergy</a:t>
            </a:r>
            <a:r>
              <a:rPr kumimoji="0" lang="en-US" sz="1000" b="0" i="0" u="none" strike="noStrike" cap="none" normalizeH="0" dirty="0" smtClean="0">
                <a:ln>
                  <a:noFill/>
                </a:ln>
                <a:solidFill>
                  <a:schemeClr val="accent2">
                    <a:lumMod val="75000"/>
                  </a:schemeClr>
                </a:solidFill>
                <a:effectLst/>
                <a:latin typeface="Arial" charset="0"/>
                <a:ea typeface="Microsoft YaHei" charset="-122"/>
              </a:rPr>
              <a:t> consumption reduction, euro/toe</a:t>
            </a:r>
            <a:endParaRPr kumimoji="0" lang="ru-RU" sz="1000" b="0" i="0" u="none" strike="noStrike" cap="none" normalizeH="0" baseline="0" dirty="0" smtClean="0">
              <a:ln>
                <a:noFill/>
              </a:ln>
              <a:solidFill>
                <a:schemeClr val="accent2">
                  <a:lumMod val="75000"/>
                </a:schemeClr>
              </a:solidFill>
              <a:effectLst/>
              <a:latin typeface="Arial" charset="0"/>
              <a:ea typeface="Microsoft YaHei" charset="-122"/>
            </a:endParaRPr>
          </a:p>
        </p:txBody>
      </p:sp>
      <p:sp>
        <p:nvSpPr>
          <p:cNvPr id="7" name="Прямоугольник 6"/>
          <p:cNvSpPr/>
          <p:nvPr/>
        </p:nvSpPr>
        <p:spPr bwMode="auto">
          <a:xfrm>
            <a:off x="6444209" y="908845"/>
            <a:ext cx="936104" cy="6414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0000"/>
              </a:lnSpc>
              <a:spcBef>
                <a:spcPct val="0"/>
              </a:spcBef>
              <a:spcAft>
                <a:spcPts val="60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accent2">
                    <a:lumMod val="75000"/>
                  </a:schemeClr>
                </a:solidFill>
                <a:effectLst/>
                <a:latin typeface="Times New Roman" panose="02020603050405020304" pitchFamily="18" charset="0"/>
                <a:ea typeface="Microsoft YaHei" charset="-122"/>
                <a:cs typeface="Times New Roman" panose="02020603050405020304" pitchFamily="18" charset="0"/>
              </a:rPr>
              <a:t>Power and heat production</a:t>
            </a:r>
          </a:p>
          <a:p>
            <a:pPr marL="0" marR="0" indent="0" algn="l" defTabSz="449263" rtl="0" eaLnBrk="1" fontAlgn="base" latinLnBrk="0" hangingPunct="1">
              <a:lnSpc>
                <a:spcPct val="90000"/>
              </a:lnSpc>
              <a:spcBef>
                <a:spcPct val="0"/>
              </a:spcBef>
              <a:spcAft>
                <a:spcPts val="1200"/>
              </a:spcAft>
              <a:buClr>
                <a:srgbClr val="000000"/>
              </a:buClr>
              <a:buSzPct val="100000"/>
              <a:buFont typeface="Times New Roman" pitchFamily="16" charset="0"/>
              <a:buNone/>
              <a:tabLst/>
            </a:pPr>
            <a:r>
              <a:rPr lang="en-US" sz="800" dirty="0" smtClean="0">
                <a:solidFill>
                  <a:schemeClr val="accent2">
                    <a:lumMod val="75000"/>
                  </a:schemeClr>
                </a:solidFill>
                <a:latin typeface="Times New Roman" panose="02020603050405020304" pitchFamily="18" charset="0"/>
                <a:ea typeface="Microsoft YaHei" charset="-122"/>
                <a:cs typeface="Times New Roman" panose="02020603050405020304" pitchFamily="18" charset="0"/>
              </a:rPr>
              <a:t>Oil and gas sector</a:t>
            </a:r>
            <a:r>
              <a:rPr kumimoji="0" lang="en-US" sz="800" b="0" i="0" u="none" strike="noStrike" cap="none" normalizeH="0" baseline="0" dirty="0" smtClean="0">
                <a:ln>
                  <a:noFill/>
                </a:ln>
                <a:solidFill>
                  <a:schemeClr val="accent2">
                    <a:lumMod val="75000"/>
                  </a:schemeClr>
                </a:solidFill>
                <a:effectLst/>
                <a:latin typeface="Times New Roman" panose="02020603050405020304" pitchFamily="18" charset="0"/>
                <a:ea typeface="Microsoft YaHei" charset="-122"/>
                <a:cs typeface="Times New Roman" panose="02020603050405020304" pitchFamily="18" charset="0"/>
              </a:rPr>
              <a:t>   Other industries</a:t>
            </a:r>
            <a:endParaRPr kumimoji="0" lang="ru-RU" sz="800" b="0" i="0" u="none" strike="noStrike" cap="none" normalizeH="0" baseline="0" dirty="0" smtClean="0">
              <a:ln>
                <a:noFill/>
              </a:ln>
              <a:solidFill>
                <a:schemeClr val="accent2">
                  <a:lumMod val="75000"/>
                </a:schemeClr>
              </a:solidFill>
              <a:effectLst/>
              <a:latin typeface="Times New Roman" panose="02020603050405020304" pitchFamily="18" charset="0"/>
              <a:ea typeface="Microsoft YaHei" charset="-122"/>
              <a:cs typeface="Times New Roman" panose="02020603050405020304" pitchFamily="18" charset="0"/>
            </a:endParaRPr>
          </a:p>
        </p:txBody>
      </p:sp>
      <p:sp>
        <p:nvSpPr>
          <p:cNvPr id="12" name="Прямоугольник 11"/>
          <p:cNvSpPr/>
          <p:nvPr/>
        </p:nvSpPr>
        <p:spPr bwMode="auto">
          <a:xfrm>
            <a:off x="7587379" y="973166"/>
            <a:ext cx="766880" cy="4797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accent2">
                    <a:lumMod val="75000"/>
                  </a:schemeClr>
                </a:solidFill>
                <a:effectLst/>
                <a:latin typeface="Times New Roman" panose="02020603050405020304" pitchFamily="18" charset="0"/>
                <a:ea typeface="Microsoft YaHei" charset="-122"/>
                <a:cs typeface="Times New Roman" panose="02020603050405020304" pitchFamily="18" charset="0"/>
              </a:rPr>
              <a:t>Real estate</a:t>
            </a:r>
          </a:p>
          <a:p>
            <a:pPr marL="0" marR="0" indent="0" algn="l" defTabSz="449263" rtl="0" eaLnBrk="1" fontAlgn="base" latinLnBrk="0" hangingPunct="1">
              <a:lnSpc>
                <a:spcPct val="90000"/>
              </a:lnSpc>
              <a:spcBef>
                <a:spcPct val="0"/>
              </a:spcBef>
              <a:spcAft>
                <a:spcPct val="0"/>
              </a:spcAft>
              <a:buClr>
                <a:srgbClr val="000000"/>
              </a:buClr>
              <a:buSzPct val="100000"/>
              <a:buFont typeface="Times New Roman" pitchFamily="16" charset="0"/>
              <a:buNone/>
              <a:tabLst/>
            </a:pPr>
            <a:endParaRPr lang="en-US" sz="800" dirty="0">
              <a:solidFill>
                <a:schemeClr val="accent2">
                  <a:lumMod val="75000"/>
                </a:schemeClr>
              </a:solidFill>
              <a:latin typeface="Times New Roman" panose="02020603050405020304" pitchFamily="18" charset="0"/>
              <a:ea typeface="Microsoft YaHei" charset="-122"/>
              <a:cs typeface="Times New Roman" panose="02020603050405020304" pitchFamily="18" charset="0"/>
            </a:endParaRPr>
          </a:p>
          <a:p>
            <a:pPr marL="0" marR="0" indent="0" algn="l" defTabSz="449263" rtl="0" eaLnBrk="1" fontAlgn="base" latinLnBrk="0" hangingPunct="1">
              <a:lnSpc>
                <a:spcPct val="9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accent2">
                    <a:lumMod val="75000"/>
                  </a:schemeClr>
                </a:solidFill>
                <a:effectLst/>
                <a:latin typeface="Times New Roman" panose="02020603050405020304" pitchFamily="18" charset="0"/>
                <a:ea typeface="Microsoft YaHei" charset="-122"/>
                <a:cs typeface="Times New Roman" panose="02020603050405020304" pitchFamily="18" charset="0"/>
              </a:rPr>
              <a:t>Transport</a:t>
            </a:r>
            <a:endParaRPr kumimoji="0" lang="ru-RU" sz="800" b="0" i="0" u="none" strike="noStrike" cap="none" normalizeH="0" baseline="0" dirty="0" smtClean="0">
              <a:ln>
                <a:noFill/>
              </a:ln>
              <a:solidFill>
                <a:schemeClr val="accent2">
                  <a:lumMod val="75000"/>
                </a:schemeClr>
              </a:solidFill>
              <a:effectLst/>
              <a:latin typeface="Times New Roman" panose="02020603050405020304" pitchFamily="18" charset="0"/>
              <a:ea typeface="Microsoft YaHei" charset="-122"/>
              <a:cs typeface="Times New Roman" panose="02020603050405020304" pitchFamily="18" charset="0"/>
            </a:endParaRPr>
          </a:p>
        </p:txBody>
      </p:sp>
      <p:sp>
        <p:nvSpPr>
          <p:cNvPr id="13" name="Прямоугольник 12"/>
          <p:cNvSpPr/>
          <p:nvPr/>
        </p:nvSpPr>
        <p:spPr bwMode="auto">
          <a:xfrm>
            <a:off x="395535" y="6309320"/>
            <a:ext cx="4210635"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rgbClr val="6699FF"/>
                </a:solidFill>
                <a:latin typeface="Arial" charset="0"/>
                <a:ea typeface="Microsoft YaHei" charset="-122"/>
              </a:rPr>
              <a:t>The Ministry of Economic Development of the Russian Federation</a:t>
            </a:r>
            <a:endParaRPr kumimoji="0" lang="ru-RU" sz="1000" b="1" i="0" u="none" strike="noStrike" cap="none" normalizeH="0" baseline="0" dirty="0" smtClean="0">
              <a:ln>
                <a:noFill/>
              </a:ln>
              <a:solidFill>
                <a:srgbClr val="6699FF"/>
              </a:solidFill>
              <a:effectLst/>
              <a:latin typeface="Arial" charset="0"/>
              <a:ea typeface="Microsoft YaHei" charset="-122"/>
            </a:endParaRPr>
          </a:p>
        </p:txBody>
      </p:sp>
      <p:sp>
        <p:nvSpPr>
          <p:cNvPr id="8" name="Прямоугольник 7"/>
          <p:cNvSpPr/>
          <p:nvPr/>
        </p:nvSpPr>
        <p:spPr bwMode="auto">
          <a:xfrm>
            <a:off x="1342678" y="1752603"/>
            <a:ext cx="2365226" cy="93610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Energy efficient  </a:t>
            </a: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consumer electronics</a:t>
            </a:r>
            <a:endParaRPr kumimoji="0" lang="en-US" sz="800" b="0" i="0" u="none" strike="noStrike" cap="none" normalizeH="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aseline="0" dirty="0" smtClean="0">
                <a:solidFill>
                  <a:schemeClr val="tx1"/>
                </a:solidFill>
                <a:latin typeface="Times New Roman" panose="02020603050405020304" pitchFamily="18" charset="0"/>
                <a:ea typeface="Microsoft YaHei" charset="-122"/>
                <a:cs typeface="Times New Roman" panose="02020603050405020304" pitchFamily="18" charset="0"/>
              </a:rPr>
              <a:t>      LED lamps in residential sector</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             Heat pumps in residential  buildings</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aseline="0" dirty="0" smtClean="0">
                <a:solidFill>
                  <a:schemeClr val="tx1"/>
                </a:solidFill>
                <a:latin typeface="Times New Roman" panose="02020603050405020304" pitchFamily="18" charset="0"/>
                <a:ea typeface="Microsoft YaHei" charset="-122"/>
                <a:cs typeface="Times New Roman" panose="02020603050405020304" pitchFamily="18" charset="0"/>
              </a:rPr>
              <a:t>                   Energy efficient home appliances</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                        Energy efficient office equipment</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baseline="0" dirty="0">
                <a:solidFill>
                  <a:schemeClr val="tx1"/>
                </a:solidFill>
                <a:latin typeface="Times New Roman" panose="02020603050405020304" pitchFamily="18" charset="0"/>
                <a:ea typeface="Microsoft YaHei" charset="-122"/>
                <a:cs typeface="Times New Roman" panose="02020603050405020304" pitchFamily="18" charset="0"/>
              </a:rPr>
              <a:t> </a:t>
            </a:r>
            <a:r>
              <a:rPr lang="en-US" sz="800" baseline="0" dirty="0" smtClean="0">
                <a:solidFill>
                  <a:schemeClr val="tx1"/>
                </a:solidFill>
                <a:latin typeface="Times New Roman" panose="02020603050405020304" pitchFamily="18" charset="0"/>
                <a:ea typeface="Microsoft YaHei" charset="-122"/>
                <a:cs typeface="Times New Roman" panose="02020603050405020304" pitchFamily="18" charset="0"/>
              </a:rPr>
              <a:t>                             Energy efficient </a:t>
            </a: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instrumentation </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dirty="0">
                <a:solidFill>
                  <a:schemeClr val="tx1"/>
                </a:solidFill>
                <a:latin typeface="Times New Roman" panose="02020603050405020304" pitchFamily="18" charset="0"/>
                <a:ea typeface="Microsoft YaHei" charset="-122"/>
                <a:cs typeface="Times New Roman" panose="02020603050405020304" pitchFamily="18" charset="0"/>
              </a:rPr>
              <a:t> </a:t>
            </a: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                              for new chemical plants</a:t>
            </a:r>
            <a:endParaRPr lang="en-US" sz="800" baseline="0" dirty="0" smtClean="0">
              <a:solidFill>
                <a:schemeClr val="tx1"/>
              </a:solidFill>
              <a:latin typeface="Times New Roman" panose="02020603050405020304" pitchFamily="18" charset="0"/>
              <a:ea typeface="Microsoft YaHei" charset="-122"/>
              <a:cs typeface="Times New Roman" panose="02020603050405020304" pitchFamily="18" charset="0"/>
            </a:endParaRP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cxnSp>
        <p:nvCxnSpPr>
          <p:cNvPr id="15" name="Прямая соединительная линия 14"/>
          <p:cNvCxnSpPr/>
          <p:nvPr/>
        </p:nvCxnSpPr>
        <p:spPr bwMode="auto">
          <a:xfrm>
            <a:off x="1342678" y="1952836"/>
            <a:ext cx="204987"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Соединительная линия уступом 20"/>
          <p:cNvCxnSpPr/>
          <p:nvPr/>
        </p:nvCxnSpPr>
        <p:spPr bwMode="auto">
          <a:xfrm rot="5400000" flipH="1" flipV="1">
            <a:off x="1251737" y="2284770"/>
            <a:ext cx="555852" cy="252027"/>
          </a:xfrm>
          <a:prstGeom prst="bentConnector3">
            <a:avLst>
              <a:gd name="adj1" fmla="val 10312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Соединительная линия уступом 23"/>
          <p:cNvCxnSpPr/>
          <p:nvPr/>
        </p:nvCxnSpPr>
        <p:spPr bwMode="auto">
          <a:xfrm rot="5400000" flipH="1" flipV="1">
            <a:off x="1439654" y="2292666"/>
            <a:ext cx="468048" cy="324035"/>
          </a:xfrm>
          <a:prstGeom prst="bentConnector3">
            <a:avLst>
              <a:gd name="adj1" fmla="val 99859"/>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1" name="Соединительная линия уступом 12290"/>
          <p:cNvCxnSpPr/>
          <p:nvPr/>
        </p:nvCxnSpPr>
        <p:spPr bwMode="auto">
          <a:xfrm flipV="1">
            <a:off x="1619672" y="2492897"/>
            <a:ext cx="441996" cy="195810"/>
          </a:xfrm>
          <a:prstGeom prst="bentConnector3">
            <a:avLst>
              <a:gd name="adj1" fmla="val -172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Соединительная линия уступом 56"/>
          <p:cNvCxnSpPr/>
          <p:nvPr/>
        </p:nvCxnSpPr>
        <p:spPr bwMode="auto">
          <a:xfrm flipV="1">
            <a:off x="1549228" y="2360969"/>
            <a:ext cx="512440" cy="327738"/>
          </a:xfrm>
          <a:prstGeom prst="bentConnector3">
            <a:avLst>
              <a:gd name="adj1" fmla="val 278"/>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Прямоугольник 40"/>
          <p:cNvSpPr/>
          <p:nvPr/>
        </p:nvSpPr>
        <p:spPr bwMode="auto">
          <a:xfrm>
            <a:off x="4211960" y="1456876"/>
            <a:ext cx="2378248" cy="16380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Heat meter and thermostat installations in apartments</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51" name="Прямоугольник 50"/>
          <p:cNvSpPr/>
          <p:nvPr/>
        </p:nvSpPr>
        <p:spPr bwMode="auto">
          <a:xfrm>
            <a:off x="4645000" y="1659700"/>
            <a:ext cx="1512168" cy="29313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Improvement of control in oil extraction and processing </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52" name="Прямоугольник 51"/>
          <p:cNvSpPr/>
          <p:nvPr/>
        </p:nvSpPr>
        <p:spPr bwMode="auto">
          <a:xfrm>
            <a:off x="6156176" y="1637002"/>
            <a:ext cx="701824" cy="11560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1800" b="0" i="0" u="none" strike="noStrike" cap="none" normalizeH="0" baseline="0" smtClean="0">
              <a:ln>
                <a:noFill/>
              </a:ln>
              <a:solidFill>
                <a:schemeClr val="bg1"/>
              </a:solidFill>
              <a:effectLst/>
              <a:latin typeface="Arial" charset="0"/>
              <a:ea typeface="Microsoft YaHei" charset="-122"/>
            </a:endParaRPr>
          </a:p>
        </p:txBody>
      </p:sp>
      <p:cxnSp>
        <p:nvCxnSpPr>
          <p:cNvPr id="54" name="Соединительная линия уступом 53"/>
          <p:cNvCxnSpPr/>
          <p:nvPr/>
        </p:nvCxnSpPr>
        <p:spPr bwMode="auto">
          <a:xfrm rot="5400000" flipH="1" flipV="1">
            <a:off x="4052028" y="1671486"/>
            <a:ext cx="274626" cy="45238"/>
          </a:xfrm>
          <a:prstGeom prst="bentConnector3">
            <a:avLst>
              <a:gd name="adj1" fmla="val 9942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Прямоугольник 93"/>
          <p:cNvSpPr/>
          <p:nvPr/>
        </p:nvSpPr>
        <p:spPr bwMode="auto">
          <a:xfrm>
            <a:off x="4834308" y="1955713"/>
            <a:ext cx="1537891" cy="26494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Construction</a:t>
            </a:r>
            <a:r>
              <a:rPr kumimoji="0" lang="en-US" sz="800" b="0" i="0" u="none" strike="noStrike" cap="none" normalizeH="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 of e</a:t>
            </a: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nergy efficient non-residential buildings</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95" name="Прямоугольник 94"/>
          <p:cNvSpPr/>
          <p:nvPr/>
        </p:nvSpPr>
        <p:spPr bwMode="auto">
          <a:xfrm>
            <a:off x="5254922" y="2220655"/>
            <a:ext cx="1117277" cy="30418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Gas distribution and transportation  management </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62" name="Прямоугольник 61"/>
          <p:cNvSpPr/>
          <p:nvPr/>
        </p:nvSpPr>
        <p:spPr bwMode="auto">
          <a:xfrm>
            <a:off x="6446008" y="1723406"/>
            <a:ext cx="2158440" cy="21602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Package plan for residential</a:t>
            </a:r>
            <a:r>
              <a:rPr kumimoji="0" lang="en-US" sz="800" b="0" i="0" u="none" strike="noStrike" cap="none" normalizeH="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 buildings </a:t>
            </a: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insulation </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63" name="Прямоугольник 62"/>
          <p:cNvSpPr/>
          <p:nvPr/>
        </p:nvSpPr>
        <p:spPr bwMode="auto">
          <a:xfrm>
            <a:off x="1835696" y="4578350"/>
            <a:ext cx="3096344" cy="18238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    Energy efficient measures in other industrial sectors</a:t>
            </a:r>
          </a:p>
          <a:p>
            <a:pPr marR="0" algn="l"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Share</a:t>
            </a:r>
            <a:r>
              <a:rPr kumimoji="0" lang="en-US" sz="800" b="0" i="0" u="none" strike="noStrike" cap="none" normalizeH="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 gains of e</a:t>
            </a: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nergy efficient extractive capacity commissioning</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64" name="Прямоугольник 63"/>
          <p:cNvSpPr/>
          <p:nvPr/>
        </p:nvSpPr>
        <p:spPr bwMode="auto">
          <a:xfrm>
            <a:off x="2089373" y="4362028"/>
            <a:ext cx="2736304" cy="21602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F</a:t>
            </a: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uel efficiency improvement for gasoline-powered</a:t>
            </a:r>
            <a:r>
              <a:rPr kumimoji="0" lang="en-US" sz="800" b="0" i="0" u="none" strike="noStrike" cap="none" normalizeH="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 auto</a:t>
            </a:r>
            <a:endPar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a:p>
            <a:pPr marL="0" marR="0" indent="0" algn="l"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Converter gas utilization for new steel installations</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99" name="Прямоугольник 98"/>
          <p:cNvSpPr/>
          <p:nvPr/>
        </p:nvSpPr>
        <p:spPr bwMode="auto">
          <a:xfrm>
            <a:off x="2195736" y="4149080"/>
            <a:ext cx="3024336" cy="21602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    Insulation of present non-residential buildings</a:t>
            </a:r>
            <a:endPar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a:p>
            <a:pPr marL="0" marR="0" indent="0" algn="l"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Converter gas utilization for present steel capacities</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100" name="Прямоугольник 99"/>
          <p:cNvSpPr/>
          <p:nvPr/>
        </p:nvSpPr>
        <p:spPr bwMode="auto">
          <a:xfrm>
            <a:off x="2843808" y="3861048"/>
            <a:ext cx="2958017" cy="29688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179388" marR="0" indent="-179388" algn="l"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       Heating, ventilation, air-conditioning improvements   improvement in real estate </a:t>
            </a:r>
          </a:p>
          <a:p>
            <a:pPr marL="0" marR="0" indent="0" algn="l"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Oil processing control system improvements</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cxnSp>
        <p:nvCxnSpPr>
          <p:cNvPr id="66" name="Соединительная линия уступом 65"/>
          <p:cNvCxnSpPr/>
          <p:nvPr/>
        </p:nvCxnSpPr>
        <p:spPr bwMode="auto">
          <a:xfrm>
            <a:off x="2915816" y="3861048"/>
            <a:ext cx="144016" cy="71822"/>
          </a:xfrm>
          <a:prstGeom prst="bentConnector3">
            <a:avLst>
              <a:gd name="adj1" fmla="val 15277"/>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Прямоугольник 114"/>
          <p:cNvSpPr/>
          <p:nvPr/>
        </p:nvSpPr>
        <p:spPr bwMode="auto">
          <a:xfrm>
            <a:off x="3203848" y="3564160"/>
            <a:ext cx="2595873" cy="29688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179388" marR="0" indent="-179388" algn="l"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       Heating, ventilation, air-conditioning improvement in non-residential buildings</a:t>
            </a:r>
          </a:p>
          <a:p>
            <a:pPr marL="0" marR="0" indent="0" algn="l"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CHP share gains</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cxnSp>
        <p:nvCxnSpPr>
          <p:cNvPr id="80" name="Соединительная линия уступом 79"/>
          <p:cNvCxnSpPr/>
          <p:nvPr/>
        </p:nvCxnSpPr>
        <p:spPr bwMode="auto">
          <a:xfrm>
            <a:off x="3275856" y="3564160"/>
            <a:ext cx="144016" cy="80864"/>
          </a:xfrm>
          <a:prstGeom prst="bentConnector3">
            <a:avLst>
              <a:gd name="adj1" fmla="val -11178"/>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Прямоугольник 81"/>
          <p:cNvSpPr/>
          <p:nvPr/>
        </p:nvSpPr>
        <p:spPr bwMode="auto">
          <a:xfrm>
            <a:off x="3491880" y="3429000"/>
            <a:ext cx="2111373" cy="13516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5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Insulation of current residential buildings</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120" name="Прямоугольник 119"/>
          <p:cNvSpPr/>
          <p:nvPr/>
        </p:nvSpPr>
        <p:spPr bwMode="auto">
          <a:xfrm>
            <a:off x="3991192" y="3105150"/>
            <a:ext cx="1612059" cy="28766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 Measure related to technological </a:t>
            </a: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modernization investments</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121" name="Прямоугольник 120"/>
          <p:cNvSpPr/>
          <p:nvPr/>
        </p:nvSpPr>
        <p:spPr bwMode="auto">
          <a:xfrm>
            <a:off x="4067945" y="2938301"/>
            <a:ext cx="1584176" cy="20266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 Fuel efficiency improvements for diesel auto</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122" name="Прямоугольник 121"/>
          <p:cNvSpPr/>
          <p:nvPr/>
        </p:nvSpPr>
        <p:spPr bwMode="auto">
          <a:xfrm>
            <a:off x="5940153" y="2780928"/>
            <a:ext cx="1368151" cy="20731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New construction</a:t>
            </a:r>
            <a:r>
              <a:rPr kumimoji="0" lang="en-US" sz="800" b="0" i="0" u="none" strike="noStrike" cap="none" normalizeH="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 standards</a:t>
            </a: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 </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123" name="Прямоугольник 122"/>
          <p:cNvSpPr/>
          <p:nvPr/>
        </p:nvSpPr>
        <p:spPr bwMode="auto">
          <a:xfrm>
            <a:off x="5852107" y="2988246"/>
            <a:ext cx="1624473" cy="15737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New technologies in steel industry</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124" name="Прямоугольник 123"/>
          <p:cNvSpPr/>
          <p:nvPr/>
        </p:nvSpPr>
        <p:spPr bwMode="auto">
          <a:xfrm>
            <a:off x="5868144" y="3170293"/>
            <a:ext cx="1802092" cy="18669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Loss enhancement in power</a:t>
            </a:r>
            <a:r>
              <a:rPr kumimoji="0" lang="en-US" sz="800" b="0" i="0" u="none" strike="noStrike" cap="none" normalizeH="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 production and transmission</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125" name="Прямоугольник 124"/>
          <p:cNvSpPr/>
          <p:nvPr/>
        </p:nvSpPr>
        <p:spPr bwMode="auto">
          <a:xfrm>
            <a:off x="5868144" y="3392810"/>
            <a:ext cx="2102675" cy="15737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MIDREX process introduction in steel industry</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cxnSp>
        <p:nvCxnSpPr>
          <p:cNvPr id="92" name="Соединительная линия уступом 91"/>
          <p:cNvCxnSpPr/>
          <p:nvPr/>
        </p:nvCxnSpPr>
        <p:spPr bwMode="auto">
          <a:xfrm rot="10800000" flipV="1">
            <a:off x="7633333" y="3429000"/>
            <a:ext cx="337487" cy="42496"/>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Прямоугольник 135"/>
          <p:cNvSpPr/>
          <p:nvPr/>
        </p:nvSpPr>
        <p:spPr bwMode="auto">
          <a:xfrm>
            <a:off x="5906132" y="4221088"/>
            <a:ext cx="1762212" cy="20731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Insulation of district heating networks </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cxnSp>
        <p:nvCxnSpPr>
          <p:cNvPr id="96" name="Соединительная линия уступом 95"/>
          <p:cNvCxnSpPr/>
          <p:nvPr/>
        </p:nvCxnSpPr>
        <p:spPr bwMode="auto">
          <a:xfrm>
            <a:off x="612196" y="1620677"/>
            <a:ext cx="359404" cy="210741"/>
          </a:xfrm>
          <a:prstGeom prst="bentConnector3">
            <a:avLst>
              <a:gd name="adj1" fmla="val -93112"/>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Соединительная линия уступом 106"/>
          <p:cNvCxnSpPr/>
          <p:nvPr/>
        </p:nvCxnSpPr>
        <p:spPr bwMode="auto">
          <a:xfrm rot="16200000" flipV="1">
            <a:off x="7883117" y="3173876"/>
            <a:ext cx="760437" cy="181860"/>
          </a:xfrm>
          <a:prstGeom prst="bentConnector3">
            <a:avLst>
              <a:gd name="adj1" fmla="val 50000"/>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7" y="909638"/>
            <a:ext cx="4360863" cy="3743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323850" y="333375"/>
            <a:ext cx="8820150" cy="1150938"/>
          </a:xfrm>
          <a:prstGeom prst="rect">
            <a:avLst/>
          </a:prstGeom>
        </p:spPr>
        <p:txBody>
          <a:bodyPr/>
          <a:lstStyle>
            <a:lvl1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9pPr>
          </a:lstStyle>
          <a:p>
            <a:pPr>
              <a:defRPr/>
            </a:pPr>
            <a:r>
              <a:rPr lang="ru-RU" sz="1200" dirty="0" smtClean="0">
                <a:solidFill>
                  <a:schemeClr val="tx2">
                    <a:lumMod val="50000"/>
                  </a:schemeClr>
                </a:solidFill>
              </a:rPr>
              <a:t/>
            </a:r>
            <a:br>
              <a:rPr lang="ru-RU" sz="1200" dirty="0" smtClean="0">
                <a:solidFill>
                  <a:schemeClr val="tx2">
                    <a:lumMod val="50000"/>
                  </a:schemeClr>
                </a:solidFill>
              </a:rPr>
            </a:br>
            <a:endParaRPr lang="ru-RU" sz="1200" dirty="0"/>
          </a:p>
        </p:txBody>
      </p:sp>
      <p:sp>
        <p:nvSpPr>
          <p:cNvPr id="4" name="Заголовок 1"/>
          <p:cNvSpPr txBox="1">
            <a:spLocks/>
          </p:cNvSpPr>
          <p:nvPr/>
        </p:nvSpPr>
        <p:spPr>
          <a:xfrm>
            <a:off x="323850" y="4652963"/>
            <a:ext cx="8351838" cy="1584325"/>
          </a:xfrm>
          <a:prstGeom prst="rect">
            <a:avLst/>
          </a:prstGeom>
        </p:spPr>
        <p:txBody>
          <a:bodyPr/>
          <a:lstStyle>
            <a:lvl1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9pPr>
          </a:lstStyle>
          <a:p>
            <a:pPr algn="just">
              <a:defRPr/>
            </a:pPr>
            <a:r>
              <a:rPr lang="en-US" sz="1200" dirty="0" smtClean="0">
                <a:latin typeface="Times New Roman" pitchFamily="18" charset="0"/>
                <a:cs typeface="Times New Roman" pitchFamily="18" charset="0"/>
              </a:rPr>
              <a:t>Expected GHG emission growth was balanced by following factors</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structural changes in economy contributed toward </a:t>
            </a:r>
            <a:r>
              <a:rPr lang="ru-RU" sz="1200" dirty="0" smtClean="0">
                <a:latin typeface="Times New Roman" pitchFamily="18" charset="0"/>
                <a:cs typeface="Times New Roman" pitchFamily="18" charset="0"/>
              </a:rPr>
              <a:t>68% </a:t>
            </a:r>
            <a:r>
              <a:rPr lang="en-US" sz="1200" dirty="0" smtClean="0">
                <a:latin typeface="Times New Roman" pitchFamily="18" charset="0"/>
                <a:cs typeface="Times New Roman" pitchFamily="18" charset="0"/>
              </a:rPr>
              <a:t>of GHG emission reduction;</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reduction of carbon emission intensity in power sector ensured also provided 4% due to increase of natural gas use, nuclear and hydro power production; </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energy efficiency measures provided </a:t>
            </a:r>
            <a:r>
              <a:rPr lang="ru-RU" sz="1200" dirty="0" smtClean="0">
                <a:latin typeface="Times New Roman" pitchFamily="18" charset="0"/>
                <a:cs typeface="Times New Roman" pitchFamily="18" charset="0"/>
              </a:rPr>
              <a:t>9</a:t>
            </a:r>
            <a:r>
              <a:rPr lang="ru-RU"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capacity utilization growth contributed </a:t>
            </a:r>
            <a:r>
              <a:rPr lang="ru-RU" sz="12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and price factor encouraged</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1</a:t>
            </a:r>
            <a:r>
              <a:rPr lang="ru-RU"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 as well</a:t>
            </a:r>
            <a:r>
              <a:rPr lang="ru-RU" sz="1200" dirty="0" smtClean="0">
                <a:latin typeface="Times New Roman" pitchFamily="18" charset="0"/>
                <a:cs typeface="Times New Roman" pitchFamily="18" charset="0"/>
              </a:rPr>
              <a:t>. </a:t>
            </a:r>
            <a:endParaRPr lang="en-US" sz="1200" dirty="0" smtClean="0">
              <a:latin typeface="Times New Roman" pitchFamily="18" charset="0"/>
              <a:cs typeface="Times New Roman" pitchFamily="18" charset="0"/>
            </a:endParaRPr>
          </a:p>
          <a:p>
            <a:pPr algn="just">
              <a:defRPr/>
            </a:pPr>
            <a:r>
              <a:rPr lang="en-US" sz="1200" dirty="0" smtClean="0">
                <a:latin typeface="Times New Roman" pitchFamily="18" charset="0"/>
                <a:cs typeface="Times New Roman" pitchFamily="18" charset="0"/>
              </a:rPr>
              <a:t>Since main GHG sources comes from such sectors like power generation, housing and public services, transportation which are slightly exposed by business cycle fluctuations  it used to slow GHG emission reduction when GDP decrease and otherwise stunt GHG emission growth when GDP increase.</a:t>
            </a:r>
            <a:endParaRPr lang="ru-RU" sz="1200" dirty="0"/>
          </a:p>
        </p:txBody>
      </p:sp>
      <p:pic>
        <p:nvPicPr>
          <p:cNvPr id="1331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756" y="909638"/>
            <a:ext cx="460819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
          <p:cNvSpPr txBox="1">
            <a:spLocks/>
          </p:cNvSpPr>
          <p:nvPr/>
        </p:nvSpPr>
        <p:spPr>
          <a:xfrm>
            <a:off x="4910138" y="377825"/>
            <a:ext cx="3910012" cy="423863"/>
          </a:xfrm>
          <a:prstGeom prst="rect">
            <a:avLst/>
          </a:prstGeom>
        </p:spPr>
        <p:txBody>
          <a:bodyPr/>
          <a:lstStyle>
            <a:lvl1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9pPr>
          </a:lstStyle>
          <a:p>
            <a:pPr>
              <a:defRPr/>
            </a:pPr>
            <a:r>
              <a:rPr lang="en-US" sz="1200" dirty="0" smtClean="0"/>
              <a:t>Integral estimate of technical potential of energy saving in Russia in 2015 (</a:t>
            </a:r>
            <a:r>
              <a:rPr lang="en-US" sz="1200" dirty="0" err="1" smtClean="0"/>
              <a:t>mln</a:t>
            </a:r>
            <a:r>
              <a:rPr lang="en-US" sz="1200" dirty="0" smtClean="0"/>
              <a:t> toe)</a:t>
            </a:r>
            <a:endParaRPr lang="ru-RU" sz="1200" dirty="0"/>
          </a:p>
        </p:txBody>
      </p:sp>
      <p:sp>
        <p:nvSpPr>
          <p:cNvPr id="8" name="Заголовок 1"/>
          <p:cNvSpPr txBox="1">
            <a:spLocks/>
          </p:cNvSpPr>
          <p:nvPr/>
        </p:nvSpPr>
        <p:spPr>
          <a:xfrm>
            <a:off x="174625" y="485775"/>
            <a:ext cx="4267200" cy="423863"/>
          </a:xfrm>
          <a:prstGeom prst="rect">
            <a:avLst/>
          </a:prstGeom>
        </p:spPr>
        <p:txBody>
          <a:bodyPr/>
          <a:lstStyle>
            <a:lvl1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Microsoft YaHei" charset="-122"/>
              </a:defRPr>
            </a:lvl9pPr>
          </a:lstStyle>
          <a:p>
            <a:pPr>
              <a:defRPr/>
            </a:pPr>
            <a:r>
              <a:rPr lang="en-US" sz="1200" dirty="0" smtClean="0"/>
              <a:t>Energy efficiency potential in Russia in 2015 </a:t>
            </a:r>
            <a:r>
              <a:rPr lang="ru-RU" sz="1200" dirty="0" smtClean="0"/>
              <a:t>(</a:t>
            </a:r>
            <a:r>
              <a:rPr lang="en-US" sz="1200" dirty="0" err="1" smtClean="0"/>
              <a:t>mln</a:t>
            </a:r>
            <a:r>
              <a:rPr lang="en-US" sz="1200" smtClean="0"/>
              <a:t> toe</a:t>
            </a:r>
            <a:r>
              <a:rPr lang="ru-RU" sz="1200" smtClean="0"/>
              <a:t>)</a:t>
            </a:r>
            <a:r>
              <a:rPr lang="ru-RU" sz="1200" dirty="0" smtClean="0">
                <a:solidFill>
                  <a:schemeClr val="tx2">
                    <a:lumMod val="50000"/>
                  </a:schemeClr>
                </a:solidFill>
              </a:rPr>
              <a:t/>
            </a:r>
            <a:br>
              <a:rPr lang="ru-RU" sz="1200" dirty="0" smtClean="0">
                <a:solidFill>
                  <a:schemeClr val="tx2">
                    <a:lumMod val="50000"/>
                  </a:schemeClr>
                </a:solidFill>
              </a:rPr>
            </a:br>
            <a:endParaRPr lang="ru-RU" sz="1200" dirty="0"/>
          </a:p>
        </p:txBody>
      </p:sp>
      <p:sp>
        <p:nvSpPr>
          <p:cNvPr id="2" name="Прямоугольник 1"/>
          <p:cNvSpPr/>
          <p:nvPr/>
        </p:nvSpPr>
        <p:spPr bwMode="auto">
          <a:xfrm>
            <a:off x="19050" y="1628800"/>
            <a:ext cx="232470" cy="720080"/>
          </a:xfrm>
          <a:prstGeom prst="rect">
            <a:avLst/>
          </a:prstGeom>
          <a:solidFill>
            <a:schemeClr val="bg1"/>
          </a:solidFill>
          <a:ln w="9525" cap="flat" cmpd="sng" algn="ctr">
            <a:noFill/>
            <a:prstDash val="solid"/>
            <a:round/>
            <a:headEnd type="none" w="med" len="med"/>
            <a:tailEnd type="none" w="med" len="med"/>
          </a:ln>
          <a:effectLst/>
          <a:ex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err="1" smtClean="0">
                <a:ln>
                  <a:noFill/>
                </a:ln>
                <a:solidFill>
                  <a:schemeClr val="tx1"/>
                </a:solidFill>
                <a:effectLst/>
                <a:latin typeface="Arial" charset="0"/>
                <a:ea typeface="Microsoft YaHei" charset="-122"/>
              </a:rPr>
              <a:t>Mln</a:t>
            </a:r>
            <a:r>
              <a:rPr kumimoji="0" lang="en-US" sz="800" b="0" i="0" u="none" strike="noStrike" cap="none" normalizeH="0" baseline="0" dirty="0" smtClean="0">
                <a:ln>
                  <a:noFill/>
                </a:ln>
                <a:solidFill>
                  <a:schemeClr val="tx1"/>
                </a:solidFill>
                <a:effectLst/>
                <a:latin typeface="Arial" charset="0"/>
                <a:ea typeface="Microsoft YaHei" charset="-122"/>
              </a:rPr>
              <a:t> toe</a:t>
            </a:r>
            <a:endParaRPr kumimoji="0" lang="ru-RU" sz="800" b="0" i="0" u="none" strike="noStrike" cap="none" normalizeH="0" baseline="0" dirty="0" smtClean="0">
              <a:ln>
                <a:noFill/>
              </a:ln>
              <a:solidFill>
                <a:schemeClr val="tx1"/>
              </a:solidFill>
              <a:effectLst/>
              <a:latin typeface="Arial" charset="0"/>
              <a:ea typeface="Microsoft YaHei" charset="-122"/>
            </a:endParaRPr>
          </a:p>
        </p:txBody>
      </p:sp>
      <p:sp>
        <p:nvSpPr>
          <p:cNvPr id="5" name="Прямоугольник 4"/>
          <p:cNvSpPr/>
          <p:nvPr/>
        </p:nvSpPr>
        <p:spPr bwMode="auto">
          <a:xfrm>
            <a:off x="3347864" y="1192911"/>
            <a:ext cx="967892" cy="158810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ts val="60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Reduction of associated gas flaring</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dirty="0" smtClean="0">
                <a:solidFill>
                  <a:schemeClr val="tx1"/>
                </a:solidFill>
                <a:latin typeface="Arial" charset="0"/>
                <a:ea typeface="Microsoft YaHei" charset="-122"/>
              </a:rPr>
              <a:t>Technical potential </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800" dirty="0" smtClean="0">
              <a:solidFill>
                <a:schemeClr val="tx1"/>
              </a:solidFill>
              <a:latin typeface="Arial" charset="0"/>
              <a:ea typeface="Microsoft YaHei" charset="-122"/>
            </a:endParaRP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Consumption in power industry</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800" b="0" i="0" u="none" strike="noStrike" cap="none" normalizeH="0" baseline="0" dirty="0" smtClean="0">
              <a:ln>
                <a:noFill/>
              </a:ln>
              <a:solidFill>
                <a:schemeClr val="tx1"/>
              </a:solidFill>
              <a:effectLst/>
              <a:latin typeface="Arial" charset="0"/>
              <a:ea typeface="Microsoft YaHei" charset="-122"/>
            </a:endParaRP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dirty="0" smtClean="0">
                <a:solidFill>
                  <a:schemeClr val="tx1"/>
                </a:solidFill>
                <a:latin typeface="Arial" charset="0"/>
                <a:ea typeface="Microsoft YaHei" charset="-122"/>
              </a:rPr>
              <a:t>Final energy consumption</a:t>
            </a:r>
            <a:endParaRPr kumimoji="0" lang="ru-RU" sz="800" b="0" i="0" u="none" strike="noStrike" cap="none" normalizeH="0" baseline="0" dirty="0" smtClean="0">
              <a:ln>
                <a:noFill/>
              </a:ln>
              <a:solidFill>
                <a:schemeClr val="tx1"/>
              </a:solidFill>
              <a:effectLst/>
              <a:latin typeface="Arial" charset="0"/>
              <a:ea typeface="Microsoft YaHei" charset="-122"/>
            </a:endParaRPr>
          </a:p>
        </p:txBody>
      </p:sp>
      <p:sp>
        <p:nvSpPr>
          <p:cNvPr id="7" name="Прямоугольник 6"/>
          <p:cNvSpPr/>
          <p:nvPr/>
        </p:nvSpPr>
        <p:spPr bwMode="auto">
          <a:xfrm>
            <a:off x="539552" y="3219692"/>
            <a:ext cx="788344" cy="43177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Consumption </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2015</a:t>
            </a:r>
            <a:endParaRPr kumimoji="0" lang="ru-RU" sz="800" b="0" i="0" u="none" strike="noStrike" cap="none" normalizeH="0" baseline="0" dirty="0" smtClean="0">
              <a:ln>
                <a:noFill/>
              </a:ln>
              <a:solidFill>
                <a:schemeClr val="tx1"/>
              </a:solidFill>
              <a:effectLst/>
              <a:latin typeface="Arial" charset="0"/>
              <a:ea typeface="Microsoft YaHei" charset="-122"/>
            </a:endParaRPr>
          </a:p>
        </p:txBody>
      </p:sp>
      <p:sp>
        <p:nvSpPr>
          <p:cNvPr id="9" name="Прямоугольник 8"/>
          <p:cNvSpPr/>
          <p:nvPr/>
        </p:nvSpPr>
        <p:spPr bwMode="auto">
          <a:xfrm>
            <a:off x="5508104" y="2636912"/>
            <a:ext cx="648072" cy="43204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378-426</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 </a:t>
            </a:r>
            <a:r>
              <a:rPr kumimoji="0" lang="en-US" sz="800" b="0" i="0" u="none" strike="noStrike" cap="none" normalizeH="0" baseline="0" dirty="0" err="1" smtClean="0">
                <a:ln>
                  <a:noFill/>
                </a:ln>
                <a:solidFill>
                  <a:schemeClr val="tx1"/>
                </a:solidFill>
                <a:effectLst/>
                <a:latin typeface="Arial" charset="0"/>
                <a:ea typeface="Microsoft YaHei" charset="-122"/>
              </a:rPr>
              <a:t>mln</a:t>
            </a:r>
            <a:r>
              <a:rPr kumimoji="0" lang="en-US" sz="800" b="0" i="0" u="none" strike="noStrike" cap="none" normalizeH="0" baseline="0" dirty="0" smtClean="0">
                <a:ln>
                  <a:noFill/>
                </a:ln>
                <a:solidFill>
                  <a:schemeClr val="tx1"/>
                </a:solidFill>
                <a:effectLst/>
                <a:latin typeface="Arial" charset="0"/>
                <a:ea typeface="Microsoft YaHei" charset="-122"/>
              </a:rPr>
              <a:t> toe</a:t>
            </a:r>
            <a:endParaRPr kumimoji="0" lang="ru-RU" sz="800" b="0" i="0" u="none" strike="noStrike" cap="none" normalizeH="0" baseline="0" dirty="0" smtClean="0">
              <a:ln>
                <a:noFill/>
              </a:ln>
              <a:solidFill>
                <a:schemeClr val="tx1"/>
              </a:solidFill>
              <a:effectLst/>
              <a:latin typeface="Arial" charset="0"/>
              <a:ea typeface="Microsoft YaHei" charset="-122"/>
            </a:endParaRPr>
          </a:p>
        </p:txBody>
      </p:sp>
      <p:sp>
        <p:nvSpPr>
          <p:cNvPr id="10" name="Прямоугольник 9"/>
          <p:cNvSpPr/>
          <p:nvPr/>
        </p:nvSpPr>
        <p:spPr bwMode="auto">
          <a:xfrm>
            <a:off x="1327896" y="3219692"/>
            <a:ext cx="980329" cy="128942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Consumption with use of technical potential of the final consumers</a:t>
            </a:r>
            <a:r>
              <a:rPr kumimoji="0" lang="en-US" sz="800" b="0" i="0" u="none" strike="noStrike" cap="none" normalizeH="0" dirty="0" smtClean="0">
                <a:ln>
                  <a:noFill/>
                </a:ln>
                <a:solidFill>
                  <a:schemeClr val="tx1"/>
                </a:solidFill>
                <a:effectLst/>
                <a:latin typeface="Arial" charset="0"/>
                <a:ea typeface="Microsoft YaHei" charset="-122"/>
              </a:rPr>
              <a:t> but without power sector  improvements</a:t>
            </a:r>
            <a:endParaRPr kumimoji="0" lang="ru-RU" sz="800" b="0" i="0" u="none" strike="noStrike" cap="none" normalizeH="0" baseline="0" dirty="0" smtClean="0">
              <a:ln>
                <a:noFill/>
              </a:ln>
              <a:solidFill>
                <a:schemeClr val="tx1"/>
              </a:solidFill>
              <a:effectLst/>
              <a:latin typeface="Arial" charset="0"/>
              <a:ea typeface="Microsoft YaHei" charset="-122"/>
            </a:endParaRPr>
          </a:p>
        </p:txBody>
      </p:sp>
      <p:sp>
        <p:nvSpPr>
          <p:cNvPr id="14" name="Прямоугольник 13"/>
          <p:cNvSpPr/>
          <p:nvPr/>
        </p:nvSpPr>
        <p:spPr bwMode="auto">
          <a:xfrm>
            <a:off x="2308224" y="3235004"/>
            <a:ext cx="967631" cy="101973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Consumption with implementation</a:t>
            </a:r>
            <a:r>
              <a:rPr kumimoji="0" lang="en-US" sz="800" b="0" i="0" u="none" strike="noStrike" cap="none" normalizeH="0" dirty="0" smtClean="0">
                <a:ln>
                  <a:noFill/>
                </a:ln>
                <a:solidFill>
                  <a:schemeClr val="tx1"/>
                </a:solidFill>
                <a:effectLst/>
                <a:latin typeface="Arial" charset="0"/>
                <a:ea typeface="Microsoft YaHei" charset="-122"/>
              </a:rPr>
              <a:t> of</a:t>
            </a:r>
            <a:r>
              <a:rPr kumimoji="0" lang="en-US" sz="800" b="0" i="0" u="none" strike="noStrike" cap="none" normalizeH="0" baseline="0" dirty="0" smtClean="0">
                <a:ln>
                  <a:noFill/>
                </a:ln>
                <a:solidFill>
                  <a:schemeClr val="tx1"/>
                </a:solidFill>
                <a:effectLst/>
                <a:latin typeface="Arial" charset="0"/>
                <a:ea typeface="Microsoft YaHei" charset="-122"/>
              </a:rPr>
              <a:t>  energy efficient measures in all sectors</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800" b="0" i="0" u="none" strike="noStrike" cap="none" normalizeH="0" baseline="0" dirty="0" smtClean="0">
              <a:ln>
                <a:noFill/>
              </a:ln>
              <a:solidFill>
                <a:schemeClr val="tx1"/>
              </a:solidFill>
              <a:effectLst/>
              <a:latin typeface="Arial" charset="0"/>
              <a:ea typeface="Microsoft YaHei" charset="-122"/>
            </a:endParaRPr>
          </a:p>
        </p:txBody>
      </p:sp>
      <p:sp>
        <p:nvSpPr>
          <p:cNvPr id="12" name="Прямоугольник 11"/>
          <p:cNvSpPr/>
          <p:nvPr/>
        </p:nvSpPr>
        <p:spPr bwMode="auto">
          <a:xfrm>
            <a:off x="7254837" y="4361370"/>
            <a:ext cx="1169385" cy="14775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Residential buildings</a:t>
            </a:r>
            <a:endParaRPr kumimoji="0" lang="ru-RU" sz="800" b="0" i="0" u="none" strike="noStrike" cap="none" normalizeH="0" baseline="0" dirty="0" smtClean="0">
              <a:ln>
                <a:noFill/>
              </a:ln>
              <a:solidFill>
                <a:schemeClr val="tx1"/>
              </a:solidFill>
              <a:effectLst/>
              <a:latin typeface="Arial" charset="0"/>
              <a:ea typeface="Microsoft YaHei" charset="-122"/>
            </a:endParaRPr>
          </a:p>
        </p:txBody>
      </p:sp>
      <p:sp>
        <p:nvSpPr>
          <p:cNvPr id="16" name="Прямоугольник 15"/>
          <p:cNvSpPr/>
          <p:nvPr/>
        </p:nvSpPr>
        <p:spPr bwMode="auto">
          <a:xfrm>
            <a:off x="7242292" y="3379828"/>
            <a:ext cx="1169385" cy="14775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Industry</a:t>
            </a:r>
            <a:endParaRPr kumimoji="0" lang="ru-RU" sz="800" b="0" i="0" u="none" strike="noStrike" cap="none" normalizeH="0" baseline="0" dirty="0" smtClean="0">
              <a:ln>
                <a:noFill/>
              </a:ln>
              <a:solidFill>
                <a:schemeClr val="tx1"/>
              </a:solidFill>
              <a:effectLst/>
              <a:latin typeface="Arial" charset="0"/>
              <a:ea typeface="Microsoft YaHei" charset="-122"/>
            </a:endParaRPr>
          </a:p>
        </p:txBody>
      </p:sp>
      <p:sp>
        <p:nvSpPr>
          <p:cNvPr id="17" name="Прямоугольник 16"/>
          <p:cNvSpPr/>
          <p:nvPr/>
        </p:nvSpPr>
        <p:spPr bwMode="auto">
          <a:xfrm>
            <a:off x="395535" y="6309320"/>
            <a:ext cx="4210635"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rgbClr val="6699FF"/>
                </a:solidFill>
                <a:latin typeface="Arial" charset="0"/>
                <a:ea typeface="Microsoft YaHei" charset="-122"/>
              </a:rPr>
              <a:t>The Ministry of Economic Development of the Russian Federation</a:t>
            </a:r>
            <a:endParaRPr kumimoji="0" lang="ru-RU" sz="1000" b="1" i="0" u="none" strike="noStrike" cap="none" normalizeH="0" baseline="0" dirty="0" smtClean="0">
              <a:ln>
                <a:noFill/>
              </a:ln>
              <a:solidFill>
                <a:srgbClr val="6699FF"/>
              </a:solidFill>
              <a:effectLst/>
              <a:latin typeface="Arial" charset="0"/>
              <a:ea typeface="Microsoft YaHei" charset="-122"/>
            </a:endParaRPr>
          </a:p>
        </p:txBody>
      </p:sp>
      <p:sp>
        <p:nvSpPr>
          <p:cNvPr id="11" name="Прямоугольник 10"/>
          <p:cNvSpPr/>
          <p:nvPr/>
        </p:nvSpPr>
        <p:spPr bwMode="auto">
          <a:xfrm>
            <a:off x="7254837" y="988232"/>
            <a:ext cx="1565313" cy="239159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5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Associated gas flaring decrease</a:t>
            </a:r>
          </a:p>
          <a:p>
            <a:pPr marL="0" marR="0" indent="0" algn="l" defTabSz="449263" rtl="0" eaLnBrk="1" fontAlgn="base" latinLnBrk="0" hangingPunct="1">
              <a:spcBef>
                <a:spcPct val="0"/>
              </a:spcBef>
              <a:spcAft>
                <a:spcPts val="0"/>
              </a:spcAft>
              <a:buClr>
                <a:srgbClr val="000000"/>
              </a:buClr>
              <a:buSzPct val="100000"/>
              <a:buFont typeface="Times New Roman" pitchFamily="16" charset="0"/>
              <a:buNone/>
              <a:tabLst/>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Substitution effect in heat and power sector</a:t>
            </a:r>
          </a:p>
          <a:p>
            <a:pPr marL="0" marR="0" indent="0" algn="l" defTabSz="449263" rtl="0" eaLnBrk="1" fontAlgn="base" latinLnBrk="0" hangingPunct="1">
              <a:spcBef>
                <a:spcPct val="0"/>
              </a:spcBef>
              <a:spcAft>
                <a:spcPts val="60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Electricity production – direct</a:t>
            </a:r>
          </a:p>
          <a:p>
            <a:pPr eaLnBrk="1" hangingPunct="1">
              <a:lnSpc>
                <a:spcPct val="70000"/>
              </a:lnSpc>
              <a:buClr>
                <a:srgbClr val="000000"/>
              </a:buClr>
              <a:buSzPct val="100000"/>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Electricity </a:t>
            </a:r>
            <a:r>
              <a:rPr lang="en-US" sz="800" dirty="0">
                <a:solidFill>
                  <a:schemeClr val="tx1"/>
                </a:solidFill>
                <a:latin typeface="Times New Roman" panose="02020603050405020304" pitchFamily="18" charset="0"/>
                <a:ea typeface="Microsoft YaHei" charset="-122"/>
                <a:cs typeface="Times New Roman" panose="02020603050405020304" pitchFamily="18" charset="0"/>
              </a:rPr>
              <a:t>production – </a:t>
            </a: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indirect</a:t>
            </a:r>
          </a:p>
          <a:p>
            <a:pPr eaLnBrk="1" hangingPunct="1">
              <a:lnSpc>
                <a:spcPct val="70000"/>
              </a:lnSpc>
              <a:buClr>
                <a:srgbClr val="000000"/>
              </a:buClr>
              <a:buSzPct val="100000"/>
            </a:pPr>
            <a:endParaRPr lang="en-US" sz="800" dirty="0">
              <a:solidFill>
                <a:schemeClr val="tx1"/>
              </a:solidFill>
              <a:latin typeface="Times New Roman" panose="02020603050405020304" pitchFamily="18" charset="0"/>
              <a:ea typeface="Microsoft YaHei" charset="-122"/>
              <a:cs typeface="Times New Roman" panose="02020603050405020304" pitchFamily="18" charset="0"/>
            </a:endParaRPr>
          </a:p>
          <a:p>
            <a:pPr eaLnBrk="1" hangingPunct="1">
              <a:lnSpc>
                <a:spcPct val="70000"/>
              </a:lnSpc>
              <a:buClr>
                <a:srgbClr val="000000"/>
              </a:buClr>
              <a:buSzPct val="100000"/>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Heat production - direct</a:t>
            </a:r>
          </a:p>
          <a:p>
            <a:pPr eaLnBrk="1" hangingPunct="1">
              <a:lnSpc>
                <a:spcPct val="70000"/>
              </a:lnSpc>
              <a:buClr>
                <a:srgbClr val="000000"/>
              </a:buClr>
              <a:buSzPct val="100000"/>
            </a:pPr>
            <a:endParaRPr lang="en-US" sz="800" dirty="0">
              <a:solidFill>
                <a:schemeClr val="tx1"/>
              </a:solidFill>
              <a:latin typeface="Times New Roman" panose="02020603050405020304" pitchFamily="18" charset="0"/>
              <a:ea typeface="Microsoft YaHei" charset="-122"/>
              <a:cs typeface="Times New Roman" panose="02020603050405020304" pitchFamily="18" charset="0"/>
            </a:endParaRPr>
          </a:p>
          <a:p>
            <a:pPr eaLnBrk="1" hangingPunct="1">
              <a:lnSpc>
                <a:spcPct val="70000"/>
              </a:lnSpc>
              <a:buClr>
                <a:srgbClr val="000000"/>
              </a:buClr>
              <a:buSzPct val="100000"/>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Heat production – indirect</a:t>
            </a:r>
          </a:p>
          <a:p>
            <a:pPr eaLnBrk="1" hangingPunct="1">
              <a:lnSpc>
                <a:spcPct val="70000"/>
              </a:lnSpc>
              <a:buClr>
                <a:srgbClr val="000000"/>
              </a:buClr>
              <a:buSzPct val="100000"/>
            </a:pPr>
            <a:endParaRPr lang="en-US" sz="800" dirty="0">
              <a:solidFill>
                <a:schemeClr val="tx1"/>
              </a:solidFill>
              <a:latin typeface="Times New Roman" panose="02020603050405020304" pitchFamily="18" charset="0"/>
              <a:ea typeface="Microsoft YaHei" charset="-122"/>
              <a:cs typeface="Times New Roman" panose="02020603050405020304" pitchFamily="18" charset="0"/>
            </a:endParaRPr>
          </a:p>
          <a:p>
            <a:pPr eaLnBrk="1" hangingPunct="1">
              <a:lnSpc>
                <a:spcPct val="70000"/>
              </a:lnSpc>
              <a:buClr>
                <a:srgbClr val="000000"/>
              </a:buClr>
              <a:buSzPct val="100000"/>
            </a:pPr>
            <a:endParaRPr lang="en-US" sz="800" dirty="0" smtClean="0">
              <a:solidFill>
                <a:schemeClr val="tx1"/>
              </a:solidFill>
              <a:latin typeface="Times New Roman" panose="02020603050405020304" pitchFamily="18" charset="0"/>
              <a:ea typeface="Microsoft YaHei" charset="-122"/>
              <a:cs typeface="Times New Roman" panose="02020603050405020304" pitchFamily="18" charset="0"/>
            </a:endParaRPr>
          </a:p>
          <a:p>
            <a:pPr eaLnBrk="1" hangingPunct="1">
              <a:lnSpc>
                <a:spcPct val="70000"/>
              </a:lnSpc>
              <a:buClr>
                <a:srgbClr val="000000"/>
              </a:buClr>
              <a:buSzPct val="100000"/>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Fuel processing – direct</a:t>
            </a:r>
          </a:p>
          <a:p>
            <a:pPr eaLnBrk="1" hangingPunct="1">
              <a:lnSpc>
                <a:spcPct val="70000"/>
              </a:lnSpc>
              <a:buClr>
                <a:srgbClr val="000000"/>
              </a:buClr>
              <a:buSzPct val="100000"/>
            </a:pPr>
            <a:endParaRPr lang="en-US" sz="800" dirty="0" smtClean="0">
              <a:solidFill>
                <a:schemeClr val="tx1"/>
              </a:solidFill>
              <a:latin typeface="Times New Roman" panose="02020603050405020304" pitchFamily="18" charset="0"/>
              <a:ea typeface="Microsoft YaHei" charset="-122"/>
              <a:cs typeface="Times New Roman" panose="02020603050405020304" pitchFamily="18" charset="0"/>
            </a:endParaRPr>
          </a:p>
          <a:p>
            <a:pPr eaLnBrk="1" hangingPunct="1">
              <a:lnSpc>
                <a:spcPct val="70000"/>
              </a:lnSpc>
              <a:buClr>
                <a:srgbClr val="000000"/>
              </a:buClr>
              <a:buSzPct val="100000"/>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Fuel </a:t>
            </a:r>
            <a:r>
              <a:rPr lang="en-US" sz="800" dirty="0">
                <a:solidFill>
                  <a:schemeClr val="tx1"/>
                </a:solidFill>
                <a:latin typeface="Times New Roman" panose="02020603050405020304" pitchFamily="18" charset="0"/>
                <a:ea typeface="Microsoft YaHei" charset="-122"/>
                <a:cs typeface="Times New Roman" panose="02020603050405020304" pitchFamily="18" charset="0"/>
              </a:rPr>
              <a:t>processing </a:t>
            </a: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 indirect</a:t>
            </a:r>
          </a:p>
          <a:p>
            <a:pPr eaLnBrk="1" hangingPunct="1">
              <a:lnSpc>
                <a:spcPct val="70000"/>
              </a:lnSpc>
              <a:buClr>
                <a:srgbClr val="000000"/>
              </a:buClr>
              <a:buSzPct val="100000"/>
            </a:pPr>
            <a:endParaRPr lang="en-US" sz="800" dirty="0">
              <a:solidFill>
                <a:schemeClr val="tx1"/>
              </a:solidFill>
              <a:latin typeface="Times New Roman" panose="02020603050405020304" pitchFamily="18" charset="0"/>
              <a:ea typeface="Microsoft YaHei" charset="-122"/>
              <a:cs typeface="Times New Roman" panose="02020603050405020304" pitchFamily="18" charset="0"/>
            </a:endParaRPr>
          </a:p>
          <a:p>
            <a:pPr eaLnBrk="1" hangingPunct="1">
              <a:lnSpc>
                <a:spcPct val="70000"/>
              </a:lnSpc>
              <a:buClr>
                <a:srgbClr val="000000"/>
              </a:buClr>
              <a:buSzPct val="100000"/>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Auxiliaries - direct</a:t>
            </a:r>
          </a:p>
          <a:p>
            <a:pPr eaLnBrk="1" hangingPunct="1">
              <a:lnSpc>
                <a:spcPct val="70000"/>
              </a:lnSpc>
              <a:buClr>
                <a:srgbClr val="000000"/>
              </a:buClr>
              <a:buSzPct val="100000"/>
            </a:pPr>
            <a:endParaRPr lang="en-US" sz="800" dirty="0" smtClean="0">
              <a:solidFill>
                <a:schemeClr val="tx1"/>
              </a:solidFill>
              <a:latin typeface="Times New Roman" panose="02020603050405020304" pitchFamily="18" charset="0"/>
              <a:ea typeface="Microsoft YaHei" charset="-122"/>
              <a:cs typeface="Times New Roman" panose="02020603050405020304" pitchFamily="18" charset="0"/>
            </a:endParaRPr>
          </a:p>
          <a:p>
            <a:pPr eaLnBrk="1" hangingPunct="1">
              <a:lnSpc>
                <a:spcPct val="70000"/>
              </a:lnSpc>
              <a:buClr>
                <a:srgbClr val="000000"/>
              </a:buClr>
              <a:buSzPct val="100000"/>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Auxiliaries – indirect</a:t>
            </a:r>
          </a:p>
          <a:p>
            <a:pPr eaLnBrk="1" hangingPunct="1">
              <a:lnSpc>
                <a:spcPct val="70000"/>
              </a:lnSpc>
              <a:buClr>
                <a:srgbClr val="000000"/>
              </a:buClr>
              <a:buSzPct val="100000"/>
            </a:pPr>
            <a:endParaRPr lang="en-US" sz="800" dirty="0">
              <a:solidFill>
                <a:schemeClr val="tx1"/>
              </a:solidFill>
              <a:latin typeface="Times New Roman" panose="02020603050405020304" pitchFamily="18" charset="0"/>
              <a:ea typeface="Microsoft YaHei" charset="-122"/>
              <a:cs typeface="Times New Roman" panose="02020603050405020304" pitchFamily="18" charset="0"/>
            </a:endParaRPr>
          </a:p>
          <a:p>
            <a:pPr eaLnBrk="1" hangingPunct="1">
              <a:lnSpc>
                <a:spcPct val="70000"/>
              </a:lnSpc>
              <a:buClr>
                <a:srgbClr val="000000"/>
              </a:buClr>
              <a:buSzPct val="100000"/>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Losses – direct</a:t>
            </a:r>
          </a:p>
          <a:p>
            <a:pPr eaLnBrk="1" hangingPunct="1">
              <a:lnSpc>
                <a:spcPct val="70000"/>
              </a:lnSpc>
              <a:buClr>
                <a:srgbClr val="000000"/>
              </a:buClr>
              <a:buSzPct val="100000"/>
            </a:pPr>
            <a:endParaRPr lang="en-US" sz="800" dirty="0" smtClean="0">
              <a:solidFill>
                <a:schemeClr val="tx1"/>
              </a:solidFill>
              <a:latin typeface="Times New Roman" panose="02020603050405020304" pitchFamily="18" charset="0"/>
              <a:ea typeface="Microsoft YaHei" charset="-122"/>
              <a:cs typeface="Times New Roman" panose="02020603050405020304" pitchFamily="18" charset="0"/>
            </a:endParaRPr>
          </a:p>
          <a:p>
            <a:pPr eaLnBrk="1" hangingPunct="1">
              <a:lnSpc>
                <a:spcPct val="70000"/>
              </a:lnSpc>
              <a:buClr>
                <a:srgbClr val="000000"/>
              </a:buClr>
              <a:buSzPct val="100000"/>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Losses - indirect</a:t>
            </a:r>
          </a:p>
          <a:p>
            <a:pPr eaLnBrk="1" hangingPunct="1">
              <a:lnSpc>
                <a:spcPct val="70000"/>
              </a:lnSpc>
              <a:buClr>
                <a:srgbClr val="000000"/>
              </a:buClr>
              <a:buSzPct val="100000"/>
            </a:pPr>
            <a:endParaRPr lang="en-US" sz="800" dirty="0" smtClean="0">
              <a:solidFill>
                <a:schemeClr val="tx1"/>
              </a:solidFill>
              <a:latin typeface="Times New Roman" panose="02020603050405020304" pitchFamily="18" charset="0"/>
              <a:ea typeface="Microsoft YaHei" charset="-122"/>
              <a:cs typeface="Times New Roman" panose="02020603050405020304" pitchFamily="18" charset="0"/>
            </a:endParaRPr>
          </a:p>
          <a:p>
            <a:pPr marL="0" marR="0" indent="0" algn="l"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endParaRPr lang="en-US" sz="800" dirty="0" smtClean="0">
              <a:solidFill>
                <a:schemeClr val="tx1"/>
              </a:solidFill>
              <a:latin typeface="Times New Roman" panose="02020603050405020304" pitchFamily="18" charset="0"/>
              <a:ea typeface="Microsoft YaHei" charset="-122"/>
              <a:cs typeface="Times New Roman" panose="02020603050405020304" pitchFamily="18" charset="0"/>
            </a:endParaRPr>
          </a:p>
          <a:p>
            <a:pPr marL="0" marR="0" indent="0" algn="l"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endParaRPr kumimoji="0" lang="en-US" sz="800" b="0" i="0" u="none" strike="noStrike" cap="none" normalizeH="0" baseline="0" dirty="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a:p>
            <a:pPr marL="0" marR="0" indent="0" algn="l" defTabSz="449263" rtl="0" eaLnBrk="1" fontAlgn="base" latinLnBrk="0" hangingPunct="1">
              <a:lnSpc>
                <a:spcPct val="70000"/>
              </a:lnSpc>
              <a:spcBef>
                <a:spcPct val="0"/>
              </a:spcBef>
              <a:spcAft>
                <a:spcPct val="0"/>
              </a:spcAft>
              <a:buClr>
                <a:srgbClr val="000000"/>
              </a:buClr>
              <a:buSzPct val="100000"/>
              <a:buFont typeface="Times New Roman" pitchFamily="16" charset="0"/>
              <a:buNone/>
              <a:tabLst/>
            </a:pP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13" name="Прямоугольник 12"/>
          <p:cNvSpPr/>
          <p:nvPr/>
        </p:nvSpPr>
        <p:spPr bwMode="auto">
          <a:xfrm>
            <a:off x="7254837" y="3542819"/>
            <a:ext cx="1277603" cy="21729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Agriculture</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19" name="Прямоугольник 18"/>
          <p:cNvSpPr/>
          <p:nvPr/>
        </p:nvSpPr>
        <p:spPr bwMode="auto">
          <a:xfrm>
            <a:off x="7242292" y="3780231"/>
            <a:ext cx="1277603" cy="22483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Transportation</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
        <p:nvSpPr>
          <p:cNvPr id="20" name="Прямоугольник 19"/>
          <p:cNvSpPr/>
          <p:nvPr/>
        </p:nvSpPr>
        <p:spPr bwMode="auto">
          <a:xfrm>
            <a:off x="7254836" y="3932631"/>
            <a:ext cx="1277603" cy="42873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50000"/>
              </a:lnSpc>
              <a:spcBef>
                <a:spcPct val="0"/>
              </a:spcBef>
              <a:spcAft>
                <a:spcPct val="0"/>
              </a:spcAft>
              <a:buClr>
                <a:srgbClr val="000000"/>
              </a:buClr>
              <a:buSzPct val="100000"/>
              <a:buFont typeface="Times New Roman" pitchFamily="16" charset="0"/>
              <a:buNone/>
              <a:tabLst/>
            </a:pPr>
            <a:endPar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a:p>
            <a:pPr marL="0" marR="0" indent="0" algn="l" defTabSz="449263" rtl="0" eaLnBrk="1" fontAlgn="base" latinLnBrk="0" hangingPunct="1">
              <a:lnSpc>
                <a:spcPct val="5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rPr>
              <a:t>Communal </a:t>
            </a: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sector</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800" b="0" i="0" u="none" strike="noStrike" cap="none" normalizeH="0" baseline="0" dirty="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800" dirty="0" smtClean="0">
                <a:solidFill>
                  <a:schemeClr val="tx1"/>
                </a:solidFill>
                <a:latin typeface="Times New Roman" panose="02020603050405020304" pitchFamily="18" charset="0"/>
                <a:ea typeface="Microsoft YaHei" charset="-122"/>
                <a:cs typeface="Times New Roman" panose="02020603050405020304" pitchFamily="18" charset="0"/>
              </a:rPr>
              <a:t>Services</a:t>
            </a:r>
            <a:endParaRPr kumimoji="0" lang="ru-RU" sz="800" b="0" i="0" u="none" strike="noStrike" cap="none" normalizeH="0" baseline="0" dirty="0" smtClean="0">
              <a:ln>
                <a:noFill/>
              </a:ln>
              <a:solidFill>
                <a:schemeClr val="tx1"/>
              </a:solidFill>
              <a:effectLst/>
              <a:latin typeface="Times New Roman" panose="02020603050405020304" pitchFamily="18" charset="0"/>
              <a:ea typeface="Microsoft YaHei"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ый треугольник 24"/>
          <p:cNvSpPr/>
          <p:nvPr/>
        </p:nvSpPr>
        <p:spPr>
          <a:xfrm>
            <a:off x="421891" y="1004983"/>
            <a:ext cx="8456613" cy="2401888"/>
          </a:xfrm>
          <a:prstGeom prst="rtTriangle">
            <a:avLst/>
          </a:prstGeom>
          <a:gradFill flip="none" rotWithShape="1">
            <a:gsLst>
              <a:gs pos="0">
                <a:srgbClr val="FFFF66">
                  <a:alpha val="77000"/>
                </a:srgbClr>
              </a:gs>
              <a:gs pos="35000">
                <a:srgbClr val="FFFF66">
                  <a:alpha val="56000"/>
                </a:srgbClr>
              </a:gs>
              <a:gs pos="100000">
                <a:schemeClr val="bg1"/>
              </a:gs>
            </a:gsLst>
            <a:lin ang="5400000" scaled="1"/>
            <a:tileRect/>
          </a:gradFill>
          <a:ln>
            <a:no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ru-RU"/>
          </a:p>
        </p:txBody>
      </p:sp>
      <p:cxnSp>
        <p:nvCxnSpPr>
          <p:cNvPr id="4" name="Прямая соединительная линия 3"/>
          <p:cNvCxnSpPr/>
          <p:nvPr/>
        </p:nvCxnSpPr>
        <p:spPr>
          <a:xfrm flipV="1">
            <a:off x="422275" y="2341563"/>
            <a:ext cx="8397875" cy="4762"/>
          </a:xfrm>
          <a:prstGeom prst="line">
            <a:avLst/>
          </a:prstGeom>
          <a:ln w="38100"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342" name="TextBox 4"/>
          <p:cNvSpPr txBox="1">
            <a:spLocks noChangeArrowheads="1"/>
          </p:cNvSpPr>
          <p:nvPr/>
        </p:nvSpPr>
        <p:spPr bwMode="auto">
          <a:xfrm>
            <a:off x="4275138" y="2536825"/>
            <a:ext cx="623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ru-RU" altLang="ru-RU" sz="1600" b="1" dirty="0" smtClean="0">
                <a:solidFill>
                  <a:schemeClr val="tx1"/>
                </a:solidFill>
                <a:latin typeface="Arial Narrow" pitchFamily="34" charset="0"/>
                <a:cs typeface="Arial" pitchFamily="34" charset="0"/>
              </a:rPr>
              <a:t>2018</a:t>
            </a:r>
            <a:endParaRPr lang="ru-RU" altLang="ru-RU" sz="1600" b="1" dirty="0">
              <a:solidFill>
                <a:schemeClr val="tx1"/>
              </a:solidFill>
              <a:latin typeface="Arial Narrow" pitchFamily="34" charset="0"/>
              <a:cs typeface="Arial" pitchFamily="34" charset="0"/>
            </a:endParaRPr>
          </a:p>
        </p:txBody>
      </p:sp>
      <p:sp>
        <p:nvSpPr>
          <p:cNvPr id="14343" name="TextBox 11"/>
          <p:cNvSpPr txBox="1">
            <a:spLocks noChangeArrowheads="1"/>
          </p:cNvSpPr>
          <p:nvPr/>
        </p:nvSpPr>
        <p:spPr bwMode="auto">
          <a:xfrm>
            <a:off x="85725" y="2490788"/>
            <a:ext cx="665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ru-RU" altLang="ru-RU" sz="1600" b="1" dirty="0" smtClean="0">
                <a:solidFill>
                  <a:schemeClr val="tx1"/>
                </a:solidFill>
                <a:latin typeface="Arial Narrow" pitchFamily="34" charset="0"/>
                <a:cs typeface="Arial" pitchFamily="34" charset="0"/>
              </a:rPr>
              <a:t>2016</a:t>
            </a:r>
            <a:endParaRPr lang="ru-RU" altLang="ru-RU" sz="1600" b="1" dirty="0">
              <a:solidFill>
                <a:schemeClr val="tx1"/>
              </a:solidFill>
              <a:latin typeface="Arial Narrow" pitchFamily="34" charset="0"/>
              <a:cs typeface="Arial" pitchFamily="34" charset="0"/>
            </a:endParaRPr>
          </a:p>
        </p:txBody>
      </p:sp>
      <p:cxnSp>
        <p:nvCxnSpPr>
          <p:cNvPr id="13" name="Прямая соединительная линия 12"/>
          <p:cNvCxnSpPr/>
          <p:nvPr/>
        </p:nvCxnSpPr>
        <p:spPr>
          <a:xfrm>
            <a:off x="422275" y="2171700"/>
            <a:ext cx="0" cy="293688"/>
          </a:xfrm>
          <a:prstGeom prst="line">
            <a:avLst/>
          </a:prstGeom>
          <a:ln>
            <a:solidFill>
              <a:srgbClr val="C00000"/>
            </a:solidFill>
          </a:ln>
        </p:spPr>
        <p:style>
          <a:lnRef idx="2">
            <a:schemeClr val="accent6"/>
          </a:lnRef>
          <a:fillRef idx="0">
            <a:schemeClr val="accent6"/>
          </a:fillRef>
          <a:effectRef idx="1">
            <a:schemeClr val="accent6"/>
          </a:effectRef>
          <a:fontRef idx="minor">
            <a:schemeClr val="tx1"/>
          </a:fontRef>
        </p:style>
      </p:cxnSp>
      <p:cxnSp>
        <p:nvCxnSpPr>
          <p:cNvPr id="15" name="Прямая соединительная линия 14"/>
          <p:cNvCxnSpPr/>
          <p:nvPr/>
        </p:nvCxnSpPr>
        <p:spPr>
          <a:xfrm>
            <a:off x="4621213" y="2200275"/>
            <a:ext cx="0" cy="293688"/>
          </a:xfrm>
          <a:prstGeom prst="line">
            <a:avLst/>
          </a:prstGeom>
          <a:ln>
            <a:solidFill>
              <a:srgbClr val="C00000"/>
            </a:solidFill>
          </a:ln>
        </p:spPr>
        <p:style>
          <a:lnRef idx="2">
            <a:schemeClr val="accent6"/>
          </a:lnRef>
          <a:fillRef idx="0">
            <a:schemeClr val="accent6"/>
          </a:fillRef>
          <a:effectRef idx="1">
            <a:schemeClr val="accent6"/>
          </a:effectRef>
          <a:fontRef idx="minor">
            <a:schemeClr val="tx1"/>
          </a:fontRef>
        </p:style>
      </p:cxnSp>
      <p:sp>
        <p:nvSpPr>
          <p:cNvPr id="14346" name="TextBox 18"/>
          <p:cNvSpPr txBox="1">
            <a:spLocks noChangeArrowheads="1"/>
          </p:cNvSpPr>
          <p:nvPr/>
        </p:nvSpPr>
        <p:spPr bwMode="auto">
          <a:xfrm>
            <a:off x="7037388" y="2549525"/>
            <a:ext cx="66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ru-RU" altLang="ru-RU" sz="1600" b="1">
                <a:solidFill>
                  <a:schemeClr val="tx1"/>
                </a:solidFill>
                <a:latin typeface="Arial Narrow" pitchFamily="34" charset="0"/>
                <a:cs typeface="Arial" pitchFamily="34" charset="0"/>
              </a:rPr>
              <a:t>2030</a:t>
            </a:r>
          </a:p>
        </p:txBody>
      </p:sp>
      <p:cxnSp>
        <p:nvCxnSpPr>
          <p:cNvPr id="20" name="Прямая соединительная линия 19"/>
          <p:cNvCxnSpPr/>
          <p:nvPr/>
        </p:nvCxnSpPr>
        <p:spPr>
          <a:xfrm>
            <a:off x="7345363" y="2200275"/>
            <a:ext cx="0" cy="293688"/>
          </a:xfrm>
          <a:prstGeom prst="line">
            <a:avLst/>
          </a:prstGeom>
          <a:ln>
            <a:solidFill>
              <a:srgbClr val="C00000"/>
            </a:solidFill>
          </a:ln>
        </p:spPr>
        <p:style>
          <a:lnRef idx="2">
            <a:schemeClr val="accent6"/>
          </a:lnRef>
          <a:fillRef idx="0">
            <a:schemeClr val="accent6"/>
          </a:fillRef>
          <a:effectRef idx="1">
            <a:schemeClr val="accent6"/>
          </a:effectRef>
          <a:fontRef idx="minor">
            <a:schemeClr val="tx1"/>
          </a:fontRef>
        </p:style>
      </p:cxnSp>
      <p:sp>
        <p:nvSpPr>
          <p:cNvPr id="14348" name="TextBox 21"/>
          <p:cNvSpPr txBox="1">
            <a:spLocks noChangeArrowheads="1"/>
          </p:cNvSpPr>
          <p:nvPr/>
        </p:nvSpPr>
        <p:spPr bwMode="auto">
          <a:xfrm>
            <a:off x="7345363" y="931863"/>
            <a:ext cx="1533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ru-RU" sz="1400" b="1" dirty="0" smtClean="0">
                <a:solidFill>
                  <a:schemeClr val="tx1"/>
                </a:solidFill>
                <a:latin typeface="Arial Narrow" pitchFamily="34" charset="0"/>
                <a:cs typeface="Arial" pitchFamily="34" charset="0"/>
              </a:rPr>
              <a:t>Phase</a:t>
            </a:r>
            <a:r>
              <a:rPr lang="ru-RU" altLang="ru-RU" sz="1400" b="1" dirty="0" smtClean="0">
                <a:solidFill>
                  <a:schemeClr val="tx1"/>
                </a:solidFill>
                <a:latin typeface="Arial Narrow" pitchFamily="34" charset="0"/>
                <a:cs typeface="Arial" pitchFamily="34" charset="0"/>
              </a:rPr>
              <a:t> </a:t>
            </a:r>
            <a:r>
              <a:rPr lang="en-US" altLang="ru-RU" sz="1400" b="1" dirty="0">
                <a:solidFill>
                  <a:schemeClr val="tx1"/>
                </a:solidFill>
                <a:latin typeface="Arial Narrow" pitchFamily="34" charset="0"/>
                <a:cs typeface="Arial" pitchFamily="34" charset="0"/>
              </a:rPr>
              <a:t>III</a:t>
            </a:r>
            <a:br>
              <a:rPr lang="en-US" altLang="ru-RU" sz="1400" b="1" dirty="0">
                <a:solidFill>
                  <a:schemeClr val="tx1"/>
                </a:solidFill>
                <a:latin typeface="Arial Narrow" pitchFamily="34" charset="0"/>
                <a:cs typeface="Arial" pitchFamily="34" charset="0"/>
              </a:rPr>
            </a:br>
            <a:r>
              <a:rPr lang="en-US" altLang="ru-RU" sz="1400" b="1" dirty="0" smtClean="0">
                <a:solidFill>
                  <a:schemeClr val="tx1"/>
                </a:solidFill>
                <a:latin typeface="Arial Narrow" pitchFamily="34" charset="0"/>
                <a:cs typeface="Arial" pitchFamily="34" charset="0"/>
              </a:rPr>
              <a:t>Introduction of GHG regulation system</a:t>
            </a:r>
            <a:endParaRPr lang="ru-RU" altLang="ru-RU" sz="1400" b="1" dirty="0">
              <a:solidFill>
                <a:schemeClr val="tx1"/>
              </a:solidFill>
              <a:latin typeface="Arial Narrow" pitchFamily="34" charset="0"/>
              <a:cs typeface="Arial" pitchFamily="34" charset="0"/>
            </a:endParaRPr>
          </a:p>
        </p:txBody>
      </p:sp>
      <p:sp>
        <p:nvSpPr>
          <p:cNvPr id="14349" name="TextBox 22"/>
          <p:cNvSpPr txBox="1">
            <a:spLocks noChangeArrowheads="1"/>
          </p:cNvSpPr>
          <p:nvPr/>
        </p:nvSpPr>
        <p:spPr bwMode="auto">
          <a:xfrm>
            <a:off x="4586288" y="993775"/>
            <a:ext cx="2740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ru-RU" sz="1400" b="1" dirty="0" smtClean="0">
                <a:solidFill>
                  <a:schemeClr val="tx1"/>
                </a:solidFill>
                <a:latin typeface="Arial Narrow" pitchFamily="34" charset="0"/>
                <a:cs typeface="Arial" pitchFamily="34" charset="0"/>
              </a:rPr>
              <a:t>Phase II</a:t>
            </a:r>
            <a:r>
              <a:rPr lang="en-US" altLang="ru-RU" sz="1400" b="1" dirty="0">
                <a:solidFill>
                  <a:schemeClr val="tx1"/>
                </a:solidFill>
                <a:latin typeface="Arial Narrow" pitchFamily="34" charset="0"/>
                <a:cs typeface="Arial" pitchFamily="34" charset="0"/>
              </a:rPr>
              <a:t/>
            </a:r>
            <a:br>
              <a:rPr lang="en-US" altLang="ru-RU" sz="1400" b="1" dirty="0">
                <a:solidFill>
                  <a:schemeClr val="tx1"/>
                </a:solidFill>
                <a:latin typeface="Arial Narrow" pitchFamily="34" charset="0"/>
                <a:cs typeface="Arial" pitchFamily="34" charset="0"/>
              </a:rPr>
            </a:br>
            <a:r>
              <a:rPr lang="en-US" altLang="ru-RU" sz="1400" b="1" dirty="0" smtClean="0">
                <a:solidFill>
                  <a:schemeClr val="tx1"/>
                </a:solidFill>
                <a:latin typeface="Arial Narrow" pitchFamily="34" charset="0"/>
                <a:cs typeface="Arial" pitchFamily="34" charset="0"/>
              </a:rPr>
              <a:t>Economical incentive and promotion </a:t>
            </a:r>
            <a:r>
              <a:rPr lang="en-US" altLang="ru-RU" sz="1400" b="1" dirty="0">
                <a:solidFill>
                  <a:schemeClr val="tx1"/>
                </a:solidFill>
                <a:latin typeface="Arial Narrow" pitchFamily="34" charset="0"/>
                <a:cs typeface="Arial" pitchFamily="34" charset="0"/>
              </a:rPr>
              <a:t>of </a:t>
            </a:r>
            <a:r>
              <a:rPr lang="en-US" altLang="ru-RU" sz="1400" b="1" dirty="0" smtClean="0">
                <a:solidFill>
                  <a:schemeClr val="tx1"/>
                </a:solidFill>
                <a:latin typeface="Arial Narrow" pitchFamily="34" charset="0"/>
                <a:cs typeface="Arial" pitchFamily="34" charset="0"/>
              </a:rPr>
              <a:t>measures for</a:t>
            </a:r>
            <a:endParaRPr lang="ru-RU" altLang="ru-RU" sz="1400" b="1" dirty="0">
              <a:solidFill>
                <a:schemeClr val="tx1"/>
              </a:solidFill>
              <a:latin typeface="Arial Narrow" pitchFamily="34" charset="0"/>
              <a:cs typeface="Arial" pitchFamily="34" charset="0"/>
            </a:endParaRPr>
          </a:p>
          <a:p>
            <a:pPr algn="ctr" eaLnBrk="1" hangingPunct="1"/>
            <a:r>
              <a:rPr lang="en-US" altLang="ru-RU" sz="1400" b="1" dirty="0" smtClean="0">
                <a:solidFill>
                  <a:schemeClr val="tx1"/>
                </a:solidFill>
                <a:latin typeface="Arial Narrow" pitchFamily="34" charset="0"/>
                <a:cs typeface="Arial" pitchFamily="34" charset="0"/>
              </a:rPr>
              <a:t>energy efficiency increase</a:t>
            </a:r>
            <a:endParaRPr lang="ru-RU" altLang="ru-RU" sz="1400" b="1" dirty="0">
              <a:solidFill>
                <a:schemeClr val="tx1"/>
              </a:solidFill>
              <a:latin typeface="Arial Narrow" pitchFamily="34" charset="0"/>
              <a:cs typeface="Arial" pitchFamily="34" charset="0"/>
            </a:endParaRPr>
          </a:p>
        </p:txBody>
      </p:sp>
      <p:sp>
        <p:nvSpPr>
          <p:cNvPr id="14350" name="TextBox 23"/>
          <p:cNvSpPr txBox="1">
            <a:spLocks noChangeArrowheads="1"/>
          </p:cNvSpPr>
          <p:nvPr/>
        </p:nvSpPr>
        <p:spPr bwMode="auto">
          <a:xfrm>
            <a:off x="2779713" y="1041400"/>
            <a:ext cx="1870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ru-RU" sz="1400" b="1" dirty="0" smtClean="0">
                <a:solidFill>
                  <a:schemeClr val="tx1"/>
                </a:solidFill>
                <a:latin typeface="Arial Narrow" pitchFamily="34" charset="0"/>
                <a:cs typeface="Arial" pitchFamily="34" charset="0"/>
              </a:rPr>
              <a:t>Phase</a:t>
            </a:r>
            <a:r>
              <a:rPr lang="ru-RU" altLang="ru-RU" sz="1400" b="1" dirty="0" smtClean="0">
                <a:solidFill>
                  <a:schemeClr val="tx1"/>
                </a:solidFill>
                <a:latin typeface="Arial Narrow" pitchFamily="34" charset="0"/>
                <a:cs typeface="Arial" pitchFamily="34" charset="0"/>
              </a:rPr>
              <a:t> </a:t>
            </a:r>
            <a:r>
              <a:rPr lang="en-US" altLang="ru-RU" sz="1400" b="1" dirty="0">
                <a:solidFill>
                  <a:schemeClr val="tx1"/>
                </a:solidFill>
                <a:latin typeface="Arial Narrow" pitchFamily="34" charset="0"/>
                <a:cs typeface="Arial" pitchFamily="34" charset="0"/>
              </a:rPr>
              <a:t>I</a:t>
            </a:r>
            <a:br>
              <a:rPr lang="en-US" altLang="ru-RU" sz="1400" b="1" dirty="0">
                <a:solidFill>
                  <a:schemeClr val="tx1"/>
                </a:solidFill>
                <a:latin typeface="Arial Narrow" pitchFamily="34" charset="0"/>
                <a:cs typeface="Arial" pitchFamily="34" charset="0"/>
              </a:rPr>
            </a:br>
            <a:r>
              <a:rPr lang="en-US" altLang="ru-RU" sz="1400" b="1" dirty="0" smtClean="0">
                <a:solidFill>
                  <a:schemeClr val="tx1"/>
                </a:solidFill>
                <a:latin typeface="Arial Narrow" pitchFamily="34" charset="0"/>
                <a:cs typeface="Arial" pitchFamily="34" charset="0"/>
              </a:rPr>
              <a:t>Arrangements</a:t>
            </a:r>
            <a:endParaRPr lang="ru-RU" altLang="ru-RU" sz="1400" b="1" dirty="0">
              <a:solidFill>
                <a:schemeClr val="tx1"/>
              </a:solidFill>
              <a:latin typeface="Arial Narrow" pitchFamily="34" charset="0"/>
              <a:cs typeface="Arial" pitchFamily="34" charset="0"/>
            </a:endParaRPr>
          </a:p>
        </p:txBody>
      </p:sp>
      <p:sp>
        <p:nvSpPr>
          <p:cNvPr id="14351" name="Прямоугольник 17"/>
          <p:cNvSpPr>
            <a:spLocks noChangeArrowheads="1"/>
          </p:cNvSpPr>
          <p:nvPr/>
        </p:nvSpPr>
        <p:spPr bwMode="auto">
          <a:xfrm>
            <a:off x="4725988" y="2549525"/>
            <a:ext cx="243829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2563" indent="-182563">
              <a:buFont typeface="Wingdings" pitchFamily="2" charset="2"/>
              <a:buChar char="§"/>
              <a:defRPr/>
            </a:pPr>
            <a:r>
              <a:rPr lang="en-US" altLang="ru-RU" sz="1150" dirty="0" smtClean="0">
                <a:solidFill>
                  <a:schemeClr val="tx1"/>
                </a:solidFill>
                <a:latin typeface="Times New Roman" pitchFamily="18" charset="0"/>
                <a:cs typeface="Times New Roman" pitchFamily="18" charset="0"/>
              </a:rPr>
              <a:t>Renovation of infrastructure in heat and power  production sector </a:t>
            </a:r>
            <a:endParaRPr lang="ru-RU" altLang="ru-RU" sz="1200" dirty="0">
              <a:solidFill>
                <a:schemeClr val="tx1"/>
              </a:solidFill>
              <a:latin typeface="Times New Roman" pitchFamily="18" charset="0"/>
              <a:cs typeface="Times New Roman" pitchFamily="18" charset="0"/>
            </a:endParaRPr>
          </a:p>
        </p:txBody>
      </p:sp>
      <p:sp>
        <p:nvSpPr>
          <p:cNvPr id="26" name="TextBox 25"/>
          <p:cNvSpPr txBox="1"/>
          <p:nvPr/>
        </p:nvSpPr>
        <p:spPr>
          <a:xfrm>
            <a:off x="384175" y="1165225"/>
            <a:ext cx="665163" cy="400050"/>
          </a:xfrm>
          <a:prstGeom prst="rect">
            <a:avLst/>
          </a:prstGeom>
          <a:noFill/>
        </p:spPr>
        <p:txBody>
          <a:bodyPr>
            <a:spAutoFit/>
          </a:bodyPr>
          <a:lstStyle/>
          <a:p>
            <a:pPr>
              <a:defRPr/>
            </a:pPr>
            <a:r>
              <a:rPr lang="ru-RU" sz="2000" spc="-150" dirty="0">
                <a:solidFill>
                  <a:schemeClr val="tx1">
                    <a:lumMod val="50000"/>
                    <a:lumOff val="50000"/>
                  </a:schemeClr>
                </a:solidFill>
                <a:latin typeface="Arial Black" panose="020B0A04020102020204" pitchFamily="34" charset="0"/>
                <a:ea typeface="Microsoft YaHei" charset="-122"/>
                <a:cs typeface="Arial" charset="0"/>
              </a:rPr>
              <a:t>СО</a:t>
            </a:r>
            <a:r>
              <a:rPr lang="ru-RU" sz="1400" spc="-150" dirty="0">
                <a:solidFill>
                  <a:schemeClr val="tx1">
                    <a:lumMod val="50000"/>
                    <a:lumOff val="50000"/>
                  </a:schemeClr>
                </a:solidFill>
                <a:latin typeface="Arial Black" panose="020B0A04020102020204" pitchFamily="34" charset="0"/>
                <a:ea typeface="Microsoft YaHei" charset="-122"/>
                <a:cs typeface="Arial" charset="0"/>
              </a:rPr>
              <a:t>2</a:t>
            </a:r>
          </a:p>
        </p:txBody>
      </p:sp>
      <p:sp>
        <p:nvSpPr>
          <p:cNvPr id="14353" name="Прямоугольник 32"/>
          <p:cNvSpPr>
            <a:spLocks noChangeArrowheads="1"/>
          </p:cNvSpPr>
          <p:nvPr/>
        </p:nvSpPr>
        <p:spPr bwMode="auto">
          <a:xfrm>
            <a:off x="4716463" y="2957513"/>
            <a:ext cx="272256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2563" indent="-182563">
              <a:buFont typeface="Wingdings" pitchFamily="2" charset="2"/>
              <a:buChar char="§"/>
              <a:defRPr/>
            </a:pPr>
            <a:r>
              <a:rPr lang="en-US" altLang="ru-RU" sz="1150" dirty="0" smtClean="0">
                <a:solidFill>
                  <a:schemeClr val="tx1"/>
                </a:solidFill>
                <a:latin typeface="Times New Roman" pitchFamily="18" charset="0"/>
                <a:cs typeface="Times New Roman" pitchFamily="18" charset="0"/>
              </a:rPr>
              <a:t>Formation of data bank of model energy efficient projects </a:t>
            </a:r>
            <a:endParaRPr lang="ru-RU" altLang="ru-RU" sz="1400" dirty="0">
              <a:latin typeface="Arial Narrow" pitchFamily="34" charset="0"/>
            </a:endParaRPr>
          </a:p>
        </p:txBody>
      </p:sp>
      <p:sp>
        <p:nvSpPr>
          <p:cNvPr id="14354" name="Прямоугольник 57"/>
          <p:cNvSpPr>
            <a:spLocks noChangeArrowheads="1"/>
          </p:cNvSpPr>
          <p:nvPr/>
        </p:nvSpPr>
        <p:spPr bwMode="auto">
          <a:xfrm>
            <a:off x="2798764" y="2805113"/>
            <a:ext cx="1679574"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p>
            <a:pPr marL="171450" indent="-171450" algn="just">
              <a:buFont typeface="Arial" pitchFamily="34" charset="0"/>
              <a:buChar char="•"/>
              <a:defRPr/>
            </a:pPr>
            <a:r>
              <a:rPr lang="ru-RU" altLang="ru-RU" sz="1150" b="1" dirty="0" smtClean="0">
                <a:solidFill>
                  <a:schemeClr val="tx1"/>
                </a:solidFill>
                <a:latin typeface="Times New Roman" pitchFamily="18" charset="0"/>
                <a:cs typeface="Times New Roman" pitchFamily="18" charset="0"/>
              </a:rPr>
              <a:t>«</a:t>
            </a:r>
            <a:r>
              <a:rPr lang="en-US" altLang="ru-RU" sz="1150" b="1" dirty="0" smtClean="0">
                <a:solidFill>
                  <a:schemeClr val="tx1"/>
                </a:solidFill>
                <a:latin typeface="Times New Roman" pitchFamily="18" charset="0"/>
                <a:cs typeface="Times New Roman" pitchFamily="18" charset="0"/>
              </a:rPr>
              <a:t>Reload</a:t>
            </a:r>
            <a:r>
              <a:rPr lang="ru-RU" altLang="ru-RU" sz="1150" b="1" dirty="0" smtClean="0">
                <a:solidFill>
                  <a:schemeClr val="tx1"/>
                </a:solidFill>
                <a:latin typeface="Times New Roman" pitchFamily="18" charset="0"/>
                <a:cs typeface="Times New Roman" pitchFamily="18" charset="0"/>
              </a:rPr>
              <a:t>» </a:t>
            </a:r>
            <a:r>
              <a:rPr lang="en-US" altLang="ru-RU" sz="1150" b="1" dirty="0" smtClean="0">
                <a:solidFill>
                  <a:schemeClr val="tx1"/>
                </a:solidFill>
                <a:latin typeface="Times New Roman" pitchFamily="18" charset="0"/>
                <a:cs typeface="Times New Roman" pitchFamily="18" charset="0"/>
              </a:rPr>
              <a:t>of national policy in energy efficiency area</a:t>
            </a:r>
            <a:endParaRPr lang="ru-RU" altLang="ru-RU" sz="1150" b="1" dirty="0" smtClean="0">
              <a:solidFill>
                <a:schemeClr val="tx1"/>
              </a:solidFill>
              <a:latin typeface="Times New Roman" pitchFamily="18" charset="0"/>
              <a:cs typeface="Times New Roman" pitchFamily="18" charset="0"/>
            </a:endParaRPr>
          </a:p>
          <a:p>
            <a:pPr marL="171450" indent="-171450" algn="just">
              <a:buFont typeface="Arial" pitchFamily="34" charset="0"/>
              <a:buChar char="•"/>
              <a:defRPr/>
            </a:pPr>
            <a:r>
              <a:rPr lang="en-US" altLang="ru-RU" sz="1150" dirty="0" smtClean="0">
                <a:solidFill>
                  <a:schemeClr val="tx1"/>
                </a:solidFill>
                <a:latin typeface="Times New Roman" pitchFamily="18" charset="0"/>
                <a:cs typeface="Times New Roman" pitchFamily="18" charset="0"/>
              </a:rPr>
              <a:t>Development of the state-run program for energy efficiency growth </a:t>
            </a:r>
            <a:r>
              <a:rPr lang="en-US" altLang="ru-RU" sz="1150" dirty="0">
                <a:solidFill>
                  <a:schemeClr val="tx1"/>
                </a:solidFill>
                <a:latin typeface="Times New Roman" pitchFamily="18" charset="0"/>
                <a:cs typeface="Times New Roman" pitchFamily="18" charset="0"/>
              </a:rPr>
              <a:t>and </a:t>
            </a:r>
            <a:r>
              <a:rPr lang="en-US" altLang="ru-RU" sz="1150" dirty="0" smtClean="0">
                <a:solidFill>
                  <a:schemeClr val="tx1"/>
                </a:solidFill>
                <a:latin typeface="Times New Roman" pitchFamily="18" charset="0"/>
                <a:cs typeface="Times New Roman" pitchFamily="18" charset="0"/>
              </a:rPr>
              <a:t>strategy of low carbon economy</a:t>
            </a:r>
            <a:endParaRPr lang="ru-RU" altLang="ru-RU" sz="1150" dirty="0">
              <a:solidFill>
                <a:schemeClr val="tx1"/>
              </a:solidFill>
              <a:latin typeface="Times New Roman" pitchFamily="18" charset="0"/>
              <a:cs typeface="Times New Roman" pitchFamily="18" charset="0"/>
            </a:endParaRPr>
          </a:p>
        </p:txBody>
      </p:sp>
      <p:cxnSp>
        <p:nvCxnSpPr>
          <p:cNvPr id="62" name="Прямая соединительная линия 61"/>
          <p:cNvCxnSpPr>
            <a:stCxn id="14342" idx="2"/>
          </p:cNvCxnSpPr>
          <p:nvPr/>
        </p:nvCxnSpPr>
        <p:spPr>
          <a:xfrm flipH="1">
            <a:off x="4586290" y="2875379"/>
            <a:ext cx="792" cy="2280821"/>
          </a:xfrm>
          <a:prstGeom prst="line">
            <a:avLst/>
          </a:prstGeom>
          <a:ln>
            <a:solidFill>
              <a:srgbClr val="C00000"/>
            </a:solidFill>
          </a:ln>
        </p:spPr>
        <p:style>
          <a:lnRef idx="1">
            <a:schemeClr val="accent6"/>
          </a:lnRef>
          <a:fillRef idx="0">
            <a:schemeClr val="accent6"/>
          </a:fillRef>
          <a:effectRef idx="0">
            <a:schemeClr val="accent6"/>
          </a:effectRef>
          <a:fontRef idx="minor">
            <a:schemeClr val="tx1"/>
          </a:fontRef>
        </p:style>
      </p:cxnSp>
      <p:sp>
        <p:nvSpPr>
          <p:cNvPr id="2" name="Заголовок 6"/>
          <p:cNvSpPr txBox="1">
            <a:spLocks/>
          </p:cNvSpPr>
          <p:nvPr/>
        </p:nvSpPr>
        <p:spPr bwMode="auto">
          <a:xfrm>
            <a:off x="384175" y="188913"/>
            <a:ext cx="8188325" cy="517525"/>
          </a:xfrm>
          <a:prstGeom prst="rect">
            <a:avLst/>
          </a:prstGeom>
          <a:solidFill>
            <a:schemeClr val="bg1">
              <a:lumMod val="95000"/>
            </a:schemeClr>
          </a:solidFill>
          <a:ln w="9525">
            <a:noFill/>
            <a:miter lim="800000"/>
            <a:headEnd/>
            <a:tailEnd/>
          </a:ln>
        </p:spPr>
        <p:txBody>
          <a:bodyPr anchor="ctr"/>
          <a:lstStyle>
            <a:lvl1pPr eaLnBrk="0" hangingPunct="0">
              <a:spcBef>
                <a:spcPct val="20000"/>
              </a:spcBef>
              <a:buFont typeface="Arial" pitchFamily="34" charset="0"/>
              <a:buChar char="•"/>
              <a:defRPr sz="3200">
                <a:solidFill>
                  <a:schemeClr val="tx1"/>
                </a:solidFill>
                <a:latin typeface="Tahoma" pitchFamily="34" charset="0"/>
              </a:defRPr>
            </a:lvl1pPr>
            <a:lvl2pPr marL="742950" indent="-285750" eaLnBrk="0" hangingPunct="0">
              <a:spcBef>
                <a:spcPct val="20000"/>
              </a:spcBef>
              <a:buFont typeface="Arial" pitchFamily="34" charset="0"/>
              <a:buChar char="–"/>
              <a:defRPr sz="2800">
                <a:solidFill>
                  <a:schemeClr val="tx1"/>
                </a:solidFill>
                <a:latin typeface="Tahoma" pitchFamily="34" charset="0"/>
              </a:defRPr>
            </a:lvl2pPr>
            <a:lvl3pPr marL="1143000" indent="-228600" eaLnBrk="0" hangingPunct="0">
              <a:spcBef>
                <a:spcPct val="20000"/>
              </a:spcBef>
              <a:buFont typeface="Arial" pitchFamily="34" charset="0"/>
              <a:buChar char="•"/>
              <a:defRPr sz="2400">
                <a:solidFill>
                  <a:schemeClr val="tx1"/>
                </a:solidFill>
                <a:latin typeface="Tahoma" pitchFamily="34" charset="0"/>
              </a:defRPr>
            </a:lvl3pPr>
            <a:lvl4pPr marL="1600200" indent="-228600" eaLnBrk="0" hangingPunct="0">
              <a:spcBef>
                <a:spcPct val="20000"/>
              </a:spcBef>
              <a:buFont typeface="Arial" pitchFamily="34" charset="0"/>
              <a:buChar char="–"/>
              <a:defRPr sz="2000">
                <a:solidFill>
                  <a:schemeClr val="tx1"/>
                </a:solidFill>
                <a:latin typeface="Tahoma" pitchFamily="34" charset="0"/>
              </a:defRPr>
            </a:lvl4pPr>
            <a:lvl5pPr marL="2057400" indent="-228600" eaLnBrk="0" hangingPunct="0">
              <a:spcBef>
                <a:spcPct val="20000"/>
              </a:spcBef>
              <a:buFont typeface="Arial" pitchFamily="34" charset="0"/>
              <a:buChar char="»"/>
              <a:defRPr sz="2000">
                <a:solidFill>
                  <a:schemeClr val="tx1"/>
                </a:solidFill>
                <a:latin typeface="Tahom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ahom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ahom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ahom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ahoma" pitchFamily="34" charset="0"/>
              </a:defRPr>
            </a:lvl9pPr>
          </a:lstStyle>
          <a:p>
            <a:pPr algn="ctr">
              <a:spcBef>
                <a:spcPct val="0"/>
              </a:spcBef>
              <a:buFontTx/>
              <a:buNone/>
              <a:defRPr/>
            </a:pPr>
            <a:r>
              <a:rPr lang="en-US" altLang="ru-RU" sz="2000" b="1" dirty="0" smtClean="0">
                <a:latin typeface="+mj-lt"/>
                <a:ea typeface="Microsoft YaHei" charset="-122"/>
              </a:rPr>
              <a:t>Action plan to ensure economic growth with low GHG emission</a:t>
            </a:r>
            <a:endParaRPr lang="ru-RU" altLang="ru-RU" sz="2000" b="1" dirty="0" smtClean="0">
              <a:latin typeface="+mj-lt"/>
              <a:ea typeface="Microsoft YaHei" charset="-122"/>
            </a:endParaRPr>
          </a:p>
        </p:txBody>
      </p:sp>
      <p:sp>
        <p:nvSpPr>
          <p:cNvPr id="14357" name="Прямоугольник 32"/>
          <p:cNvSpPr>
            <a:spLocks noChangeArrowheads="1"/>
          </p:cNvSpPr>
          <p:nvPr/>
        </p:nvSpPr>
        <p:spPr bwMode="auto">
          <a:xfrm>
            <a:off x="4748213" y="3341688"/>
            <a:ext cx="248761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2563" indent="-182563">
              <a:buFont typeface="Wingdings" pitchFamily="2" charset="2"/>
              <a:buChar char="§"/>
              <a:defRPr/>
            </a:pPr>
            <a:r>
              <a:rPr lang="en-US" altLang="ru-RU" sz="1150" dirty="0" smtClean="0">
                <a:solidFill>
                  <a:schemeClr val="tx1"/>
                </a:solidFill>
                <a:latin typeface="Times New Roman" pitchFamily="18" charset="0"/>
                <a:cs typeface="Times New Roman" pitchFamily="18" charset="0"/>
              </a:rPr>
              <a:t>Development of co-generation for wide power range</a:t>
            </a:r>
            <a:r>
              <a:rPr lang="ru-RU" altLang="ru-RU" sz="1150" dirty="0" smtClean="0">
                <a:solidFill>
                  <a:schemeClr val="tx1"/>
                </a:solidFill>
                <a:latin typeface="Times New Roman" pitchFamily="18" charset="0"/>
                <a:cs typeface="Times New Roman" pitchFamily="18" charset="0"/>
              </a:rPr>
              <a:t>;</a:t>
            </a:r>
            <a:endParaRPr lang="ru-RU" altLang="ru-RU" sz="1150" dirty="0">
              <a:latin typeface="Arial Narrow" pitchFamily="34" charset="0"/>
            </a:endParaRPr>
          </a:p>
        </p:txBody>
      </p:sp>
      <p:sp>
        <p:nvSpPr>
          <p:cNvPr id="14358" name="Прямоугольник 32"/>
          <p:cNvSpPr>
            <a:spLocks noChangeArrowheads="1"/>
          </p:cNvSpPr>
          <p:nvPr/>
        </p:nvSpPr>
        <p:spPr bwMode="auto">
          <a:xfrm>
            <a:off x="4716463" y="3716338"/>
            <a:ext cx="2805112"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2563" indent="-182563">
              <a:buFont typeface="Wingdings" pitchFamily="2" charset="2"/>
              <a:buChar char="§"/>
              <a:defRPr/>
            </a:pPr>
            <a:r>
              <a:rPr lang="en-US" sz="1150" dirty="0" smtClean="0">
                <a:solidFill>
                  <a:schemeClr val="tx1"/>
                </a:solidFill>
                <a:latin typeface="Times New Roman" pitchFamily="18" charset="0"/>
                <a:cs typeface="Times New Roman" pitchFamily="18" charset="0"/>
              </a:rPr>
              <a:t>Creation of benchmarking system for energy efficiency thresholds</a:t>
            </a:r>
            <a:endParaRPr lang="ru-RU" sz="1150" dirty="0" smtClean="0">
              <a:solidFill>
                <a:schemeClr val="tx1"/>
              </a:solidFill>
              <a:latin typeface="Times New Roman" pitchFamily="18" charset="0"/>
              <a:cs typeface="Times New Roman" pitchFamily="18" charset="0"/>
            </a:endParaRPr>
          </a:p>
          <a:p>
            <a:pPr marL="182563" indent="-182563">
              <a:buFont typeface="Wingdings" pitchFamily="2" charset="2"/>
              <a:buChar char="§"/>
              <a:defRPr/>
            </a:pPr>
            <a:r>
              <a:rPr lang="en-US" sz="1150" dirty="0" smtClean="0">
                <a:solidFill>
                  <a:schemeClr val="tx1"/>
                </a:solidFill>
                <a:latin typeface="Times New Roman" pitchFamily="18" charset="0"/>
                <a:cs typeface="Times New Roman" pitchFamily="18" charset="0"/>
              </a:rPr>
              <a:t>Foreign capital attraction</a:t>
            </a:r>
            <a:endParaRPr lang="ru-RU" sz="1150" dirty="0">
              <a:solidFill>
                <a:schemeClr val="tx1"/>
              </a:solidFill>
              <a:latin typeface="Times New Roman" pitchFamily="18" charset="0"/>
              <a:cs typeface="Times New Roman" pitchFamily="18" charset="0"/>
            </a:endParaRPr>
          </a:p>
          <a:p>
            <a:pPr marL="182563" indent="-182563">
              <a:buFont typeface="Wingdings" pitchFamily="2" charset="2"/>
              <a:buChar char="§"/>
              <a:defRPr/>
            </a:pPr>
            <a:r>
              <a:rPr lang="en-US" sz="1150" dirty="0" smtClean="0">
                <a:solidFill>
                  <a:schemeClr val="tx1"/>
                </a:solidFill>
                <a:latin typeface="Times New Roman" pitchFamily="18" charset="0"/>
                <a:cs typeface="Times New Roman" pitchFamily="18" charset="0"/>
              </a:rPr>
              <a:t>Establishment of minimum requirements for energy efficiency of the buildings</a:t>
            </a:r>
            <a:r>
              <a:rPr lang="ru-RU" sz="1150" dirty="0" smtClean="0">
                <a:solidFill>
                  <a:schemeClr val="tx1"/>
                </a:solidFill>
                <a:latin typeface="Times New Roman" pitchFamily="18" charset="0"/>
                <a:cs typeface="Times New Roman" pitchFamily="18" charset="0"/>
              </a:rPr>
              <a:t> </a:t>
            </a:r>
          </a:p>
          <a:p>
            <a:pPr marL="182563" indent="-182563">
              <a:buFont typeface="Wingdings" pitchFamily="2" charset="2"/>
              <a:buChar char="§"/>
              <a:defRPr/>
            </a:pPr>
            <a:r>
              <a:rPr lang="en-US" altLang="ru-RU" sz="1150" dirty="0" smtClean="0">
                <a:solidFill>
                  <a:schemeClr val="tx1"/>
                </a:solidFill>
                <a:latin typeface="Times New Roman" pitchFamily="18" charset="0"/>
                <a:cs typeface="Times New Roman" pitchFamily="18" charset="0"/>
              </a:rPr>
              <a:t>Development of GHG regulation model</a:t>
            </a:r>
            <a:r>
              <a:rPr lang="ru-RU" altLang="ru-RU" sz="1150" dirty="0" smtClean="0">
                <a:solidFill>
                  <a:schemeClr val="tx1"/>
                </a:solidFill>
                <a:latin typeface="Times New Roman" pitchFamily="18" charset="0"/>
                <a:cs typeface="Times New Roman" pitchFamily="18" charset="0"/>
              </a:rPr>
              <a:t>.</a:t>
            </a:r>
            <a:endParaRPr lang="ru-RU" altLang="ru-RU" sz="1150" dirty="0">
              <a:solidFill>
                <a:schemeClr val="tx1"/>
              </a:solidFill>
              <a:latin typeface="Times New Roman" pitchFamily="18" charset="0"/>
              <a:cs typeface="Times New Roman" pitchFamily="18" charset="0"/>
            </a:endParaRPr>
          </a:p>
        </p:txBody>
      </p:sp>
      <p:cxnSp>
        <p:nvCxnSpPr>
          <p:cNvPr id="21" name="Прямая соединительная линия 20"/>
          <p:cNvCxnSpPr/>
          <p:nvPr/>
        </p:nvCxnSpPr>
        <p:spPr>
          <a:xfrm>
            <a:off x="2700338" y="2205038"/>
            <a:ext cx="0" cy="293687"/>
          </a:xfrm>
          <a:prstGeom prst="line">
            <a:avLst/>
          </a:prstGeom>
          <a:ln>
            <a:solidFill>
              <a:srgbClr val="C00000"/>
            </a:solidFill>
          </a:ln>
        </p:spPr>
        <p:style>
          <a:lnRef idx="2">
            <a:schemeClr val="accent6"/>
          </a:lnRef>
          <a:fillRef idx="0">
            <a:schemeClr val="accent6"/>
          </a:fillRef>
          <a:effectRef idx="1">
            <a:schemeClr val="accent6"/>
          </a:effectRef>
          <a:fontRef idx="minor">
            <a:schemeClr val="tx1"/>
          </a:fontRef>
        </p:style>
      </p:cxnSp>
      <p:sp>
        <p:nvSpPr>
          <p:cNvPr id="14360" name="TextBox 11"/>
          <p:cNvSpPr txBox="1">
            <a:spLocks noChangeArrowheads="1"/>
          </p:cNvSpPr>
          <p:nvPr/>
        </p:nvSpPr>
        <p:spPr bwMode="auto">
          <a:xfrm>
            <a:off x="2366963" y="2544763"/>
            <a:ext cx="665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ru-RU" altLang="ru-RU" sz="1600" b="1" dirty="0" smtClean="0">
                <a:solidFill>
                  <a:schemeClr val="tx1"/>
                </a:solidFill>
                <a:latin typeface="Arial Narrow" pitchFamily="34" charset="0"/>
                <a:cs typeface="Arial" pitchFamily="34" charset="0"/>
              </a:rPr>
              <a:t>2017</a:t>
            </a:r>
            <a:endParaRPr lang="ru-RU" altLang="ru-RU" sz="1600" b="1" dirty="0">
              <a:solidFill>
                <a:schemeClr val="tx1"/>
              </a:solidFill>
              <a:latin typeface="Arial Narrow" pitchFamily="34" charset="0"/>
              <a:cs typeface="Arial" pitchFamily="34" charset="0"/>
            </a:endParaRPr>
          </a:p>
        </p:txBody>
      </p:sp>
      <p:sp>
        <p:nvSpPr>
          <p:cNvPr id="23" name="Прямоугольник 57"/>
          <p:cNvSpPr>
            <a:spLocks noChangeArrowheads="1"/>
          </p:cNvSpPr>
          <p:nvPr/>
        </p:nvSpPr>
        <p:spPr bwMode="auto">
          <a:xfrm>
            <a:off x="611559" y="2773867"/>
            <a:ext cx="1755403"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p>
            <a:pPr marL="171450" indent="-171450" algn="just">
              <a:buFont typeface="Arial" pitchFamily="34" charset="0"/>
              <a:buChar char="•"/>
              <a:defRPr/>
            </a:pPr>
            <a:r>
              <a:rPr lang="en-US" sz="1150" dirty="0" smtClean="0">
                <a:solidFill>
                  <a:schemeClr val="tx1"/>
                </a:solidFill>
                <a:latin typeface="Times New Roman" pitchFamily="18" charset="0"/>
                <a:cs typeface="Times New Roman" pitchFamily="18" charset="0"/>
              </a:rPr>
              <a:t>Activity plan for fulfillment of obligations to reduce GHG emission by the year 2020 as 75%  of 1990’s level. </a:t>
            </a:r>
            <a:endParaRPr lang="ru-RU" sz="1150" dirty="0">
              <a:solidFill>
                <a:schemeClr val="tx1"/>
              </a:solidFill>
              <a:latin typeface="Times New Roman" pitchFamily="18" charset="0"/>
              <a:cs typeface="Times New Roman" pitchFamily="18" charset="0"/>
            </a:endParaRPr>
          </a:p>
        </p:txBody>
      </p:sp>
      <p:sp>
        <p:nvSpPr>
          <p:cNvPr id="24" name="Прямоугольник 23"/>
          <p:cNvSpPr/>
          <p:nvPr/>
        </p:nvSpPr>
        <p:spPr bwMode="auto">
          <a:xfrm>
            <a:off x="395535" y="6309320"/>
            <a:ext cx="4210635"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rgbClr val="6699FF"/>
                </a:solidFill>
                <a:latin typeface="Arial" charset="0"/>
                <a:ea typeface="Microsoft YaHei" charset="-122"/>
              </a:rPr>
              <a:t>The Ministry of Economic Development of the Russian Federation</a:t>
            </a:r>
            <a:endParaRPr kumimoji="0" lang="ru-RU" sz="1000" b="1" i="0" u="none" strike="noStrike" cap="none" normalizeH="0" baseline="0" dirty="0" smtClean="0">
              <a:ln>
                <a:noFill/>
              </a:ln>
              <a:solidFill>
                <a:srgbClr val="6699FF"/>
              </a:solidFill>
              <a:effectLst/>
              <a:latin typeface="Arial" charset="0"/>
              <a:ea typeface="Microsoft YaHei"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484313"/>
            <a:ext cx="777716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658813" y="333375"/>
            <a:ext cx="8135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itchFamily="18" charset="0"/>
              <a:buNone/>
              <a:defRPr/>
            </a:pPr>
            <a:r>
              <a:rPr lang="en-US" b="1" dirty="0" smtClean="0">
                <a:solidFill>
                  <a:schemeClr val="tx1"/>
                </a:solidFill>
                <a:latin typeface="+mj-lt"/>
              </a:rPr>
              <a:t>Projection of anthropogenic GHG emission in all sectors as compared with 1990 level  for energy efficient scenario</a:t>
            </a:r>
            <a:endParaRPr lang="ru-RU" altLang="ru-RU" b="1" dirty="0">
              <a:solidFill>
                <a:schemeClr val="tx1"/>
              </a:solidFill>
              <a:latin typeface="+mj-lt"/>
              <a:cs typeface="Arial" pitchFamily="34" charset="0"/>
            </a:endParaRPr>
          </a:p>
        </p:txBody>
      </p:sp>
      <p:sp>
        <p:nvSpPr>
          <p:cNvPr id="2" name="Прямоугольник 1"/>
          <p:cNvSpPr/>
          <p:nvPr/>
        </p:nvSpPr>
        <p:spPr bwMode="auto">
          <a:xfrm>
            <a:off x="2915816" y="4869160"/>
            <a:ext cx="4432133" cy="64807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ts val="60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Russia’s obligations for GHG emission limit</a:t>
            </a:r>
          </a:p>
          <a:p>
            <a:pPr marL="0" marR="0" indent="0" algn="l" defTabSz="449263" rtl="0" eaLnBrk="1" fontAlgn="base" latinLnBrk="0" hangingPunct="1">
              <a:lnSpc>
                <a:spcPct val="100000"/>
              </a:lnSpc>
              <a:spcBef>
                <a:spcPct val="0"/>
              </a:spcBef>
              <a:spcAft>
                <a:spcPts val="1200"/>
              </a:spcAft>
              <a:buClr>
                <a:srgbClr val="000000"/>
              </a:buClr>
              <a:buSzPct val="100000"/>
              <a:buFont typeface="Times New Roman" pitchFamily="16" charset="0"/>
              <a:buNone/>
              <a:tabLst/>
            </a:pPr>
            <a:r>
              <a:rPr lang="en-US" sz="800" dirty="0" smtClean="0">
                <a:solidFill>
                  <a:schemeClr val="tx1"/>
                </a:solidFill>
                <a:latin typeface="Arial" charset="0"/>
                <a:ea typeface="Microsoft YaHei" charset="-122"/>
              </a:rPr>
              <a:t>Total w/o LULUCF</a:t>
            </a:r>
          </a:p>
          <a:p>
            <a:pPr marL="0" marR="0" indent="0" algn="l" defTabSz="449263" rtl="0" eaLnBrk="1" fontAlgn="base" latinLnBrk="0" hangingPunct="1">
              <a:lnSpc>
                <a:spcPct val="100000"/>
              </a:lnSpc>
              <a:spcBef>
                <a:spcPct val="0"/>
              </a:spcBef>
              <a:spcAft>
                <a:spcPts val="60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GHG emission from energy sector</a:t>
            </a:r>
            <a:r>
              <a:rPr kumimoji="0" lang="en-US" sz="800" b="0" i="0" u="none" strike="noStrike" cap="none" normalizeH="0" dirty="0" smtClean="0">
                <a:ln>
                  <a:noFill/>
                </a:ln>
                <a:solidFill>
                  <a:schemeClr val="tx1"/>
                </a:solidFill>
                <a:effectLst/>
                <a:latin typeface="Arial" charset="0"/>
                <a:ea typeface="Microsoft YaHei" charset="-122"/>
              </a:rPr>
              <a:t> </a:t>
            </a:r>
            <a:endParaRPr kumimoji="0" lang="ru-RU" sz="800" b="0" i="0" u="none" strike="noStrike" cap="none" normalizeH="0" baseline="0" dirty="0" smtClean="0">
              <a:ln>
                <a:noFill/>
              </a:ln>
              <a:solidFill>
                <a:schemeClr val="tx1"/>
              </a:solidFill>
              <a:effectLst/>
              <a:latin typeface="Arial" charset="0"/>
              <a:ea typeface="Microsoft YaHei" charset="-122"/>
            </a:endParaRPr>
          </a:p>
        </p:txBody>
      </p:sp>
      <p:sp>
        <p:nvSpPr>
          <p:cNvPr id="3" name="Прямоугольник 2"/>
          <p:cNvSpPr/>
          <p:nvPr/>
        </p:nvSpPr>
        <p:spPr bwMode="auto">
          <a:xfrm>
            <a:off x="755576" y="1628800"/>
            <a:ext cx="288032" cy="2952328"/>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800" b="0" i="0" u="none" strike="noStrike" cap="none" normalizeH="0" baseline="0" dirty="0" smtClean="0">
                <a:ln>
                  <a:noFill/>
                </a:ln>
                <a:solidFill>
                  <a:schemeClr val="tx1"/>
                </a:solidFill>
                <a:effectLst/>
                <a:latin typeface="Arial" charset="0"/>
                <a:ea typeface="Microsoft YaHei" charset="-122"/>
              </a:rPr>
              <a:t>GHG emission as percentage of 1990 ‘s emission level </a:t>
            </a:r>
            <a:endParaRPr kumimoji="0" lang="ru-RU" sz="800" b="0" i="0" u="none" strike="noStrike" cap="none" normalizeH="0" baseline="0" dirty="0" smtClean="0">
              <a:ln>
                <a:noFill/>
              </a:ln>
              <a:solidFill>
                <a:schemeClr val="tx1"/>
              </a:solidFill>
              <a:effectLst/>
              <a:latin typeface="Arial" charset="0"/>
              <a:ea typeface="Microsoft YaHei" charset="-122"/>
            </a:endParaRPr>
          </a:p>
        </p:txBody>
      </p:sp>
      <p:sp>
        <p:nvSpPr>
          <p:cNvPr id="6" name="Прямоугольник 5"/>
          <p:cNvSpPr/>
          <p:nvPr/>
        </p:nvSpPr>
        <p:spPr bwMode="auto">
          <a:xfrm>
            <a:off x="395535" y="6309320"/>
            <a:ext cx="4210635"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000" b="1" dirty="0" smtClean="0">
                <a:solidFill>
                  <a:srgbClr val="6699FF"/>
                </a:solidFill>
                <a:latin typeface="Arial" charset="0"/>
                <a:ea typeface="Microsoft YaHei" charset="-122"/>
              </a:rPr>
              <a:t>The Ministry of Economic Development of the Russian Federation</a:t>
            </a:r>
            <a:endParaRPr kumimoji="0" lang="ru-RU" sz="1000" b="1" i="0" u="none" strike="noStrike" cap="none" normalizeH="0" baseline="0" dirty="0" smtClean="0">
              <a:ln>
                <a:noFill/>
              </a:ln>
              <a:solidFill>
                <a:srgbClr val="6699FF"/>
              </a:solidFill>
              <a:effectLst/>
              <a:latin typeface="Arial" charset="0"/>
              <a:ea typeface="Microsoft YaHei"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Microsoft YaHei"/>
        <a:cs typeface=""/>
      </a:majorFont>
      <a:minorFont>
        <a:latin typeface="Calibri"/>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Microsoft YaHei"/>
        <a:cs typeface=""/>
      </a:majorFont>
      <a:minorFont>
        <a:latin typeface="Calibri"/>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11213</TotalTime>
  <Words>1025</Words>
  <Application>Microsoft Office PowerPoint</Application>
  <PresentationFormat>Экран (4:3)</PresentationFormat>
  <Paragraphs>207</Paragraphs>
  <Slides>8</Slides>
  <Notes>1</Notes>
  <HiddenSlides>0</HiddenSlides>
  <MMClips>0</MMClips>
  <ScaleCrop>false</ScaleCrop>
  <HeadingPairs>
    <vt:vector size="6" baseType="variant">
      <vt:variant>
        <vt:lpstr>Тема</vt:lpstr>
      </vt:variant>
      <vt:variant>
        <vt:i4>8</vt:i4>
      </vt:variant>
      <vt:variant>
        <vt:lpstr>Внедренные серверы OLE</vt:lpstr>
      </vt:variant>
      <vt:variant>
        <vt:i4>1</vt:i4>
      </vt:variant>
      <vt:variant>
        <vt:lpstr>Заголовки слайдов</vt:lpstr>
      </vt:variant>
      <vt:variant>
        <vt:i4>8</vt:i4>
      </vt:variant>
    </vt:vector>
  </HeadingPairs>
  <TitlesOfParts>
    <vt:vector size="17" baseType="lpstr">
      <vt:lpstr>Тема Office</vt:lpstr>
      <vt:lpstr>1_Тема Office</vt:lpstr>
      <vt:lpstr>2_Тема Office</vt:lpstr>
      <vt:lpstr>3_Тема Office</vt:lpstr>
      <vt:lpstr>4_Тема Office</vt:lpstr>
      <vt:lpstr>5_Тема Office</vt:lpstr>
      <vt:lpstr>6_Тема Office</vt:lpstr>
      <vt:lpstr>7_Тема Office</vt:lpstr>
      <vt:lpstr>Диаграмма Microsoft Excel</vt:lpstr>
      <vt:lpstr> The pathway to low carbon economic growth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Департамент стратегического управления, государственных программ и инвестиционных проектов</dc:title>
  <dc:creator>Митькин А.Н.</dc:creator>
  <cp:lastModifiedBy>User</cp:lastModifiedBy>
  <cp:revision>615</cp:revision>
  <cp:lastPrinted>2016-11-15T12:24:29Z</cp:lastPrinted>
  <dcterms:created xsi:type="dcterms:W3CDTF">1601-01-01T00:00:00Z</dcterms:created>
  <dcterms:modified xsi:type="dcterms:W3CDTF">2016-11-28T02:16:04Z</dcterms:modified>
</cp:coreProperties>
</file>