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9" r:id="rId7"/>
    <p:sldId id="268" r:id="rId8"/>
    <p:sldId id="267" r:id="rId9"/>
    <p:sldId id="270" r:id="rId10"/>
    <p:sldId id="271" r:id="rId11"/>
    <p:sldId id="272" r:id="rId12"/>
    <p:sldId id="273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DE5010"/>
    <a:srgbClr val="F6BB00"/>
    <a:srgbClr val="007E39"/>
    <a:srgbClr val="00823B"/>
    <a:srgbClr val="009644"/>
    <a:srgbClr val="EF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D7FA8-D9B7-4219-A8F9-99A65264ED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E00E8-BA98-4729-8CD8-7E696A85328B}">
      <dgm:prSet phldrT="[Text]"/>
      <dgm:spPr/>
      <dgm:t>
        <a:bodyPr/>
        <a:lstStyle/>
        <a:p>
          <a:r>
            <a:rPr lang="en-US" b="1" dirty="0"/>
            <a:t>Stakeholder mapping</a:t>
          </a:r>
        </a:p>
      </dgm:t>
    </dgm:pt>
    <dgm:pt modelId="{F632CE01-1DF0-4B61-841C-57D78FE4495D}" type="parTrans" cxnId="{91C16A0B-9AB5-4913-B520-7394AF4983B5}">
      <dgm:prSet/>
      <dgm:spPr/>
      <dgm:t>
        <a:bodyPr/>
        <a:lstStyle/>
        <a:p>
          <a:endParaRPr lang="en-US" b="1"/>
        </a:p>
      </dgm:t>
    </dgm:pt>
    <dgm:pt modelId="{B1480E1D-CC7B-4CB1-8335-569874E53706}" type="sibTrans" cxnId="{91C16A0B-9AB5-4913-B520-7394AF4983B5}">
      <dgm:prSet/>
      <dgm:spPr/>
      <dgm:t>
        <a:bodyPr/>
        <a:lstStyle/>
        <a:p>
          <a:endParaRPr lang="en-US" b="1"/>
        </a:p>
      </dgm:t>
    </dgm:pt>
    <dgm:pt modelId="{9C8DF438-277B-40DA-AABF-34AACC2817E5}">
      <dgm:prSet phldrT="[Text]"/>
      <dgm:spPr/>
      <dgm:t>
        <a:bodyPr/>
        <a:lstStyle/>
        <a:p>
          <a:r>
            <a:rPr lang="en-US" b="1" dirty="0"/>
            <a:t>Regional assessment</a:t>
          </a:r>
        </a:p>
      </dgm:t>
    </dgm:pt>
    <dgm:pt modelId="{375A7BC8-915D-498B-AFCE-D72A33643EC0}" type="parTrans" cxnId="{7B63A7A3-F274-4482-A0EB-B3C7D2CBBE97}">
      <dgm:prSet/>
      <dgm:spPr/>
      <dgm:t>
        <a:bodyPr/>
        <a:lstStyle/>
        <a:p>
          <a:endParaRPr lang="en-US" b="1"/>
        </a:p>
      </dgm:t>
    </dgm:pt>
    <dgm:pt modelId="{6D73191E-1968-41BF-AB86-9677DB89383B}" type="sibTrans" cxnId="{7B63A7A3-F274-4482-A0EB-B3C7D2CBBE97}">
      <dgm:prSet/>
      <dgm:spPr/>
      <dgm:t>
        <a:bodyPr/>
        <a:lstStyle/>
        <a:p>
          <a:endParaRPr lang="en-US" b="1"/>
        </a:p>
      </dgm:t>
    </dgm:pt>
    <dgm:pt modelId="{05D9E289-1EF6-4F9E-8584-6942ECFD1274}">
      <dgm:prSet phldrT="[Text]"/>
      <dgm:spPr/>
      <dgm:t>
        <a:bodyPr/>
        <a:lstStyle/>
        <a:p>
          <a:r>
            <a:rPr lang="en-US" b="1" dirty="0"/>
            <a:t>Country-level meetings </a:t>
          </a:r>
        </a:p>
      </dgm:t>
    </dgm:pt>
    <dgm:pt modelId="{75C7C1C7-7500-4C7B-8595-DE8BC0AFEBC0}" type="parTrans" cxnId="{8C51201B-F3A9-4FE5-BCD1-CCD00FA20850}">
      <dgm:prSet/>
      <dgm:spPr/>
      <dgm:t>
        <a:bodyPr/>
        <a:lstStyle/>
        <a:p>
          <a:endParaRPr lang="en-US" b="1"/>
        </a:p>
      </dgm:t>
    </dgm:pt>
    <dgm:pt modelId="{B12EA20B-6B23-446A-B42C-DCE42DA7F247}" type="sibTrans" cxnId="{8C51201B-F3A9-4FE5-BCD1-CCD00FA20850}">
      <dgm:prSet/>
      <dgm:spPr/>
      <dgm:t>
        <a:bodyPr/>
        <a:lstStyle/>
        <a:p>
          <a:endParaRPr lang="en-US" b="1"/>
        </a:p>
      </dgm:t>
    </dgm:pt>
    <dgm:pt modelId="{10933B6F-D864-4C32-B4FB-3566A60840E7}">
      <dgm:prSet phldrT="[Text]"/>
      <dgm:spPr/>
      <dgm:t>
        <a:bodyPr/>
        <a:lstStyle/>
        <a:p>
          <a:r>
            <a:rPr lang="en-US" b="1" dirty="0"/>
            <a:t>Validation + launch (regional)</a:t>
          </a:r>
        </a:p>
      </dgm:t>
    </dgm:pt>
    <dgm:pt modelId="{CB3476CA-FE85-498D-9AC0-2DE30748A985}" type="parTrans" cxnId="{80A441D5-5C44-4244-8770-224F2ADD4EDE}">
      <dgm:prSet/>
      <dgm:spPr/>
      <dgm:t>
        <a:bodyPr/>
        <a:lstStyle/>
        <a:p>
          <a:endParaRPr lang="en-US" b="1"/>
        </a:p>
      </dgm:t>
    </dgm:pt>
    <dgm:pt modelId="{0555C45F-915D-42E6-A3F6-F3ADC0B59495}" type="sibTrans" cxnId="{80A441D5-5C44-4244-8770-224F2ADD4EDE}">
      <dgm:prSet/>
      <dgm:spPr/>
      <dgm:t>
        <a:bodyPr/>
        <a:lstStyle/>
        <a:p>
          <a:endParaRPr lang="en-US" b="1"/>
        </a:p>
      </dgm:t>
    </dgm:pt>
    <dgm:pt modelId="{E21FB42E-B97C-46DB-97B1-D226F02B1152}" type="pres">
      <dgm:prSet presAssocID="{43DD7FA8-D9B7-4219-A8F9-99A65264ED67}" presName="CompostProcess" presStyleCnt="0">
        <dgm:presLayoutVars>
          <dgm:dir/>
          <dgm:resizeHandles val="exact"/>
        </dgm:presLayoutVars>
      </dgm:prSet>
      <dgm:spPr/>
    </dgm:pt>
    <dgm:pt modelId="{58F926C8-9C08-4E2D-8006-A492C272059F}" type="pres">
      <dgm:prSet presAssocID="{43DD7FA8-D9B7-4219-A8F9-99A65264ED67}" presName="arrow" presStyleLbl="bgShp" presStyleIdx="0" presStyleCnt="1"/>
      <dgm:spPr/>
    </dgm:pt>
    <dgm:pt modelId="{8D7AD02E-F625-48B6-96D7-F7B90AE56FC6}" type="pres">
      <dgm:prSet presAssocID="{43DD7FA8-D9B7-4219-A8F9-99A65264ED67}" presName="linearProcess" presStyleCnt="0"/>
      <dgm:spPr/>
    </dgm:pt>
    <dgm:pt modelId="{C64771AD-4FE1-4BD3-AED1-2DD630D3099E}" type="pres">
      <dgm:prSet presAssocID="{329E00E8-BA98-4729-8CD8-7E696A85328B}" presName="textNode" presStyleLbl="node1" presStyleIdx="0" presStyleCnt="4">
        <dgm:presLayoutVars>
          <dgm:bulletEnabled val="1"/>
        </dgm:presLayoutVars>
      </dgm:prSet>
      <dgm:spPr/>
    </dgm:pt>
    <dgm:pt modelId="{50D56A84-7601-4ED9-88FD-11BE15711A15}" type="pres">
      <dgm:prSet presAssocID="{B1480E1D-CC7B-4CB1-8335-569874E53706}" presName="sibTrans" presStyleCnt="0"/>
      <dgm:spPr/>
    </dgm:pt>
    <dgm:pt modelId="{3327DC86-8310-41C8-A212-50F0CA93F919}" type="pres">
      <dgm:prSet presAssocID="{9C8DF438-277B-40DA-AABF-34AACC2817E5}" presName="textNode" presStyleLbl="node1" presStyleIdx="1" presStyleCnt="4">
        <dgm:presLayoutVars>
          <dgm:bulletEnabled val="1"/>
        </dgm:presLayoutVars>
      </dgm:prSet>
      <dgm:spPr/>
    </dgm:pt>
    <dgm:pt modelId="{D1EE5821-2514-44A2-A336-791695F398F6}" type="pres">
      <dgm:prSet presAssocID="{6D73191E-1968-41BF-AB86-9677DB89383B}" presName="sibTrans" presStyleCnt="0"/>
      <dgm:spPr/>
    </dgm:pt>
    <dgm:pt modelId="{1E91B72E-B7F3-4C02-A5AD-D9773EF904F6}" type="pres">
      <dgm:prSet presAssocID="{05D9E289-1EF6-4F9E-8584-6942ECFD1274}" presName="textNode" presStyleLbl="node1" presStyleIdx="2" presStyleCnt="4">
        <dgm:presLayoutVars>
          <dgm:bulletEnabled val="1"/>
        </dgm:presLayoutVars>
      </dgm:prSet>
      <dgm:spPr/>
    </dgm:pt>
    <dgm:pt modelId="{D2B43534-D5E2-468B-9313-B67AF5C15820}" type="pres">
      <dgm:prSet presAssocID="{B12EA20B-6B23-446A-B42C-DCE42DA7F247}" presName="sibTrans" presStyleCnt="0"/>
      <dgm:spPr/>
    </dgm:pt>
    <dgm:pt modelId="{A68D36DE-8358-4137-877F-208663DF87D7}" type="pres">
      <dgm:prSet presAssocID="{10933B6F-D864-4C32-B4FB-3566A60840E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1C16A0B-9AB5-4913-B520-7394AF4983B5}" srcId="{43DD7FA8-D9B7-4219-A8F9-99A65264ED67}" destId="{329E00E8-BA98-4729-8CD8-7E696A85328B}" srcOrd="0" destOrd="0" parTransId="{F632CE01-1DF0-4B61-841C-57D78FE4495D}" sibTransId="{B1480E1D-CC7B-4CB1-8335-569874E53706}"/>
    <dgm:cxn modelId="{1D6C170C-3FB2-44D1-8F9C-E895DD2345D7}" type="presOf" srcId="{10933B6F-D864-4C32-B4FB-3566A60840E7}" destId="{A68D36DE-8358-4137-877F-208663DF87D7}" srcOrd="0" destOrd="0" presId="urn:microsoft.com/office/officeart/2005/8/layout/hProcess9"/>
    <dgm:cxn modelId="{8C51201B-F3A9-4FE5-BCD1-CCD00FA20850}" srcId="{43DD7FA8-D9B7-4219-A8F9-99A65264ED67}" destId="{05D9E289-1EF6-4F9E-8584-6942ECFD1274}" srcOrd="2" destOrd="0" parTransId="{75C7C1C7-7500-4C7B-8595-DE8BC0AFEBC0}" sibTransId="{B12EA20B-6B23-446A-B42C-DCE42DA7F247}"/>
    <dgm:cxn modelId="{FD658D20-F98F-4F71-999D-1D75AC20736D}" type="presOf" srcId="{9C8DF438-277B-40DA-AABF-34AACC2817E5}" destId="{3327DC86-8310-41C8-A212-50F0CA93F919}" srcOrd="0" destOrd="0" presId="urn:microsoft.com/office/officeart/2005/8/layout/hProcess9"/>
    <dgm:cxn modelId="{586DD678-665D-49CB-8E45-F698EBCC522B}" type="presOf" srcId="{05D9E289-1EF6-4F9E-8584-6942ECFD1274}" destId="{1E91B72E-B7F3-4C02-A5AD-D9773EF904F6}" srcOrd="0" destOrd="0" presId="urn:microsoft.com/office/officeart/2005/8/layout/hProcess9"/>
    <dgm:cxn modelId="{7B63A7A3-F274-4482-A0EB-B3C7D2CBBE97}" srcId="{43DD7FA8-D9B7-4219-A8F9-99A65264ED67}" destId="{9C8DF438-277B-40DA-AABF-34AACC2817E5}" srcOrd="1" destOrd="0" parTransId="{375A7BC8-915D-498B-AFCE-D72A33643EC0}" sibTransId="{6D73191E-1968-41BF-AB86-9677DB89383B}"/>
    <dgm:cxn modelId="{6DEB45C7-DD35-490D-9706-993EB1919D76}" type="presOf" srcId="{43DD7FA8-D9B7-4219-A8F9-99A65264ED67}" destId="{E21FB42E-B97C-46DB-97B1-D226F02B1152}" srcOrd="0" destOrd="0" presId="urn:microsoft.com/office/officeart/2005/8/layout/hProcess9"/>
    <dgm:cxn modelId="{80A441D5-5C44-4244-8770-224F2ADD4EDE}" srcId="{43DD7FA8-D9B7-4219-A8F9-99A65264ED67}" destId="{10933B6F-D864-4C32-B4FB-3566A60840E7}" srcOrd="3" destOrd="0" parTransId="{CB3476CA-FE85-498D-9AC0-2DE30748A985}" sibTransId="{0555C45F-915D-42E6-A3F6-F3ADC0B59495}"/>
    <dgm:cxn modelId="{009FA5D8-2EEA-4BEE-8A81-AE5AFA52C64D}" type="presOf" srcId="{329E00E8-BA98-4729-8CD8-7E696A85328B}" destId="{C64771AD-4FE1-4BD3-AED1-2DD630D3099E}" srcOrd="0" destOrd="0" presId="urn:microsoft.com/office/officeart/2005/8/layout/hProcess9"/>
    <dgm:cxn modelId="{00745911-843C-4B74-A519-0856FAB59A0B}" type="presParOf" srcId="{E21FB42E-B97C-46DB-97B1-D226F02B1152}" destId="{58F926C8-9C08-4E2D-8006-A492C272059F}" srcOrd="0" destOrd="0" presId="urn:microsoft.com/office/officeart/2005/8/layout/hProcess9"/>
    <dgm:cxn modelId="{C4FAEA64-0639-42A4-A99F-403F5FE216AA}" type="presParOf" srcId="{E21FB42E-B97C-46DB-97B1-D226F02B1152}" destId="{8D7AD02E-F625-48B6-96D7-F7B90AE56FC6}" srcOrd="1" destOrd="0" presId="urn:microsoft.com/office/officeart/2005/8/layout/hProcess9"/>
    <dgm:cxn modelId="{74BC491E-6CCC-448C-8B36-821CC6106545}" type="presParOf" srcId="{8D7AD02E-F625-48B6-96D7-F7B90AE56FC6}" destId="{C64771AD-4FE1-4BD3-AED1-2DD630D3099E}" srcOrd="0" destOrd="0" presId="urn:microsoft.com/office/officeart/2005/8/layout/hProcess9"/>
    <dgm:cxn modelId="{DE59732C-7DF2-49BC-A93F-4D0495D9DC5F}" type="presParOf" srcId="{8D7AD02E-F625-48B6-96D7-F7B90AE56FC6}" destId="{50D56A84-7601-4ED9-88FD-11BE15711A15}" srcOrd="1" destOrd="0" presId="urn:microsoft.com/office/officeart/2005/8/layout/hProcess9"/>
    <dgm:cxn modelId="{1B9115EE-306B-4D91-BB69-DC382AF239FC}" type="presParOf" srcId="{8D7AD02E-F625-48B6-96D7-F7B90AE56FC6}" destId="{3327DC86-8310-41C8-A212-50F0CA93F919}" srcOrd="2" destOrd="0" presId="urn:microsoft.com/office/officeart/2005/8/layout/hProcess9"/>
    <dgm:cxn modelId="{72BE910D-AAC8-4BEA-BA96-B7BF1216741C}" type="presParOf" srcId="{8D7AD02E-F625-48B6-96D7-F7B90AE56FC6}" destId="{D1EE5821-2514-44A2-A336-791695F398F6}" srcOrd="3" destOrd="0" presId="urn:microsoft.com/office/officeart/2005/8/layout/hProcess9"/>
    <dgm:cxn modelId="{A7766FC5-DCFA-4443-97B5-1755F5F250A1}" type="presParOf" srcId="{8D7AD02E-F625-48B6-96D7-F7B90AE56FC6}" destId="{1E91B72E-B7F3-4C02-A5AD-D9773EF904F6}" srcOrd="4" destOrd="0" presId="urn:microsoft.com/office/officeart/2005/8/layout/hProcess9"/>
    <dgm:cxn modelId="{048D02EB-2447-4E65-901D-86BE23A2CFF5}" type="presParOf" srcId="{8D7AD02E-F625-48B6-96D7-F7B90AE56FC6}" destId="{D2B43534-D5E2-468B-9313-B67AF5C15820}" srcOrd="5" destOrd="0" presId="urn:microsoft.com/office/officeart/2005/8/layout/hProcess9"/>
    <dgm:cxn modelId="{69D75163-ECB0-464C-86AC-DC1856F481F0}" type="presParOf" srcId="{8D7AD02E-F625-48B6-96D7-F7B90AE56FC6}" destId="{A68D36DE-8358-4137-877F-208663DF87D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0BF7-48F3-4981-A99E-86CFCB486C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5E4D6136-3F7E-4D20-A4EC-776F6F06EC95}">
      <dgm:prSet phldrT="[Text]" custT="1"/>
      <dgm:spPr/>
      <dgm:t>
        <a:bodyPr/>
        <a:lstStyle/>
        <a:p>
          <a:r>
            <a:rPr lang="en-US" sz="3000" dirty="0"/>
            <a:t>Awareness creation around the GST-related concepts in West Africa</a:t>
          </a:r>
        </a:p>
      </dgm:t>
    </dgm:pt>
    <dgm:pt modelId="{E702ED22-A939-4A6A-9852-EB82E0586C1D}" type="parTrans" cxnId="{E9181CA1-C2F9-40FF-A1DC-11CB0575A71B}">
      <dgm:prSet/>
      <dgm:spPr/>
      <dgm:t>
        <a:bodyPr/>
        <a:lstStyle/>
        <a:p>
          <a:endParaRPr lang="en-US"/>
        </a:p>
      </dgm:t>
    </dgm:pt>
    <dgm:pt modelId="{1A43C930-D3DF-4B8B-9BDC-CBC8786F840C}" type="sibTrans" cxnId="{E9181CA1-C2F9-40FF-A1DC-11CB0575A71B}">
      <dgm:prSet/>
      <dgm:spPr/>
      <dgm:t>
        <a:bodyPr/>
        <a:lstStyle/>
        <a:p>
          <a:endParaRPr lang="en-US"/>
        </a:p>
      </dgm:t>
    </dgm:pt>
    <dgm:pt modelId="{11A275AB-A7E6-4CEF-84CA-5A98BCD771E3}">
      <dgm:prSet phldrT="[Text]"/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US" dirty="0"/>
            <a:t>Submission of inputs for consideration by the GST 1 co-facilitators.</a:t>
          </a:r>
        </a:p>
      </dgm:t>
    </dgm:pt>
    <dgm:pt modelId="{8D56722B-8D12-441A-B74C-21DCBEE20117}" type="parTrans" cxnId="{D3A8DFD5-14E3-4DD7-B928-98D435C5AC62}">
      <dgm:prSet/>
      <dgm:spPr/>
      <dgm:t>
        <a:bodyPr/>
        <a:lstStyle/>
        <a:p>
          <a:endParaRPr lang="en-US"/>
        </a:p>
      </dgm:t>
    </dgm:pt>
    <dgm:pt modelId="{4629554A-54EA-4B80-98E1-2E3D66F9A6F2}" type="sibTrans" cxnId="{D3A8DFD5-14E3-4DD7-B928-98D435C5AC62}">
      <dgm:prSet/>
      <dgm:spPr/>
      <dgm:t>
        <a:bodyPr/>
        <a:lstStyle/>
        <a:p>
          <a:endParaRPr lang="en-US"/>
        </a:p>
      </dgm:t>
    </dgm:pt>
    <dgm:pt modelId="{F408F9E8-AE67-43BB-A1B0-121EE4BB4A08}">
      <dgm:prSet phldrT="[Text]"/>
      <dgm:spPr/>
      <dgm:t>
        <a:bodyPr/>
        <a:lstStyle/>
        <a:p>
          <a:pPr>
            <a:buNone/>
          </a:pPr>
          <a:r>
            <a:rPr lang="en-US" dirty="0"/>
            <a:t>Technical discussions of the GST inputs (TD1.1-1.3).</a:t>
          </a:r>
        </a:p>
      </dgm:t>
    </dgm:pt>
    <dgm:pt modelId="{CAE9D823-578A-4BFA-9D52-CABEE030DA4C}" type="parTrans" cxnId="{D6A5161A-42E1-4587-A4ED-764D61F63D88}">
      <dgm:prSet/>
      <dgm:spPr/>
      <dgm:t>
        <a:bodyPr/>
        <a:lstStyle/>
        <a:p>
          <a:endParaRPr lang="en-US"/>
        </a:p>
      </dgm:t>
    </dgm:pt>
    <dgm:pt modelId="{901B8F20-85B0-4690-A4EE-9C974709F0FF}" type="sibTrans" cxnId="{D6A5161A-42E1-4587-A4ED-764D61F63D88}">
      <dgm:prSet/>
      <dgm:spPr/>
      <dgm:t>
        <a:bodyPr/>
        <a:lstStyle/>
        <a:p>
          <a:endParaRPr lang="en-US"/>
        </a:p>
      </dgm:t>
    </dgm:pt>
    <dgm:pt modelId="{270C6E6F-9523-4248-A55F-7821D5AF3F7E}" type="pres">
      <dgm:prSet presAssocID="{A6100BF7-48F3-4981-A99E-86CFCB486C66}" presName="Name0" presStyleCnt="0">
        <dgm:presLayoutVars>
          <dgm:chMax val="7"/>
          <dgm:chPref val="7"/>
          <dgm:dir/>
        </dgm:presLayoutVars>
      </dgm:prSet>
      <dgm:spPr/>
    </dgm:pt>
    <dgm:pt modelId="{A28CB015-F97F-4B69-8514-C74329B3BCC2}" type="pres">
      <dgm:prSet presAssocID="{A6100BF7-48F3-4981-A99E-86CFCB486C66}" presName="Name1" presStyleCnt="0"/>
      <dgm:spPr/>
    </dgm:pt>
    <dgm:pt modelId="{8BFAEC99-8018-4959-A447-3DCA57768CA5}" type="pres">
      <dgm:prSet presAssocID="{A6100BF7-48F3-4981-A99E-86CFCB486C66}" presName="cycle" presStyleCnt="0"/>
      <dgm:spPr/>
    </dgm:pt>
    <dgm:pt modelId="{F321E61F-F6A4-4607-AF06-AE7BFCEB040A}" type="pres">
      <dgm:prSet presAssocID="{A6100BF7-48F3-4981-A99E-86CFCB486C66}" presName="srcNode" presStyleLbl="node1" presStyleIdx="0" presStyleCnt="3"/>
      <dgm:spPr/>
    </dgm:pt>
    <dgm:pt modelId="{0558DF12-D547-43B3-A81D-0F72778DE2BA}" type="pres">
      <dgm:prSet presAssocID="{A6100BF7-48F3-4981-A99E-86CFCB486C66}" presName="conn" presStyleLbl="parChTrans1D2" presStyleIdx="0" presStyleCnt="1"/>
      <dgm:spPr/>
    </dgm:pt>
    <dgm:pt modelId="{74F41FCF-3010-4DF1-8338-9A7CAC6FE2DF}" type="pres">
      <dgm:prSet presAssocID="{A6100BF7-48F3-4981-A99E-86CFCB486C66}" presName="extraNode" presStyleLbl="node1" presStyleIdx="0" presStyleCnt="3"/>
      <dgm:spPr/>
    </dgm:pt>
    <dgm:pt modelId="{01A3EFDE-B655-45B2-8547-FC5E7CACE47C}" type="pres">
      <dgm:prSet presAssocID="{A6100BF7-48F3-4981-A99E-86CFCB486C66}" presName="dstNode" presStyleLbl="node1" presStyleIdx="0" presStyleCnt="3"/>
      <dgm:spPr/>
    </dgm:pt>
    <dgm:pt modelId="{10939CB5-FCE0-4864-B1FB-A899704266A1}" type="pres">
      <dgm:prSet presAssocID="{5E4D6136-3F7E-4D20-A4EC-776F6F06EC95}" presName="text_1" presStyleLbl="node1" presStyleIdx="0" presStyleCnt="3" custScaleY="111318">
        <dgm:presLayoutVars>
          <dgm:bulletEnabled val="1"/>
        </dgm:presLayoutVars>
      </dgm:prSet>
      <dgm:spPr/>
    </dgm:pt>
    <dgm:pt modelId="{A1891895-534A-4900-8480-D4761657F13B}" type="pres">
      <dgm:prSet presAssocID="{5E4D6136-3F7E-4D20-A4EC-776F6F06EC95}" presName="accent_1" presStyleCnt="0"/>
      <dgm:spPr/>
    </dgm:pt>
    <dgm:pt modelId="{759F9C77-8ED3-458A-B3D0-DBB32B54BAA7}" type="pres">
      <dgm:prSet presAssocID="{5E4D6136-3F7E-4D20-A4EC-776F6F06EC95}" presName="accentRepeatNode" presStyleLbl="solidFgAcc1" presStyleIdx="0" presStyleCnt="3"/>
      <dgm:spPr/>
    </dgm:pt>
    <dgm:pt modelId="{687B670E-3C2A-4A45-85BD-292D0CA6F783}" type="pres">
      <dgm:prSet presAssocID="{11A275AB-A7E6-4CEF-84CA-5A98BCD771E3}" presName="text_2" presStyleLbl="node1" presStyleIdx="1" presStyleCnt="3">
        <dgm:presLayoutVars>
          <dgm:bulletEnabled val="1"/>
        </dgm:presLayoutVars>
      </dgm:prSet>
      <dgm:spPr/>
    </dgm:pt>
    <dgm:pt modelId="{526BAD67-2190-453A-827F-4C9635024BE2}" type="pres">
      <dgm:prSet presAssocID="{11A275AB-A7E6-4CEF-84CA-5A98BCD771E3}" presName="accent_2" presStyleCnt="0"/>
      <dgm:spPr/>
    </dgm:pt>
    <dgm:pt modelId="{CD9B4FFC-CC01-45C8-8A40-6CC8A7200435}" type="pres">
      <dgm:prSet presAssocID="{11A275AB-A7E6-4CEF-84CA-5A98BCD771E3}" presName="accentRepeatNode" presStyleLbl="solidFgAcc1" presStyleIdx="1" presStyleCnt="3"/>
      <dgm:spPr>
        <a:ln>
          <a:solidFill>
            <a:srgbClr val="0070C0"/>
          </a:solidFill>
        </a:ln>
      </dgm:spPr>
    </dgm:pt>
    <dgm:pt modelId="{380BD519-6D89-4E68-BD67-2F4D36A8EDF6}" type="pres">
      <dgm:prSet presAssocID="{F408F9E8-AE67-43BB-A1B0-121EE4BB4A08}" presName="text_3" presStyleLbl="node1" presStyleIdx="2" presStyleCnt="3">
        <dgm:presLayoutVars>
          <dgm:bulletEnabled val="1"/>
        </dgm:presLayoutVars>
      </dgm:prSet>
      <dgm:spPr/>
    </dgm:pt>
    <dgm:pt modelId="{33D6F3A5-1ACE-42C7-9482-99BC8AD25F59}" type="pres">
      <dgm:prSet presAssocID="{F408F9E8-AE67-43BB-A1B0-121EE4BB4A08}" presName="accent_3" presStyleCnt="0"/>
      <dgm:spPr/>
    </dgm:pt>
    <dgm:pt modelId="{8E334544-0F52-4C8E-84CC-A14B6E1C2DCB}" type="pres">
      <dgm:prSet presAssocID="{F408F9E8-AE67-43BB-A1B0-121EE4BB4A08}" presName="accentRepeatNode" presStyleLbl="solidFgAcc1" presStyleIdx="2" presStyleCnt="3"/>
      <dgm:spPr>
        <a:ln>
          <a:solidFill>
            <a:schemeClr val="accent4"/>
          </a:solidFill>
        </a:ln>
      </dgm:spPr>
    </dgm:pt>
  </dgm:ptLst>
  <dgm:cxnLst>
    <dgm:cxn modelId="{D6A5161A-42E1-4587-A4ED-764D61F63D88}" srcId="{A6100BF7-48F3-4981-A99E-86CFCB486C66}" destId="{F408F9E8-AE67-43BB-A1B0-121EE4BB4A08}" srcOrd="2" destOrd="0" parTransId="{CAE9D823-578A-4BFA-9D52-CABEE030DA4C}" sibTransId="{901B8F20-85B0-4690-A4EE-9C974709F0FF}"/>
    <dgm:cxn modelId="{6C39B21D-122C-4BFA-B68D-3A050D8ED668}" type="presOf" srcId="{5E4D6136-3F7E-4D20-A4EC-776F6F06EC95}" destId="{10939CB5-FCE0-4864-B1FB-A899704266A1}" srcOrd="0" destOrd="0" presId="urn:microsoft.com/office/officeart/2008/layout/VerticalCurvedList"/>
    <dgm:cxn modelId="{9D4DFB62-80C8-4032-AD35-0DE2C82F327D}" type="presOf" srcId="{1A43C930-D3DF-4B8B-9BDC-CBC8786F840C}" destId="{0558DF12-D547-43B3-A81D-0F72778DE2BA}" srcOrd="0" destOrd="0" presId="urn:microsoft.com/office/officeart/2008/layout/VerticalCurvedList"/>
    <dgm:cxn modelId="{B0A9CE48-54DD-4AA1-862E-11CD34E0DF04}" type="presOf" srcId="{11A275AB-A7E6-4CEF-84CA-5A98BCD771E3}" destId="{687B670E-3C2A-4A45-85BD-292D0CA6F783}" srcOrd="0" destOrd="0" presId="urn:microsoft.com/office/officeart/2008/layout/VerticalCurvedList"/>
    <dgm:cxn modelId="{4B5DEC4E-67CE-4A5A-9CDC-A9D52516202C}" type="presOf" srcId="{A6100BF7-48F3-4981-A99E-86CFCB486C66}" destId="{270C6E6F-9523-4248-A55F-7821D5AF3F7E}" srcOrd="0" destOrd="0" presId="urn:microsoft.com/office/officeart/2008/layout/VerticalCurvedList"/>
    <dgm:cxn modelId="{E9181CA1-C2F9-40FF-A1DC-11CB0575A71B}" srcId="{A6100BF7-48F3-4981-A99E-86CFCB486C66}" destId="{5E4D6136-3F7E-4D20-A4EC-776F6F06EC95}" srcOrd="0" destOrd="0" parTransId="{E702ED22-A939-4A6A-9852-EB82E0586C1D}" sibTransId="{1A43C930-D3DF-4B8B-9BDC-CBC8786F840C}"/>
    <dgm:cxn modelId="{41D62EC3-0A3E-41FD-8AD1-3C31F26C2136}" type="presOf" srcId="{F408F9E8-AE67-43BB-A1B0-121EE4BB4A08}" destId="{380BD519-6D89-4E68-BD67-2F4D36A8EDF6}" srcOrd="0" destOrd="0" presId="urn:microsoft.com/office/officeart/2008/layout/VerticalCurvedList"/>
    <dgm:cxn modelId="{D3A8DFD5-14E3-4DD7-B928-98D435C5AC62}" srcId="{A6100BF7-48F3-4981-A99E-86CFCB486C66}" destId="{11A275AB-A7E6-4CEF-84CA-5A98BCD771E3}" srcOrd="1" destOrd="0" parTransId="{8D56722B-8D12-441A-B74C-21DCBEE20117}" sibTransId="{4629554A-54EA-4B80-98E1-2E3D66F9A6F2}"/>
    <dgm:cxn modelId="{61074A88-54E4-449D-B28C-F064EB3C74DA}" type="presParOf" srcId="{270C6E6F-9523-4248-A55F-7821D5AF3F7E}" destId="{A28CB015-F97F-4B69-8514-C74329B3BCC2}" srcOrd="0" destOrd="0" presId="urn:microsoft.com/office/officeart/2008/layout/VerticalCurvedList"/>
    <dgm:cxn modelId="{4A6B288C-B651-4B9E-9F5A-1DF0A8FD60CE}" type="presParOf" srcId="{A28CB015-F97F-4B69-8514-C74329B3BCC2}" destId="{8BFAEC99-8018-4959-A447-3DCA57768CA5}" srcOrd="0" destOrd="0" presId="urn:microsoft.com/office/officeart/2008/layout/VerticalCurvedList"/>
    <dgm:cxn modelId="{0D10A72F-DB11-4A8C-B6DA-90192CA32F17}" type="presParOf" srcId="{8BFAEC99-8018-4959-A447-3DCA57768CA5}" destId="{F321E61F-F6A4-4607-AF06-AE7BFCEB040A}" srcOrd="0" destOrd="0" presId="urn:microsoft.com/office/officeart/2008/layout/VerticalCurvedList"/>
    <dgm:cxn modelId="{4BCEC52A-CD64-4E3F-B844-7B7FD0479C52}" type="presParOf" srcId="{8BFAEC99-8018-4959-A447-3DCA57768CA5}" destId="{0558DF12-D547-43B3-A81D-0F72778DE2BA}" srcOrd="1" destOrd="0" presId="urn:microsoft.com/office/officeart/2008/layout/VerticalCurvedList"/>
    <dgm:cxn modelId="{B5AD6F65-C92F-43D4-8B98-E98B9B43881D}" type="presParOf" srcId="{8BFAEC99-8018-4959-A447-3DCA57768CA5}" destId="{74F41FCF-3010-4DF1-8338-9A7CAC6FE2DF}" srcOrd="2" destOrd="0" presId="urn:microsoft.com/office/officeart/2008/layout/VerticalCurvedList"/>
    <dgm:cxn modelId="{6DDF4B9C-5329-41FD-B27F-097DE942CC6E}" type="presParOf" srcId="{8BFAEC99-8018-4959-A447-3DCA57768CA5}" destId="{01A3EFDE-B655-45B2-8547-FC5E7CACE47C}" srcOrd="3" destOrd="0" presId="urn:microsoft.com/office/officeart/2008/layout/VerticalCurvedList"/>
    <dgm:cxn modelId="{3C9C79F5-DE6F-4E13-A8B2-AFBDFEF274B8}" type="presParOf" srcId="{A28CB015-F97F-4B69-8514-C74329B3BCC2}" destId="{10939CB5-FCE0-4864-B1FB-A899704266A1}" srcOrd="1" destOrd="0" presId="urn:microsoft.com/office/officeart/2008/layout/VerticalCurvedList"/>
    <dgm:cxn modelId="{BA314478-E2ED-4C46-BBF3-8C0E0766A089}" type="presParOf" srcId="{A28CB015-F97F-4B69-8514-C74329B3BCC2}" destId="{A1891895-534A-4900-8480-D4761657F13B}" srcOrd="2" destOrd="0" presId="urn:microsoft.com/office/officeart/2008/layout/VerticalCurvedList"/>
    <dgm:cxn modelId="{C8453D31-5498-4B25-8AE5-2014E8CFF57D}" type="presParOf" srcId="{A1891895-534A-4900-8480-D4761657F13B}" destId="{759F9C77-8ED3-458A-B3D0-DBB32B54BAA7}" srcOrd="0" destOrd="0" presId="urn:microsoft.com/office/officeart/2008/layout/VerticalCurvedList"/>
    <dgm:cxn modelId="{A998EEDE-0CDD-4625-B543-14D370C6CE39}" type="presParOf" srcId="{A28CB015-F97F-4B69-8514-C74329B3BCC2}" destId="{687B670E-3C2A-4A45-85BD-292D0CA6F783}" srcOrd="3" destOrd="0" presId="urn:microsoft.com/office/officeart/2008/layout/VerticalCurvedList"/>
    <dgm:cxn modelId="{27AEBB73-BCA8-49F6-AB4A-0505FD8ADA87}" type="presParOf" srcId="{A28CB015-F97F-4B69-8514-C74329B3BCC2}" destId="{526BAD67-2190-453A-827F-4C9635024BE2}" srcOrd="4" destOrd="0" presId="urn:microsoft.com/office/officeart/2008/layout/VerticalCurvedList"/>
    <dgm:cxn modelId="{5D3CBBC7-EB0C-4DD7-AAD4-EF8DA508E84C}" type="presParOf" srcId="{526BAD67-2190-453A-827F-4C9635024BE2}" destId="{CD9B4FFC-CC01-45C8-8A40-6CC8A7200435}" srcOrd="0" destOrd="0" presId="urn:microsoft.com/office/officeart/2008/layout/VerticalCurvedList"/>
    <dgm:cxn modelId="{BC883A71-5178-4799-9A2D-48826856F514}" type="presParOf" srcId="{A28CB015-F97F-4B69-8514-C74329B3BCC2}" destId="{380BD519-6D89-4E68-BD67-2F4D36A8EDF6}" srcOrd="5" destOrd="0" presId="urn:microsoft.com/office/officeart/2008/layout/VerticalCurvedList"/>
    <dgm:cxn modelId="{E1FF9612-4B68-4033-BBF0-E4EDCFA8EE8E}" type="presParOf" srcId="{A28CB015-F97F-4B69-8514-C74329B3BCC2}" destId="{33D6F3A5-1ACE-42C7-9482-99BC8AD25F59}" srcOrd="6" destOrd="0" presId="urn:microsoft.com/office/officeart/2008/layout/VerticalCurvedList"/>
    <dgm:cxn modelId="{ACB4844C-D907-435C-A74A-732A7EBE9E5B}" type="presParOf" srcId="{33D6F3A5-1ACE-42C7-9482-99BC8AD25F59}" destId="{8E334544-0F52-4C8E-84CC-A14B6E1C2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283545-D948-4AB0-9B07-ED74B6BC3D7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6107D4BA-2D9F-46FB-9033-706E297C95D1}">
      <dgm:prSet phldrT="[Text]"/>
      <dgm:spPr/>
      <dgm:t>
        <a:bodyPr/>
        <a:lstStyle/>
        <a:p>
          <a:r>
            <a:rPr lang="en-US" b="1" dirty="0"/>
            <a:t>Assessment </a:t>
          </a:r>
        </a:p>
        <a:p>
          <a:r>
            <a:rPr lang="en-US" b="1" dirty="0"/>
            <a:t>(NDC + implementation)</a:t>
          </a:r>
        </a:p>
      </dgm:t>
    </dgm:pt>
    <dgm:pt modelId="{B07D6FCA-3CE8-4540-8C82-01EEC6854003}" type="parTrans" cxnId="{4425179C-D944-4609-AD18-A548E7A7C7B0}">
      <dgm:prSet/>
      <dgm:spPr/>
      <dgm:t>
        <a:bodyPr/>
        <a:lstStyle/>
        <a:p>
          <a:endParaRPr lang="en-US" b="1"/>
        </a:p>
      </dgm:t>
    </dgm:pt>
    <dgm:pt modelId="{E68FE8E1-D8DB-4FC5-A609-6B20592F56CD}" type="sibTrans" cxnId="{4425179C-D944-4609-AD18-A548E7A7C7B0}">
      <dgm:prSet/>
      <dgm:spPr/>
      <dgm:t>
        <a:bodyPr/>
        <a:lstStyle/>
        <a:p>
          <a:endParaRPr lang="en-US" b="1"/>
        </a:p>
      </dgm:t>
    </dgm:pt>
    <dgm:pt modelId="{3A531A87-A14B-4293-A753-4F9E62CDCC6E}">
      <dgm:prSet phldrT="[Text]"/>
      <dgm:spPr/>
      <dgm:t>
        <a:bodyPr/>
        <a:lstStyle/>
        <a:p>
          <a:r>
            <a:rPr lang="en-US" b="1" dirty="0"/>
            <a:t>Support for small projects</a:t>
          </a:r>
        </a:p>
      </dgm:t>
    </dgm:pt>
    <dgm:pt modelId="{03EC5859-9EB6-401F-8698-086786721670}" type="parTrans" cxnId="{22D2D638-6E6E-422F-AC61-4B8916EB58E0}">
      <dgm:prSet/>
      <dgm:spPr/>
      <dgm:t>
        <a:bodyPr/>
        <a:lstStyle/>
        <a:p>
          <a:endParaRPr lang="en-US" b="1"/>
        </a:p>
      </dgm:t>
    </dgm:pt>
    <dgm:pt modelId="{6204F98B-2887-4192-BD4F-5AAE44760DFC}" type="sibTrans" cxnId="{22D2D638-6E6E-422F-AC61-4B8916EB58E0}">
      <dgm:prSet/>
      <dgm:spPr/>
      <dgm:t>
        <a:bodyPr/>
        <a:lstStyle/>
        <a:p>
          <a:endParaRPr lang="en-US" b="1"/>
        </a:p>
      </dgm:t>
    </dgm:pt>
    <dgm:pt modelId="{4C2B7193-372B-4535-A769-69560D311A92}">
      <dgm:prSet phldrT="[Text]"/>
      <dgm:spPr/>
      <dgm:t>
        <a:bodyPr/>
        <a:lstStyle/>
        <a:p>
          <a:r>
            <a:rPr lang="en-US" b="1" dirty="0"/>
            <a:t>Capacity building (GST-related topics and timelines)</a:t>
          </a:r>
        </a:p>
      </dgm:t>
    </dgm:pt>
    <dgm:pt modelId="{C80E7ACC-10E7-4D18-9455-AFD8FCE50B76}" type="parTrans" cxnId="{7FC7FDCF-76BB-410F-8BA3-DD0DF3BE3E24}">
      <dgm:prSet/>
      <dgm:spPr/>
      <dgm:t>
        <a:bodyPr/>
        <a:lstStyle/>
        <a:p>
          <a:endParaRPr lang="en-US" b="1"/>
        </a:p>
      </dgm:t>
    </dgm:pt>
    <dgm:pt modelId="{DB5A8964-DC4C-4689-BF5F-F8CF30F8069E}" type="sibTrans" cxnId="{7FC7FDCF-76BB-410F-8BA3-DD0DF3BE3E24}">
      <dgm:prSet/>
      <dgm:spPr/>
      <dgm:t>
        <a:bodyPr/>
        <a:lstStyle/>
        <a:p>
          <a:endParaRPr lang="en-US" b="1"/>
        </a:p>
      </dgm:t>
    </dgm:pt>
    <dgm:pt modelId="{276FEA5B-4568-4828-AE77-40FA17BEE507}">
      <dgm:prSet phldrT="[Text]"/>
      <dgm:spPr/>
      <dgm:t>
        <a:bodyPr/>
        <a:lstStyle/>
        <a:p>
          <a:r>
            <a:rPr lang="en-US" b="1" dirty="0"/>
            <a:t>Endorsement of Parties </a:t>
          </a:r>
        </a:p>
      </dgm:t>
    </dgm:pt>
    <dgm:pt modelId="{995ED95E-4AC0-4031-BBC0-237E1D4EE274}" type="parTrans" cxnId="{459F49DC-58C5-4F53-95D9-04DE87EFC340}">
      <dgm:prSet/>
      <dgm:spPr/>
      <dgm:t>
        <a:bodyPr/>
        <a:lstStyle/>
        <a:p>
          <a:endParaRPr lang="en-US" b="1"/>
        </a:p>
      </dgm:t>
    </dgm:pt>
    <dgm:pt modelId="{C03C4ECB-4AF1-452D-B3A3-8EC216BAA367}" type="sibTrans" cxnId="{459F49DC-58C5-4F53-95D9-04DE87EFC340}">
      <dgm:prSet/>
      <dgm:spPr/>
      <dgm:t>
        <a:bodyPr/>
        <a:lstStyle/>
        <a:p>
          <a:endParaRPr lang="en-US" b="1"/>
        </a:p>
      </dgm:t>
    </dgm:pt>
    <dgm:pt modelId="{467567C9-18A6-4877-ADFD-03D011CD11E1}" type="pres">
      <dgm:prSet presAssocID="{F4283545-D948-4AB0-9B07-ED74B6BC3D73}" presName="compositeShape" presStyleCnt="0">
        <dgm:presLayoutVars>
          <dgm:chMax val="7"/>
          <dgm:dir/>
          <dgm:resizeHandles val="exact"/>
        </dgm:presLayoutVars>
      </dgm:prSet>
      <dgm:spPr/>
    </dgm:pt>
    <dgm:pt modelId="{90636E37-729E-4186-AC14-E7329122A11F}" type="pres">
      <dgm:prSet presAssocID="{F4283545-D948-4AB0-9B07-ED74B6BC3D73}" presName="wedge1" presStyleLbl="node1" presStyleIdx="0" presStyleCnt="4"/>
      <dgm:spPr/>
    </dgm:pt>
    <dgm:pt modelId="{53A03CD7-47A7-44D5-AD11-CF68E5CCE5BB}" type="pres">
      <dgm:prSet presAssocID="{F4283545-D948-4AB0-9B07-ED74B6BC3D73}" presName="dummy1a" presStyleCnt="0"/>
      <dgm:spPr/>
    </dgm:pt>
    <dgm:pt modelId="{4AE00A55-A90E-49FB-8D47-64D3B3276CD4}" type="pres">
      <dgm:prSet presAssocID="{F4283545-D948-4AB0-9B07-ED74B6BC3D73}" presName="dummy1b" presStyleCnt="0"/>
      <dgm:spPr/>
    </dgm:pt>
    <dgm:pt modelId="{AD68E12D-1F89-40ED-80FA-8601CEA81C70}" type="pres">
      <dgm:prSet presAssocID="{F4283545-D948-4AB0-9B07-ED74B6BC3D7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70AD53-8DF8-41B9-920F-00AAC4DB31BA}" type="pres">
      <dgm:prSet presAssocID="{F4283545-D948-4AB0-9B07-ED74B6BC3D73}" presName="wedge2" presStyleLbl="node1" presStyleIdx="1" presStyleCnt="4"/>
      <dgm:spPr/>
    </dgm:pt>
    <dgm:pt modelId="{3A63B892-8726-4303-8849-C716211EBDB2}" type="pres">
      <dgm:prSet presAssocID="{F4283545-D948-4AB0-9B07-ED74B6BC3D73}" presName="dummy2a" presStyleCnt="0"/>
      <dgm:spPr/>
    </dgm:pt>
    <dgm:pt modelId="{FED47D18-684C-40DC-8D20-B54945E8F137}" type="pres">
      <dgm:prSet presAssocID="{F4283545-D948-4AB0-9B07-ED74B6BC3D73}" presName="dummy2b" presStyleCnt="0"/>
      <dgm:spPr/>
    </dgm:pt>
    <dgm:pt modelId="{66AF0D7B-F34A-41C0-9CB3-8A29846F3FEE}" type="pres">
      <dgm:prSet presAssocID="{F4283545-D948-4AB0-9B07-ED74B6BC3D7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48631AB-D827-4AAC-85F5-1677B19F2DB8}" type="pres">
      <dgm:prSet presAssocID="{F4283545-D948-4AB0-9B07-ED74B6BC3D73}" presName="wedge3" presStyleLbl="node1" presStyleIdx="2" presStyleCnt="4"/>
      <dgm:spPr/>
    </dgm:pt>
    <dgm:pt modelId="{731177F6-3E8F-40AD-8EE3-CAE74705E0C9}" type="pres">
      <dgm:prSet presAssocID="{F4283545-D948-4AB0-9B07-ED74B6BC3D73}" presName="dummy3a" presStyleCnt="0"/>
      <dgm:spPr/>
    </dgm:pt>
    <dgm:pt modelId="{64D4986D-426B-4E53-8618-546C6F9E599C}" type="pres">
      <dgm:prSet presAssocID="{F4283545-D948-4AB0-9B07-ED74B6BC3D73}" presName="dummy3b" presStyleCnt="0"/>
      <dgm:spPr/>
    </dgm:pt>
    <dgm:pt modelId="{DF995C8F-54CD-4904-AC93-8CB5018944D5}" type="pres">
      <dgm:prSet presAssocID="{F4283545-D948-4AB0-9B07-ED74B6BC3D7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2382CB-7B13-49B0-A7DF-81F7637F5677}" type="pres">
      <dgm:prSet presAssocID="{F4283545-D948-4AB0-9B07-ED74B6BC3D73}" presName="wedge4" presStyleLbl="node1" presStyleIdx="3" presStyleCnt="4"/>
      <dgm:spPr/>
    </dgm:pt>
    <dgm:pt modelId="{BBE46BD6-A610-4491-8AF8-109CCA824CF4}" type="pres">
      <dgm:prSet presAssocID="{F4283545-D948-4AB0-9B07-ED74B6BC3D73}" presName="dummy4a" presStyleCnt="0"/>
      <dgm:spPr/>
    </dgm:pt>
    <dgm:pt modelId="{79B94A12-BE4A-4F11-8DB5-958953869B7A}" type="pres">
      <dgm:prSet presAssocID="{F4283545-D948-4AB0-9B07-ED74B6BC3D73}" presName="dummy4b" presStyleCnt="0"/>
      <dgm:spPr/>
    </dgm:pt>
    <dgm:pt modelId="{7A4DF060-6053-4F81-BE16-F15F21E9E065}" type="pres">
      <dgm:prSet presAssocID="{F4283545-D948-4AB0-9B07-ED74B6BC3D7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35E59DC-BEBA-4F70-9295-FAC6940DC10E}" type="pres">
      <dgm:prSet presAssocID="{E68FE8E1-D8DB-4FC5-A609-6B20592F56CD}" presName="arrowWedge1" presStyleLbl="fgSibTrans2D1" presStyleIdx="0" presStyleCnt="4"/>
      <dgm:spPr/>
    </dgm:pt>
    <dgm:pt modelId="{E96502A7-06E4-4427-A0BB-8D8288390334}" type="pres">
      <dgm:prSet presAssocID="{6204F98B-2887-4192-BD4F-5AAE44760DFC}" presName="arrowWedge2" presStyleLbl="fgSibTrans2D1" presStyleIdx="1" presStyleCnt="4"/>
      <dgm:spPr/>
    </dgm:pt>
    <dgm:pt modelId="{A6D6859F-143B-413B-AADB-41EAD6042A61}" type="pres">
      <dgm:prSet presAssocID="{DB5A8964-DC4C-4689-BF5F-F8CF30F8069E}" presName="arrowWedge3" presStyleLbl="fgSibTrans2D1" presStyleIdx="2" presStyleCnt="4"/>
      <dgm:spPr/>
    </dgm:pt>
    <dgm:pt modelId="{8882FBC1-7550-400A-9E54-25AFFEB74426}" type="pres">
      <dgm:prSet presAssocID="{C03C4ECB-4AF1-452D-B3A3-8EC216BAA367}" presName="arrowWedge4" presStyleLbl="fgSibTrans2D1" presStyleIdx="3" presStyleCnt="4"/>
      <dgm:spPr/>
    </dgm:pt>
  </dgm:ptLst>
  <dgm:cxnLst>
    <dgm:cxn modelId="{BF2E8910-E481-4276-9B08-25E310F188A3}" type="presOf" srcId="{4C2B7193-372B-4535-A769-69560D311A92}" destId="{DF995C8F-54CD-4904-AC93-8CB5018944D5}" srcOrd="1" destOrd="0" presId="urn:microsoft.com/office/officeart/2005/8/layout/cycle8"/>
    <dgm:cxn modelId="{22D2D638-6E6E-422F-AC61-4B8916EB58E0}" srcId="{F4283545-D948-4AB0-9B07-ED74B6BC3D73}" destId="{3A531A87-A14B-4293-A753-4F9E62CDCC6E}" srcOrd="1" destOrd="0" parTransId="{03EC5859-9EB6-401F-8698-086786721670}" sibTransId="{6204F98B-2887-4192-BD4F-5AAE44760DFC}"/>
    <dgm:cxn modelId="{A4A3723B-8801-4F53-8969-B74DBB38D8F4}" type="presOf" srcId="{3A531A87-A14B-4293-A753-4F9E62CDCC6E}" destId="{66AF0D7B-F34A-41C0-9CB3-8A29846F3FEE}" srcOrd="1" destOrd="0" presId="urn:microsoft.com/office/officeart/2005/8/layout/cycle8"/>
    <dgm:cxn modelId="{365F105B-35A1-4728-8611-A336EDB3B847}" type="presOf" srcId="{3A531A87-A14B-4293-A753-4F9E62CDCC6E}" destId="{7670AD53-8DF8-41B9-920F-00AAC4DB31BA}" srcOrd="0" destOrd="0" presId="urn:microsoft.com/office/officeart/2005/8/layout/cycle8"/>
    <dgm:cxn modelId="{F51CA761-5DFB-4E79-8505-B935011671AE}" type="presOf" srcId="{F4283545-D948-4AB0-9B07-ED74B6BC3D73}" destId="{467567C9-18A6-4877-ADFD-03D011CD11E1}" srcOrd="0" destOrd="0" presId="urn:microsoft.com/office/officeart/2005/8/layout/cycle8"/>
    <dgm:cxn modelId="{2F3CE450-DA6E-49BA-B150-339BB0738FA0}" type="presOf" srcId="{4C2B7193-372B-4535-A769-69560D311A92}" destId="{648631AB-D827-4AAC-85F5-1677B19F2DB8}" srcOrd="0" destOrd="0" presId="urn:microsoft.com/office/officeart/2005/8/layout/cycle8"/>
    <dgm:cxn modelId="{4425179C-D944-4609-AD18-A548E7A7C7B0}" srcId="{F4283545-D948-4AB0-9B07-ED74B6BC3D73}" destId="{6107D4BA-2D9F-46FB-9033-706E297C95D1}" srcOrd="0" destOrd="0" parTransId="{B07D6FCA-3CE8-4540-8C82-01EEC6854003}" sibTransId="{E68FE8E1-D8DB-4FC5-A609-6B20592F56CD}"/>
    <dgm:cxn modelId="{0AD860C3-1448-4DE5-B51B-9EDD942C2E0F}" type="presOf" srcId="{276FEA5B-4568-4828-AE77-40FA17BEE507}" destId="{7A4DF060-6053-4F81-BE16-F15F21E9E065}" srcOrd="1" destOrd="0" presId="urn:microsoft.com/office/officeart/2005/8/layout/cycle8"/>
    <dgm:cxn modelId="{A33FBFCE-016C-461F-980F-B4537727B8D9}" type="presOf" srcId="{6107D4BA-2D9F-46FB-9033-706E297C95D1}" destId="{AD68E12D-1F89-40ED-80FA-8601CEA81C70}" srcOrd="1" destOrd="0" presId="urn:microsoft.com/office/officeart/2005/8/layout/cycle8"/>
    <dgm:cxn modelId="{7FC7FDCF-76BB-410F-8BA3-DD0DF3BE3E24}" srcId="{F4283545-D948-4AB0-9B07-ED74B6BC3D73}" destId="{4C2B7193-372B-4535-A769-69560D311A92}" srcOrd="2" destOrd="0" parTransId="{C80E7ACC-10E7-4D18-9455-AFD8FCE50B76}" sibTransId="{DB5A8964-DC4C-4689-BF5F-F8CF30F8069E}"/>
    <dgm:cxn modelId="{459F49DC-58C5-4F53-95D9-04DE87EFC340}" srcId="{F4283545-D948-4AB0-9B07-ED74B6BC3D73}" destId="{276FEA5B-4568-4828-AE77-40FA17BEE507}" srcOrd="3" destOrd="0" parTransId="{995ED95E-4AC0-4031-BBC0-237E1D4EE274}" sibTransId="{C03C4ECB-4AF1-452D-B3A3-8EC216BAA367}"/>
    <dgm:cxn modelId="{ACC5BBE0-D4EC-4925-A9E7-3F88B1F452E7}" type="presOf" srcId="{6107D4BA-2D9F-46FB-9033-706E297C95D1}" destId="{90636E37-729E-4186-AC14-E7329122A11F}" srcOrd="0" destOrd="0" presId="urn:microsoft.com/office/officeart/2005/8/layout/cycle8"/>
    <dgm:cxn modelId="{9ED5CCED-9450-4ED7-A55E-0D622AA198D8}" type="presOf" srcId="{276FEA5B-4568-4828-AE77-40FA17BEE507}" destId="{982382CB-7B13-49B0-A7DF-81F7637F5677}" srcOrd="0" destOrd="0" presId="urn:microsoft.com/office/officeart/2005/8/layout/cycle8"/>
    <dgm:cxn modelId="{0D6B85EE-F8AD-42A7-9E5C-07D3932A9250}" type="presParOf" srcId="{467567C9-18A6-4877-ADFD-03D011CD11E1}" destId="{90636E37-729E-4186-AC14-E7329122A11F}" srcOrd="0" destOrd="0" presId="urn:microsoft.com/office/officeart/2005/8/layout/cycle8"/>
    <dgm:cxn modelId="{87D0972A-CDEF-4A33-A72D-375966EF025D}" type="presParOf" srcId="{467567C9-18A6-4877-ADFD-03D011CD11E1}" destId="{53A03CD7-47A7-44D5-AD11-CF68E5CCE5BB}" srcOrd="1" destOrd="0" presId="urn:microsoft.com/office/officeart/2005/8/layout/cycle8"/>
    <dgm:cxn modelId="{31C30515-466A-488E-A10A-957669B0FC9B}" type="presParOf" srcId="{467567C9-18A6-4877-ADFD-03D011CD11E1}" destId="{4AE00A55-A90E-49FB-8D47-64D3B3276CD4}" srcOrd="2" destOrd="0" presId="urn:microsoft.com/office/officeart/2005/8/layout/cycle8"/>
    <dgm:cxn modelId="{1135B939-DA52-4EE9-811B-5FA8F6843FDA}" type="presParOf" srcId="{467567C9-18A6-4877-ADFD-03D011CD11E1}" destId="{AD68E12D-1F89-40ED-80FA-8601CEA81C70}" srcOrd="3" destOrd="0" presId="urn:microsoft.com/office/officeart/2005/8/layout/cycle8"/>
    <dgm:cxn modelId="{630F1575-6991-4D08-875B-51E27CEF6C98}" type="presParOf" srcId="{467567C9-18A6-4877-ADFD-03D011CD11E1}" destId="{7670AD53-8DF8-41B9-920F-00AAC4DB31BA}" srcOrd="4" destOrd="0" presId="urn:microsoft.com/office/officeart/2005/8/layout/cycle8"/>
    <dgm:cxn modelId="{9CB8FF8B-BC79-4DC0-8183-9ABBBEE6B356}" type="presParOf" srcId="{467567C9-18A6-4877-ADFD-03D011CD11E1}" destId="{3A63B892-8726-4303-8849-C716211EBDB2}" srcOrd="5" destOrd="0" presId="urn:microsoft.com/office/officeart/2005/8/layout/cycle8"/>
    <dgm:cxn modelId="{BB02FFF9-9821-4075-8B17-AB106CEC4C70}" type="presParOf" srcId="{467567C9-18A6-4877-ADFD-03D011CD11E1}" destId="{FED47D18-684C-40DC-8D20-B54945E8F137}" srcOrd="6" destOrd="0" presId="urn:microsoft.com/office/officeart/2005/8/layout/cycle8"/>
    <dgm:cxn modelId="{128AF876-F6A9-4598-A93B-08EFE9555E12}" type="presParOf" srcId="{467567C9-18A6-4877-ADFD-03D011CD11E1}" destId="{66AF0D7B-F34A-41C0-9CB3-8A29846F3FEE}" srcOrd="7" destOrd="0" presId="urn:microsoft.com/office/officeart/2005/8/layout/cycle8"/>
    <dgm:cxn modelId="{B2454C7C-03F1-4706-A75E-869DAFD3B3ED}" type="presParOf" srcId="{467567C9-18A6-4877-ADFD-03D011CD11E1}" destId="{648631AB-D827-4AAC-85F5-1677B19F2DB8}" srcOrd="8" destOrd="0" presId="urn:microsoft.com/office/officeart/2005/8/layout/cycle8"/>
    <dgm:cxn modelId="{B9D48AFA-A4CE-479A-9365-4B2D21A3C091}" type="presParOf" srcId="{467567C9-18A6-4877-ADFD-03D011CD11E1}" destId="{731177F6-3E8F-40AD-8EE3-CAE74705E0C9}" srcOrd="9" destOrd="0" presId="urn:microsoft.com/office/officeart/2005/8/layout/cycle8"/>
    <dgm:cxn modelId="{A0AA2A34-384F-4AD4-B8B7-5138970A38A3}" type="presParOf" srcId="{467567C9-18A6-4877-ADFD-03D011CD11E1}" destId="{64D4986D-426B-4E53-8618-546C6F9E599C}" srcOrd="10" destOrd="0" presId="urn:microsoft.com/office/officeart/2005/8/layout/cycle8"/>
    <dgm:cxn modelId="{E34D74A5-1155-4897-AA30-DB214017B07F}" type="presParOf" srcId="{467567C9-18A6-4877-ADFD-03D011CD11E1}" destId="{DF995C8F-54CD-4904-AC93-8CB5018944D5}" srcOrd="11" destOrd="0" presId="urn:microsoft.com/office/officeart/2005/8/layout/cycle8"/>
    <dgm:cxn modelId="{930B1F60-12DC-4C8F-9198-71534330CEE8}" type="presParOf" srcId="{467567C9-18A6-4877-ADFD-03D011CD11E1}" destId="{982382CB-7B13-49B0-A7DF-81F7637F5677}" srcOrd="12" destOrd="0" presId="urn:microsoft.com/office/officeart/2005/8/layout/cycle8"/>
    <dgm:cxn modelId="{10ABAD56-22AC-4852-B77E-498FBB13FF16}" type="presParOf" srcId="{467567C9-18A6-4877-ADFD-03D011CD11E1}" destId="{BBE46BD6-A610-4491-8AF8-109CCA824CF4}" srcOrd="13" destOrd="0" presId="urn:microsoft.com/office/officeart/2005/8/layout/cycle8"/>
    <dgm:cxn modelId="{813FB429-C8A6-4C5C-BF7E-181C6B5B240E}" type="presParOf" srcId="{467567C9-18A6-4877-ADFD-03D011CD11E1}" destId="{79B94A12-BE4A-4F11-8DB5-958953869B7A}" srcOrd="14" destOrd="0" presId="urn:microsoft.com/office/officeart/2005/8/layout/cycle8"/>
    <dgm:cxn modelId="{8885DBC9-C390-4AB1-B286-F75102159F26}" type="presParOf" srcId="{467567C9-18A6-4877-ADFD-03D011CD11E1}" destId="{7A4DF060-6053-4F81-BE16-F15F21E9E065}" srcOrd="15" destOrd="0" presId="urn:microsoft.com/office/officeart/2005/8/layout/cycle8"/>
    <dgm:cxn modelId="{F816BD55-D19D-412B-B888-C70D9C617804}" type="presParOf" srcId="{467567C9-18A6-4877-ADFD-03D011CD11E1}" destId="{A35E59DC-BEBA-4F70-9295-FAC6940DC10E}" srcOrd="16" destOrd="0" presId="urn:microsoft.com/office/officeart/2005/8/layout/cycle8"/>
    <dgm:cxn modelId="{84D3C686-3358-4101-8428-97F6505B5AF6}" type="presParOf" srcId="{467567C9-18A6-4877-ADFD-03D011CD11E1}" destId="{E96502A7-06E4-4427-A0BB-8D8288390334}" srcOrd="17" destOrd="0" presId="urn:microsoft.com/office/officeart/2005/8/layout/cycle8"/>
    <dgm:cxn modelId="{2E9FB387-6AC1-42FC-BBF6-311CE104A66F}" type="presParOf" srcId="{467567C9-18A6-4877-ADFD-03D011CD11E1}" destId="{A6D6859F-143B-413B-AADB-41EAD6042A61}" srcOrd="18" destOrd="0" presId="urn:microsoft.com/office/officeart/2005/8/layout/cycle8"/>
    <dgm:cxn modelId="{5A686348-2C44-4FBB-B282-D8FA6E7F1E8B}" type="presParOf" srcId="{467567C9-18A6-4877-ADFD-03D011CD11E1}" destId="{8882FBC1-7550-400A-9E54-25AFFEB7442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26C8-9C08-4E2D-8006-A492C272059F}">
      <dsp:nvSpPr>
        <dsp:cNvPr id="0" name=""/>
        <dsp:cNvSpPr/>
      </dsp:nvSpPr>
      <dsp:spPr>
        <a:xfrm>
          <a:off x="617393" y="0"/>
          <a:ext cx="6997125" cy="4724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771AD-4FE1-4BD3-AED1-2DD630D3099E}">
      <dsp:nvSpPr>
        <dsp:cNvPr id="0" name=""/>
        <dsp:cNvSpPr/>
      </dsp:nvSpPr>
      <dsp:spPr>
        <a:xfrm>
          <a:off x="4119" y="1417319"/>
          <a:ext cx="1981607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Stakeholder mapping</a:t>
          </a:r>
        </a:p>
      </dsp:txBody>
      <dsp:txXfrm>
        <a:off x="96369" y="1509569"/>
        <a:ext cx="1797107" cy="1705260"/>
      </dsp:txXfrm>
    </dsp:sp>
    <dsp:sp modelId="{3327DC86-8310-41C8-A212-50F0CA93F919}">
      <dsp:nvSpPr>
        <dsp:cNvPr id="0" name=""/>
        <dsp:cNvSpPr/>
      </dsp:nvSpPr>
      <dsp:spPr>
        <a:xfrm>
          <a:off x="2084808" y="1417319"/>
          <a:ext cx="1981607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Regional assessment</a:t>
          </a:r>
        </a:p>
      </dsp:txBody>
      <dsp:txXfrm>
        <a:off x="2177058" y="1509569"/>
        <a:ext cx="1797107" cy="1705260"/>
      </dsp:txXfrm>
    </dsp:sp>
    <dsp:sp modelId="{1E91B72E-B7F3-4C02-A5AD-D9773EF904F6}">
      <dsp:nvSpPr>
        <dsp:cNvPr id="0" name=""/>
        <dsp:cNvSpPr/>
      </dsp:nvSpPr>
      <dsp:spPr>
        <a:xfrm>
          <a:off x="4165496" y="1417319"/>
          <a:ext cx="1981607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Country-level meetings </a:t>
          </a:r>
        </a:p>
      </dsp:txBody>
      <dsp:txXfrm>
        <a:off x="4257746" y="1509569"/>
        <a:ext cx="1797107" cy="1705260"/>
      </dsp:txXfrm>
    </dsp:sp>
    <dsp:sp modelId="{A68D36DE-8358-4137-877F-208663DF87D7}">
      <dsp:nvSpPr>
        <dsp:cNvPr id="0" name=""/>
        <dsp:cNvSpPr/>
      </dsp:nvSpPr>
      <dsp:spPr>
        <a:xfrm>
          <a:off x="6246184" y="1417319"/>
          <a:ext cx="1981607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Validation + launch (regional)</a:t>
          </a:r>
        </a:p>
      </dsp:txBody>
      <dsp:txXfrm>
        <a:off x="6338434" y="1509569"/>
        <a:ext cx="1797107" cy="17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8DF12-D547-43B3-A81D-0F72778DE2BA}">
      <dsp:nvSpPr>
        <dsp:cNvPr id="0" name=""/>
        <dsp:cNvSpPr/>
      </dsp:nvSpPr>
      <dsp:spPr>
        <a:xfrm>
          <a:off x="-5930935" y="-907828"/>
          <a:ext cx="7062336" cy="7062336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39CB5-FCE0-4864-B1FB-A899704266A1}">
      <dsp:nvSpPr>
        <dsp:cNvPr id="0" name=""/>
        <dsp:cNvSpPr/>
      </dsp:nvSpPr>
      <dsp:spPr>
        <a:xfrm>
          <a:off x="728239" y="465285"/>
          <a:ext cx="7276556" cy="1168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91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Awareness creation around the GST-related concepts in West Africa</a:t>
          </a:r>
        </a:p>
      </dsp:txBody>
      <dsp:txXfrm>
        <a:off x="728239" y="465285"/>
        <a:ext cx="7276556" cy="1168099"/>
      </dsp:txXfrm>
    </dsp:sp>
    <dsp:sp modelId="{759F9C77-8ED3-458A-B3D0-DBB32B54BAA7}">
      <dsp:nvSpPr>
        <dsp:cNvPr id="0" name=""/>
        <dsp:cNvSpPr/>
      </dsp:nvSpPr>
      <dsp:spPr>
        <a:xfrm>
          <a:off x="72404" y="393500"/>
          <a:ext cx="1311669" cy="1311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B670E-3C2A-4A45-85BD-292D0CA6F783}">
      <dsp:nvSpPr>
        <dsp:cNvPr id="0" name=""/>
        <dsp:cNvSpPr/>
      </dsp:nvSpPr>
      <dsp:spPr>
        <a:xfrm>
          <a:off x="1109672" y="2098671"/>
          <a:ext cx="6895123" cy="1049335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91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Submission of inputs for consideration by the GST 1 co-facilitators.</a:t>
          </a:r>
        </a:p>
      </dsp:txBody>
      <dsp:txXfrm>
        <a:off x="1109672" y="2098671"/>
        <a:ext cx="6895123" cy="1049335"/>
      </dsp:txXfrm>
    </dsp:sp>
    <dsp:sp modelId="{CD9B4FFC-CC01-45C8-8A40-6CC8A7200435}">
      <dsp:nvSpPr>
        <dsp:cNvPr id="0" name=""/>
        <dsp:cNvSpPr/>
      </dsp:nvSpPr>
      <dsp:spPr>
        <a:xfrm>
          <a:off x="453837" y="1967504"/>
          <a:ext cx="1311669" cy="1311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D519-6D89-4E68-BD67-2F4D36A8EDF6}">
      <dsp:nvSpPr>
        <dsp:cNvPr id="0" name=""/>
        <dsp:cNvSpPr/>
      </dsp:nvSpPr>
      <dsp:spPr>
        <a:xfrm>
          <a:off x="728239" y="3672675"/>
          <a:ext cx="7276556" cy="1049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91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Technical discussions of the GST inputs (TD1.1-1.3).</a:t>
          </a:r>
        </a:p>
      </dsp:txBody>
      <dsp:txXfrm>
        <a:off x="728239" y="3672675"/>
        <a:ext cx="7276556" cy="1049335"/>
      </dsp:txXfrm>
    </dsp:sp>
    <dsp:sp modelId="{8E334544-0F52-4C8E-84CC-A14B6E1C2DCB}">
      <dsp:nvSpPr>
        <dsp:cNvPr id="0" name=""/>
        <dsp:cNvSpPr/>
      </dsp:nvSpPr>
      <dsp:spPr>
        <a:xfrm>
          <a:off x="72404" y="3541508"/>
          <a:ext cx="1311669" cy="1311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36E37-729E-4186-AC14-E7329122A11F}">
      <dsp:nvSpPr>
        <dsp:cNvPr id="0" name=""/>
        <dsp:cNvSpPr/>
      </dsp:nvSpPr>
      <dsp:spPr>
        <a:xfrm>
          <a:off x="948224" y="384937"/>
          <a:ext cx="5136075" cy="5136075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Assessment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(NDC + implementation)</a:t>
          </a:r>
        </a:p>
      </dsp:txBody>
      <dsp:txXfrm>
        <a:off x="3674625" y="1449450"/>
        <a:ext cx="1895456" cy="1406306"/>
      </dsp:txXfrm>
    </dsp:sp>
    <dsp:sp modelId="{7670AD53-8DF8-41B9-920F-00AAC4DB31BA}">
      <dsp:nvSpPr>
        <dsp:cNvPr id="0" name=""/>
        <dsp:cNvSpPr/>
      </dsp:nvSpPr>
      <dsp:spPr>
        <a:xfrm>
          <a:off x="948224" y="557362"/>
          <a:ext cx="5136075" cy="5136075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Support for small projects</a:t>
          </a:r>
        </a:p>
      </dsp:txBody>
      <dsp:txXfrm>
        <a:off x="3674625" y="3222619"/>
        <a:ext cx="1895456" cy="1406306"/>
      </dsp:txXfrm>
    </dsp:sp>
    <dsp:sp modelId="{648631AB-D827-4AAC-85F5-1677B19F2DB8}">
      <dsp:nvSpPr>
        <dsp:cNvPr id="0" name=""/>
        <dsp:cNvSpPr/>
      </dsp:nvSpPr>
      <dsp:spPr>
        <a:xfrm>
          <a:off x="775799" y="557362"/>
          <a:ext cx="5136075" cy="5136075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Capacity building (GST-related topics and timelines)</a:t>
          </a:r>
        </a:p>
      </dsp:txBody>
      <dsp:txXfrm>
        <a:off x="1290018" y="3222619"/>
        <a:ext cx="1895456" cy="1406306"/>
      </dsp:txXfrm>
    </dsp:sp>
    <dsp:sp modelId="{982382CB-7B13-49B0-A7DF-81F7637F5677}">
      <dsp:nvSpPr>
        <dsp:cNvPr id="0" name=""/>
        <dsp:cNvSpPr/>
      </dsp:nvSpPr>
      <dsp:spPr>
        <a:xfrm>
          <a:off x="775799" y="384937"/>
          <a:ext cx="5136075" cy="513607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Endorsement of Parties </a:t>
          </a:r>
        </a:p>
      </dsp:txBody>
      <dsp:txXfrm>
        <a:off x="1290018" y="1449450"/>
        <a:ext cx="1895456" cy="1406306"/>
      </dsp:txXfrm>
    </dsp:sp>
    <dsp:sp modelId="{A35E59DC-BEBA-4F70-9295-FAC6940DC10E}">
      <dsp:nvSpPr>
        <dsp:cNvPr id="0" name=""/>
        <dsp:cNvSpPr/>
      </dsp:nvSpPr>
      <dsp:spPr>
        <a:xfrm>
          <a:off x="630277" y="66989"/>
          <a:ext cx="5771970" cy="577197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502A7-06E4-4427-A0BB-8D8288390334}">
      <dsp:nvSpPr>
        <dsp:cNvPr id="0" name=""/>
        <dsp:cNvSpPr/>
      </dsp:nvSpPr>
      <dsp:spPr>
        <a:xfrm>
          <a:off x="630277" y="239415"/>
          <a:ext cx="5771970" cy="577197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6859F-143B-413B-AADB-41EAD6042A61}">
      <dsp:nvSpPr>
        <dsp:cNvPr id="0" name=""/>
        <dsp:cNvSpPr/>
      </dsp:nvSpPr>
      <dsp:spPr>
        <a:xfrm>
          <a:off x="457851" y="239415"/>
          <a:ext cx="5771970" cy="577197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FBC1-7550-400A-9E54-25AFFEB74426}">
      <dsp:nvSpPr>
        <dsp:cNvPr id="0" name=""/>
        <dsp:cNvSpPr/>
      </dsp:nvSpPr>
      <dsp:spPr>
        <a:xfrm>
          <a:off x="457851" y="66989"/>
          <a:ext cx="5771970" cy="577197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5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79B4-B684-4973-BD88-A9EC54DD582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4793-0E71-48C3-8471-0C8AF9CB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gstwahub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stwahu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hyperlink" Target="https://igstwahub.org/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1bjul8-Fy_62EA6xYDJhWQ8JYUi1fwq5/view?usp=sharing" TargetMode="External"/><Relationship Id="rId2" Type="http://schemas.openxmlformats.org/officeDocument/2006/relationships/hyperlink" Target="https://igstwahub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 Africa Regional Hub of the Independent Global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Stocktake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(iGST)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Kwame Hackman (PhD), Ramata Ouedraogo (MSc)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December 2023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4C2F8-89D4-8EC3-B273-FC801FFC687B}"/>
              </a:ext>
            </a:extLst>
          </p:cNvPr>
          <p:cNvSpPr/>
          <p:nvPr/>
        </p:nvSpPr>
        <p:spPr>
          <a:xfrm>
            <a:off x="2590800" y="5486400"/>
            <a:ext cx="6400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08A24-385A-1155-AD99-F7849B735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220" y="5634911"/>
            <a:ext cx="1771580" cy="60809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7AC3794-ABE3-6356-C225-EE0871FF3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658311"/>
            <a:ext cx="2438400" cy="590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797D63-8E29-FBCA-886F-A576068E27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93" y="5562597"/>
            <a:ext cx="2174761" cy="7455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AB023E-F1C7-372D-231B-21CFF470B054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https://igstwahub.org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37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5181601"/>
          </a:xfrm>
          <a:solidFill>
            <a:srgbClr val="0070C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                     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pt-PT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43B48F-1B9C-46D9-9F2D-D6C792CE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94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A314E-E84B-2F9E-CCCE-0AB5C45C1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886" y="5362072"/>
            <a:ext cx="1771580" cy="58362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9FB74E7-BCC1-06F0-FCAA-708046F373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6179771"/>
            <a:ext cx="2438400" cy="56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0B93D-A630-A777-D082-CFCDFB9B7D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126163"/>
            <a:ext cx="1981200" cy="71777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17C19BA-0690-ED48-EDA8-B4D91B9933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896" y="5362072"/>
            <a:ext cx="1338665" cy="7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9B77-ED3B-4CCD-B072-B2CF1057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map of the state of texas&#10;&#10;Description automatically generated">
            <a:extLst>
              <a:ext uri="{FF2B5EF4-FFF2-40B4-BE49-F238E27FC236}">
                <a16:creationId xmlns:a16="http://schemas.microsoft.com/office/drawing/2014/main" id="{DE1EA13D-0741-B639-5159-8E13C004E5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971" y="0"/>
            <a:ext cx="5031731" cy="25602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34926-A227-D1DC-BEBB-7E21777BBF13}"/>
              </a:ext>
            </a:extLst>
          </p:cNvPr>
          <p:cNvSpPr/>
          <p:nvPr/>
        </p:nvSpPr>
        <p:spPr>
          <a:xfrm>
            <a:off x="609600" y="0"/>
            <a:ext cx="152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5C4221A-A6EF-744A-BDDC-65AD708D9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2" y="2547851"/>
            <a:ext cx="8711738" cy="4310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CE41E-BEAB-FFBF-A0E5-8B15D395436B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https://igstwahub.org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97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7537-B111-4354-A4B4-1593B00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57" y="-7422"/>
            <a:ext cx="6169886" cy="11430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1235-71D3-4A75-A801-BCD3270C6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To </a:t>
            </a:r>
            <a:r>
              <a:rPr lang="en-US" b="1" dirty="0"/>
              <a:t>bring together interested civil society </a:t>
            </a:r>
            <a:r>
              <a:rPr lang="en-US" b="1" dirty="0" err="1"/>
              <a:t>organisations</a:t>
            </a:r>
            <a:r>
              <a:rPr lang="en-US" dirty="0"/>
              <a:t> (CSOs) in West Africa (with a focus on the ECOWAS region) to </a:t>
            </a:r>
            <a:r>
              <a:rPr lang="en-US" b="1" dirty="0"/>
              <a:t>contribute to the implementation of the Paris </a:t>
            </a:r>
            <a:r>
              <a:rPr lang="en-US" b="1" dirty="0">
                <a:solidFill>
                  <a:srgbClr val="0070C0"/>
                </a:solidFill>
              </a:rPr>
              <a:t>with a focus on the GST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entire process was </a:t>
            </a:r>
            <a:r>
              <a:rPr lang="en-US" b="1" dirty="0"/>
              <a:t>bottom-up</a:t>
            </a:r>
            <a:r>
              <a:rPr lang="en-US" dirty="0"/>
              <a:t> based on principles </a:t>
            </a:r>
            <a:r>
              <a:rPr lang="en-US" b="1" dirty="0">
                <a:solidFill>
                  <a:srgbClr val="0070C0"/>
                </a:solidFill>
              </a:rPr>
              <a:t>equity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inclusivity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B1808B-BE6E-FCB7-90BD-B947E9FDB237}"/>
              </a:ext>
            </a:extLst>
          </p:cNvPr>
          <p:cNvGrpSpPr/>
          <p:nvPr/>
        </p:nvGrpSpPr>
        <p:grpSpPr>
          <a:xfrm>
            <a:off x="3733800" y="5105400"/>
            <a:ext cx="1828800" cy="1752601"/>
            <a:chOff x="3621994" y="4881788"/>
            <a:chExt cx="2016806" cy="1995210"/>
          </a:xfrm>
        </p:grpSpPr>
        <p:pic>
          <p:nvPicPr>
            <p:cNvPr id="6" name="Graphic 5" descr="Cheers with solid fill">
              <a:extLst>
                <a:ext uri="{FF2B5EF4-FFF2-40B4-BE49-F238E27FC236}">
                  <a16:creationId xmlns:a16="http://schemas.microsoft.com/office/drawing/2014/main" id="{A0787ED9-B7F4-82A0-3DBC-F71AA474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21994" y="4976986"/>
              <a:ext cx="1900012" cy="190001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FB2092-003E-C018-A633-18197A0FF531}"/>
                </a:ext>
              </a:extLst>
            </p:cNvPr>
            <p:cNvSpPr/>
            <p:nvPr/>
          </p:nvSpPr>
          <p:spPr>
            <a:xfrm>
              <a:off x="3621994" y="4881788"/>
              <a:ext cx="2016806" cy="190001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06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7537-B111-4354-A4B4-1593B00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07" y="0"/>
            <a:ext cx="6169886" cy="1143000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4023AB-25B4-F928-DBD3-F25E9D29B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488177"/>
              </p:ext>
            </p:extLst>
          </p:nvPr>
        </p:nvGraphicFramePr>
        <p:xfrm>
          <a:off x="668595" y="1059426"/>
          <a:ext cx="8231912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538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7537-B111-4354-A4B4-1593B00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345"/>
            <a:ext cx="6169886" cy="1143000"/>
          </a:xfrm>
        </p:spPr>
        <p:txBody>
          <a:bodyPr/>
          <a:lstStyle/>
          <a:p>
            <a:r>
              <a:rPr lang="en-US" dirty="0"/>
              <a:t>GST-Related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8B2E46-66CE-F9BE-FF65-0F5CC499EC31}"/>
              </a:ext>
            </a:extLst>
          </p:cNvPr>
          <p:cNvGrpSpPr/>
          <p:nvPr/>
        </p:nvGrpSpPr>
        <p:grpSpPr>
          <a:xfrm>
            <a:off x="678426" y="773121"/>
            <a:ext cx="8084574" cy="5246679"/>
            <a:chOff x="678426" y="1186016"/>
            <a:chExt cx="8084574" cy="5246679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8926A6F-BD84-E97A-B836-C7F3EADBD0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8448345"/>
                </p:ext>
              </p:extLst>
            </p:nvPr>
          </p:nvGraphicFramePr>
          <p:xfrm>
            <a:off x="685800" y="1186016"/>
            <a:ext cx="8077200" cy="52466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57AD834-436D-D92A-F868-491C2D0EBDFB}"/>
                </a:ext>
              </a:extLst>
            </p:cNvPr>
            <p:cNvGrpSpPr/>
            <p:nvPr/>
          </p:nvGrpSpPr>
          <p:grpSpPr>
            <a:xfrm>
              <a:off x="678426" y="1508760"/>
              <a:ext cx="1851414" cy="4611820"/>
              <a:chOff x="678426" y="1508760"/>
              <a:chExt cx="1851414" cy="4611820"/>
            </a:xfrm>
          </p:grpSpPr>
          <p:pic>
            <p:nvPicPr>
              <p:cNvPr id="13" name="Graphic 12" descr="Badge 1 with solid fill">
                <a:extLst>
                  <a:ext uri="{FF2B5EF4-FFF2-40B4-BE49-F238E27FC236}">
                    <a16:creationId xmlns:a16="http://schemas.microsoft.com/office/drawing/2014/main" id="{FEF0AF2E-90FB-15BC-D4D4-B6B471FBA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8426" y="1508760"/>
                <a:ext cx="1463040" cy="1463040"/>
              </a:xfrm>
              <a:prstGeom prst="rect">
                <a:avLst/>
              </a:prstGeom>
            </p:spPr>
          </p:pic>
          <p:pic>
            <p:nvPicPr>
              <p:cNvPr id="15" name="Graphic 14" descr="Badge with solid fill">
                <a:extLst>
                  <a:ext uri="{FF2B5EF4-FFF2-40B4-BE49-F238E27FC236}">
                    <a16:creationId xmlns:a16="http://schemas.microsoft.com/office/drawing/2014/main" id="{9B11F7E9-CB75-2C90-4201-9935870A2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66800" y="3074547"/>
                <a:ext cx="1463040" cy="1463040"/>
              </a:xfrm>
              <a:prstGeom prst="rect">
                <a:avLst/>
              </a:prstGeom>
            </p:spPr>
          </p:pic>
          <p:pic>
            <p:nvPicPr>
              <p:cNvPr id="17" name="Graphic 16" descr="Badge 3 with solid fill">
                <a:extLst>
                  <a:ext uri="{FF2B5EF4-FFF2-40B4-BE49-F238E27FC236}">
                    <a16:creationId xmlns:a16="http://schemas.microsoft.com/office/drawing/2014/main" id="{FC066376-68B0-87A7-5A66-44DE0795B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78426" y="4657540"/>
                <a:ext cx="1463040" cy="146304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2D27A2-5E7E-3F12-FDA0-D69A61E1E993}"/>
              </a:ext>
            </a:extLst>
          </p:cNvPr>
          <p:cNvGrpSpPr/>
          <p:nvPr/>
        </p:nvGrpSpPr>
        <p:grpSpPr>
          <a:xfrm>
            <a:off x="2438400" y="5562600"/>
            <a:ext cx="3429493" cy="1274871"/>
            <a:chOff x="3199907" y="5573297"/>
            <a:chExt cx="3429493" cy="1274871"/>
          </a:xfrm>
        </p:grpSpPr>
        <p:pic>
          <p:nvPicPr>
            <p:cNvPr id="21" name="Graphic 20" descr="Online meeting with solid fill">
              <a:extLst>
                <a:ext uri="{FF2B5EF4-FFF2-40B4-BE49-F238E27FC236}">
                  <a16:creationId xmlns:a16="http://schemas.microsoft.com/office/drawing/2014/main" id="{6E3BA786-2A63-30D3-58CC-B8BF82802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13589" y="5893337"/>
              <a:ext cx="914401" cy="914401"/>
            </a:xfrm>
            <a:prstGeom prst="rect">
              <a:avLst/>
            </a:prstGeom>
          </p:spPr>
        </p:pic>
        <p:pic>
          <p:nvPicPr>
            <p:cNvPr id="1032" name="Picture 8" descr="The Africa Climate Week | African Development Bank Group - Making a  Difference">
              <a:extLst>
                <a:ext uri="{FF2B5EF4-FFF2-40B4-BE49-F238E27FC236}">
                  <a16:creationId xmlns:a16="http://schemas.microsoft.com/office/drawing/2014/main" id="{72FB0008-F6C1-C4CD-2A82-39A7994213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18254" y="5994530"/>
              <a:ext cx="762000" cy="75907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Graphic 22" descr="Meeting with solid fill">
              <a:extLst>
                <a:ext uri="{FF2B5EF4-FFF2-40B4-BE49-F238E27FC236}">
                  <a16:creationId xmlns:a16="http://schemas.microsoft.com/office/drawing/2014/main" id="{7513EB88-876A-47D2-EBA5-99BCEB87D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41672" y="5781368"/>
              <a:ext cx="1066800" cy="10668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663117-23A8-A1F5-D031-5AB2BCACE2B1}"/>
                </a:ext>
              </a:extLst>
            </p:cNvPr>
            <p:cNvSpPr/>
            <p:nvPr/>
          </p:nvSpPr>
          <p:spPr>
            <a:xfrm>
              <a:off x="3199907" y="5893337"/>
              <a:ext cx="3429493" cy="8848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Badge 1 with solid fill">
              <a:extLst>
                <a:ext uri="{FF2B5EF4-FFF2-40B4-BE49-F238E27FC236}">
                  <a16:creationId xmlns:a16="http://schemas.microsoft.com/office/drawing/2014/main" id="{79DC7FB9-B4B3-E913-C43C-B9C59B7A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86053" y="557329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5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7537-B111-4354-A4B4-1593B00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6169886" cy="11430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464DEF-B07F-7AD4-F292-808EF9DB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612"/>
            <a:ext cx="8001000" cy="491858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The bottom-up approach is a slow, time-consuming process.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Management of 3 official languages (French, English, Portuguese). </a:t>
            </a:r>
            <a:r>
              <a:rPr lang="en-US" dirty="0">
                <a:solidFill>
                  <a:srgbClr val="0070C0"/>
                </a:solidFill>
              </a:rPr>
              <a:t>This challenge is more pronounced now as we operationalize the hub (e.g., core working group engagements)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Sustainability of the interest of members organizations. [</a:t>
            </a:r>
            <a:r>
              <a:rPr lang="en-US" dirty="0">
                <a:solidFill>
                  <a:srgbClr val="0070C0"/>
                </a:solidFill>
              </a:rPr>
              <a:t>Here, the endorsement of Parties in the region (for example) is key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1791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7537-B111-4354-A4B4-1593B007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4" y="-76200"/>
            <a:ext cx="6169886" cy="1143000"/>
          </a:xfrm>
        </p:spPr>
        <p:txBody>
          <a:bodyPr/>
          <a:lstStyle/>
          <a:p>
            <a:r>
              <a:rPr lang="en-US" dirty="0"/>
              <a:t>Strategies (Post-GST1)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2FC4C5-F475-070A-D07D-01471148F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272411"/>
              </p:ext>
            </p:extLst>
          </p:nvPr>
        </p:nvGraphicFramePr>
        <p:xfrm>
          <a:off x="1371600" y="887362"/>
          <a:ext cx="6896100" cy="611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78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7EB91-744D-31D2-F5AB-3E367D476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7221"/>
            <a:ext cx="9144000" cy="4130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CC9577-293B-1818-7BA2-1274E68D3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91078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FA104E-ADFE-166A-AF1A-888C437B961B}"/>
              </a:ext>
            </a:extLst>
          </p:cNvPr>
          <p:cNvSpPr/>
          <p:nvPr/>
        </p:nvSpPr>
        <p:spPr>
          <a:xfrm>
            <a:off x="457200" y="3581400"/>
            <a:ext cx="82296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Visit our website </a:t>
            </a:r>
            <a:r>
              <a:rPr lang="en-US" sz="2500" dirty="0">
                <a:solidFill>
                  <a:schemeClr val="tx1"/>
                </a:solidFill>
                <a:hlinkClick r:id="rId2"/>
              </a:rPr>
              <a:t>https://igstwahub.org</a:t>
            </a:r>
            <a:r>
              <a:rPr lang="en-US" sz="2500" dirty="0">
                <a:solidFill>
                  <a:schemeClr val="tx1"/>
                </a:solidFill>
              </a:rPr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1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E5B9C5-A7CD-D1EF-BAF1-670F486A299D}"/>
              </a:ext>
            </a:extLst>
          </p:cNvPr>
          <p:cNvSpPr txBox="1"/>
          <p:nvPr/>
        </p:nvSpPr>
        <p:spPr>
          <a:xfrm>
            <a:off x="6627086" y="6500292"/>
            <a:ext cx="2290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https://igstwahub.org</a:t>
            </a:r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687C7F-4691-1A07-3256-E331C336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39" y="2743200"/>
            <a:ext cx="6169886" cy="1143000"/>
          </a:xfrm>
        </p:spPr>
        <p:txBody>
          <a:bodyPr/>
          <a:lstStyle/>
          <a:p>
            <a:r>
              <a:rPr lang="en-US" dirty="0">
                <a:hlinkClick r:id="rId3"/>
              </a:rPr>
              <a:t>Short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3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0055D523E9D49B9AB77028E74F6E3" ma:contentTypeVersion="10" ma:contentTypeDescription="Create a new document." ma:contentTypeScope="" ma:versionID="78f8123c171b986d943454ae6e7e70c7">
  <xsd:schema xmlns:xsd="http://www.w3.org/2001/XMLSchema" xmlns:xs="http://www.w3.org/2001/XMLSchema" xmlns:p="http://schemas.microsoft.com/office/2006/metadata/properties" xmlns:ns3="c002be86-0902-4915-9187-c08ee1f5ec47" targetNamespace="http://schemas.microsoft.com/office/2006/metadata/properties" ma:root="true" ma:fieldsID="7bdbbd1f50d3d001680ca0aee6fff51a" ns3:_="">
    <xsd:import namespace="c002be86-0902-4915-9187-c08ee1f5ec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2be86-0902-4915-9187-c08ee1f5e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DF9DC9-7E4D-44B7-B07A-8771AF3F0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E19359-A9BC-44E7-8525-B8065704E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2be86-0902-4915-9187-c08ee1f5e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BDBFF-4517-4909-8EE6-29CEA5DA63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15281</TotalTime>
  <Words>277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The West Africa Regional Hub of the Independent Global Stocktake (iGST)</vt:lpstr>
      <vt:lpstr>PowerPoint Presentation</vt:lpstr>
      <vt:lpstr>Objective</vt:lpstr>
      <vt:lpstr>Steps</vt:lpstr>
      <vt:lpstr>GST-Related Activities</vt:lpstr>
      <vt:lpstr>Challenges</vt:lpstr>
      <vt:lpstr>Strategies (Post-GST1)</vt:lpstr>
      <vt:lpstr>PowerPoint Presentation</vt:lpstr>
      <vt:lpstr>Short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BRAND VISIBILITY OF CAPACITY BUILDING DEPARTMENT</dc:title>
  <dc:creator>Abdellah-Nii</dc:creator>
  <cp:lastModifiedBy>Kwame Hackman, WASCAL</cp:lastModifiedBy>
  <cp:revision>37</cp:revision>
  <dcterms:created xsi:type="dcterms:W3CDTF">2020-07-30T12:05:42Z</dcterms:created>
  <dcterms:modified xsi:type="dcterms:W3CDTF">2024-02-04T18:53:19Z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0x0101002BC0055D523E9D49B9AB77028E74F6E3</vt:lpwstr>
  </property>
</Properties>
</file>