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3"/>
  </p:notesMasterIdLst>
  <p:handoutMasterIdLst>
    <p:handoutMasterId r:id="rId14"/>
  </p:handoutMasterIdLst>
  <p:sldIdLst>
    <p:sldId id="256" r:id="rId2"/>
    <p:sldId id="257" r:id="rId3"/>
    <p:sldId id="265" r:id="rId4"/>
    <p:sldId id="258" r:id="rId5"/>
    <p:sldId id="269" r:id="rId6"/>
    <p:sldId id="270" r:id="rId7"/>
    <p:sldId id="271" r:id="rId8"/>
    <p:sldId id="261" r:id="rId9"/>
    <p:sldId id="263" r:id="rId10"/>
    <p:sldId id="264" r:id="rId11"/>
    <p:sldId id="260" r:id="rId12"/>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75" autoAdjust="0"/>
    <p:restoredTop sz="75780" autoAdjust="0"/>
  </p:normalViewPr>
  <p:slideViewPr>
    <p:cSldViewPr>
      <p:cViewPr>
        <p:scale>
          <a:sx n="50" d="100"/>
          <a:sy n="50" d="100"/>
        </p:scale>
        <p:origin x="-1860" y="-78"/>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notesTextViewPr>
    <p:cViewPr>
      <p:scale>
        <a:sx n="75" d="100"/>
        <a:sy n="75" d="100"/>
      </p:scale>
      <p:origin x="0" y="0"/>
    </p:cViewPr>
  </p:notesTextViewPr>
  <p:sorterViewPr>
    <p:cViewPr>
      <p:scale>
        <a:sx n="66" d="100"/>
        <a:sy n="66" d="100"/>
      </p:scale>
      <p:origin x="0" y="0"/>
    </p:cViewPr>
  </p:sorterViewPr>
  <p:notesViewPr>
    <p:cSldViewPr>
      <p:cViewPr>
        <p:scale>
          <a:sx n="50" d="100"/>
          <a:sy n="50" d="100"/>
        </p:scale>
        <p:origin x="-2634" y="66"/>
      </p:cViewPr>
      <p:guideLst>
        <p:guide orient="horz" pos="3132"/>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5F05CFF-548C-4E04-B325-CF1209D66BDC}" type="datetimeFigureOut">
              <a:rPr lang="en-GB" smtClean="0">
                <a:latin typeface="Arial" pitchFamily="34" charset="0"/>
                <a:cs typeface="Arial" pitchFamily="34" charset="0"/>
              </a:rPr>
              <a:pPr/>
              <a:t>07/06/2011</a:t>
            </a:fld>
            <a:endParaRPr lang="en-GB">
              <a:latin typeface="Arial" pitchFamily="34" charset="0"/>
              <a:cs typeface="Arial" pitchFamily="34" charset="0"/>
            </a:endParaRPr>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latin typeface="Arial" pitchFamily="34" charset="0"/>
              <a:cs typeface="Arial" pitchFamily="34" charset="0"/>
            </a:endParaRPr>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4EE90EF7-3E10-491C-87C2-59674BB3AAF6}" type="slidenum">
              <a:rPr lang="en-GB" smtClean="0">
                <a:latin typeface="Arial" pitchFamily="34" charset="0"/>
                <a:cs typeface="Arial" pitchFamily="34" charset="0"/>
              </a:rPr>
              <a:pPr/>
              <a:t>‹#›</a:t>
            </a:fld>
            <a:endParaRPr lang="en-GB">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5EFB8DA3-BCA9-4B7D-B50D-14F47506B614}" type="datetimeFigureOut">
              <a:rPr lang="en-GB" smtClean="0"/>
              <a:pPr/>
              <a:t>07/06/2011</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F07B8F03-BC93-4120-96CA-A36DF640BE2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en-GB" dirty="0" smtClean="0"/>
          </a:p>
        </p:txBody>
      </p:sp>
      <p:sp>
        <p:nvSpPr>
          <p:cNvPr id="1085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2D7A81-3F83-4A29-B002-C500ACB4A022}"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1085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EC5173-C42E-4870-8BD3-8B414475DC8E}"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buFont typeface="Arial" pitchFamily="34" charset="0"/>
              <a:buChar char="•"/>
            </a:pPr>
            <a:endParaRPr lang="en-GB" sz="1600" dirty="0" smtClean="0"/>
          </a:p>
        </p:txBody>
      </p:sp>
      <p:sp>
        <p:nvSpPr>
          <p:cNvPr id="4" name="Slide Number Placeholder 3"/>
          <p:cNvSpPr>
            <a:spLocks noGrp="1"/>
          </p:cNvSpPr>
          <p:nvPr>
            <p:ph type="sldNum" sz="quarter" idx="5"/>
          </p:nvPr>
        </p:nvSpPr>
        <p:spPr/>
        <p:txBody>
          <a:bodyPr/>
          <a:lstStyle/>
          <a:p>
            <a:pPr>
              <a:defRPr/>
            </a:pPr>
            <a:fld id="{8124CF48-E568-4D46-B4BB-8F82FCE9718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GB" sz="1600" dirty="0">
              <a:latin typeface="Georgia" pitchFamily="18" charset="0"/>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r>
              <a:rPr lang="en-GB" smtClean="0"/>
              <a:t>June 2011</a:t>
            </a:r>
            <a:endParaRPr lang="en-GB"/>
          </a:p>
        </p:txBody>
      </p:sp>
      <p:sp>
        <p:nvSpPr>
          <p:cNvPr id="7" name="Footer Placeholder 6"/>
          <p:cNvSpPr>
            <a:spLocks noGrp="1"/>
          </p:cNvSpPr>
          <p:nvPr>
            <p:ph type="ftr" sz="quarter" idx="11"/>
          </p:nvPr>
        </p:nvSpPr>
        <p:spPr/>
        <p:txBody>
          <a:bodyPr/>
          <a:lstStyle/>
          <a:p>
            <a:r>
              <a:rPr lang="en-GB" smtClean="0"/>
              <a:t>REDD+</a:t>
            </a:r>
            <a:endParaRPr lang="en-GB"/>
          </a:p>
        </p:txBody>
      </p:sp>
      <p:sp>
        <p:nvSpPr>
          <p:cNvPr id="8" name="Slide Number Placeholder 7"/>
          <p:cNvSpPr>
            <a:spLocks noGrp="1"/>
          </p:cNvSpPr>
          <p:nvPr>
            <p:ph type="sldNum" sz="quarter" idx="12"/>
          </p:nvPr>
        </p:nvSpPr>
        <p:spPr/>
        <p:txBody>
          <a:bodyPr/>
          <a:lstStyle/>
          <a:p>
            <a:r>
              <a:rPr lang="en-GB" smtClean="0"/>
              <a:t>Slide </a:t>
            </a:r>
            <a:fld id="{900A39CA-85E6-4030-932C-EC6C1A02143F}" type="slidenum">
              <a:rPr lang="en-GB" smtClean="0"/>
              <a:pPr/>
              <a:t>‹#›</a:t>
            </a:fld>
            <a:endParaRPr lang="en-GB"/>
          </a:p>
        </p:txBody>
      </p:sp>
      <p:sp>
        <p:nvSpPr>
          <p:cNvPr id="11"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GB"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9" name="Date Placeholder 8"/>
          <p:cNvSpPr>
            <a:spLocks noGrp="1"/>
          </p:cNvSpPr>
          <p:nvPr>
            <p:ph type="dt" sz="half" idx="16"/>
          </p:nvPr>
        </p:nvSpPr>
        <p:spPr/>
        <p:txBody>
          <a:bodyPr/>
          <a:lstStyle/>
          <a:p>
            <a:r>
              <a:rPr lang="en-GB" smtClean="0"/>
              <a:t>June 2011</a:t>
            </a:r>
            <a:endParaRPr lang="en-GB"/>
          </a:p>
        </p:txBody>
      </p:sp>
      <p:sp>
        <p:nvSpPr>
          <p:cNvPr id="10" name="Footer Placeholder 9"/>
          <p:cNvSpPr>
            <a:spLocks noGrp="1"/>
          </p:cNvSpPr>
          <p:nvPr>
            <p:ph type="ftr" sz="quarter" idx="17"/>
          </p:nvPr>
        </p:nvSpPr>
        <p:spPr/>
        <p:txBody>
          <a:bodyPr/>
          <a:lstStyle/>
          <a:p>
            <a:r>
              <a:rPr lang="en-GB" smtClean="0"/>
              <a:t>REDD+</a:t>
            </a:r>
            <a:endParaRPr lang="en-GB"/>
          </a:p>
        </p:txBody>
      </p:sp>
      <p:sp>
        <p:nvSpPr>
          <p:cNvPr id="14" name="Slide Number Placeholder 13"/>
          <p:cNvSpPr>
            <a:spLocks noGrp="1"/>
          </p:cNvSpPr>
          <p:nvPr>
            <p:ph type="sldNum" sz="quarter" idx="18"/>
          </p:nvPr>
        </p:nvSpPr>
        <p:spPr/>
        <p:txBody>
          <a:bodyPr/>
          <a:lstStyle/>
          <a:p>
            <a:r>
              <a:rPr lang="en-GB" smtClean="0"/>
              <a:t>Slide </a:t>
            </a:r>
            <a:fld id="{8B713F23-D962-4A96-97BC-4CE42BE6131B}"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lvl1pPr>
              <a:defRPr>
                <a:solidFill>
                  <a:schemeClr val="lt1"/>
                </a:solidFill>
              </a:defRPr>
            </a:lvl1pPr>
          </a:lstStyle>
          <a:p>
            <a:r>
              <a:rPr lang="en-GB" smtClean="0"/>
              <a:t>June 2011</a:t>
            </a:r>
            <a:endParaRPr lang="en-GB"/>
          </a:p>
        </p:txBody>
      </p:sp>
      <p:sp>
        <p:nvSpPr>
          <p:cNvPr id="10" name="Footer Placeholder 9"/>
          <p:cNvSpPr>
            <a:spLocks noGrp="1"/>
          </p:cNvSpPr>
          <p:nvPr>
            <p:ph type="ftr" sz="quarter" idx="11"/>
          </p:nvPr>
        </p:nvSpPr>
        <p:spPr/>
        <p:txBody>
          <a:bodyPr/>
          <a:lstStyle>
            <a:lvl1pPr>
              <a:defRPr>
                <a:solidFill>
                  <a:schemeClr val="lt1"/>
                </a:solidFill>
              </a:defRPr>
            </a:lvl1pPr>
          </a:lstStyle>
          <a:p>
            <a:r>
              <a:rPr lang="en-GB" smtClean="0"/>
              <a:t>REDD+</a:t>
            </a:r>
            <a:endParaRPr lang="en-GB"/>
          </a:p>
        </p:txBody>
      </p:sp>
      <p:sp>
        <p:nvSpPr>
          <p:cNvPr id="12" name="Slide Number Placeholder 11"/>
          <p:cNvSpPr>
            <a:spLocks noGrp="1"/>
          </p:cNvSpPr>
          <p:nvPr>
            <p:ph type="sldNum" sz="quarter" idx="12"/>
          </p:nvPr>
        </p:nvSpPr>
        <p:spPr/>
        <p:txBody>
          <a:bodyPr/>
          <a:lstStyle>
            <a:lvl1pPr>
              <a:defRPr>
                <a:solidFill>
                  <a:schemeClr val="lt1"/>
                </a:solidFill>
              </a:defRPr>
            </a:lvl1pPr>
          </a:lstStyle>
          <a:p>
            <a:r>
              <a:rPr lang="en-GB" smtClean="0"/>
              <a:t>Slide </a:t>
            </a:r>
            <a:fld id="{AC23AD6B-A4A2-46BA-847D-39B16B6B18F5}"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GB" noProof="0" smtClean="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smtClean="0"/>
              <a:t>Click to edit Master subtitle style</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GB" smtClean="0"/>
              <a:t>June 2011</a:t>
            </a:r>
            <a:endParaRPr lang="en-GB"/>
          </a:p>
        </p:txBody>
      </p:sp>
      <p:sp>
        <p:nvSpPr>
          <p:cNvPr id="10" name="Footer Placeholder 9"/>
          <p:cNvSpPr>
            <a:spLocks noGrp="1"/>
          </p:cNvSpPr>
          <p:nvPr>
            <p:ph type="ftr" sz="quarter" idx="11"/>
          </p:nvPr>
        </p:nvSpPr>
        <p:spPr/>
        <p:txBody>
          <a:bodyPr/>
          <a:lstStyle/>
          <a:p>
            <a:r>
              <a:rPr lang="en-GB" smtClean="0"/>
              <a:t>REDD+</a:t>
            </a:r>
            <a:endParaRPr lang="en-GB"/>
          </a:p>
        </p:txBody>
      </p:sp>
      <p:sp>
        <p:nvSpPr>
          <p:cNvPr id="11" name="Slide Number Placeholder 10"/>
          <p:cNvSpPr>
            <a:spLocks noGrp="1"/>
          </p:cNvSpPr>
          <p:nvPr>
            <p:ph type="sldNum" sz="quarter" idx="12"/>
          </p:nvPr>
        </p:nvSpPr>
        <p:spPr/>
        <p:txBody>
          <a:bodyPr/>
          <a:lstStyle/>
          <a:p>
            <a:r>
              <a:rPr lang="en-GB" smtClean="0"/>
              <a:t>Slide </a:t>
            </a:r>
            <a:fld id="{35240654-96FF-4513-A92D-C00058ECCD92}"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GB" noProof="0" smtClean="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smtClean="0"/>
              <a:t>Click to edit Master subtitle style</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lvl1pPr>
              <a:defRPr>
                <a:solidFill>
                  <a:schemeClr val="lt1"/>
                </a:solidFill>
              </a:defRPr>
            </a:lvl1pPr>
          </a:lstStyle>
          <a:p>
            <a:r>
              <a:rPr lang="en-GB" smtClean="0"/>
              <a:t>June 2011</a:t>
            </a:r>
            <a:endParaRPr lang="en-GB"/>
          </a:p>
        </p:txBody>
      </p:sp>
      <p:sp>
        <p:nvSpPr>
          <p:cNvPr id="10" name="Footer Placeholder 9"/>
          <p:cNvSpPr>
            <a:spLocks noGrp="1"/>
          </p:cNvSpPr>
          <p:nvPr>
            <p:ph type="ftr" sz="quarter" idx="11"/>
          </p:nvPr>
        </p:nvSpPr>
        <p:spPr/>
        <p:txBody>
          <a:bodyPr/>
          <a:lstStyle>
            <a:lvl1pPr>
              <a:defRPr>
                <a:solidFill>
                  <a:schemeClr val="lt1"/>
                </a:solidFill>
              </a:defRPr>
            </a:lvl1pPr>
          </a:lstStyle>
          <a:p>
            <a:r>
              <a:rPr lang="en-GB" smtClean="0"/>
              <a:t>REDD+</a:t>
            </a:r>
            <a:endParaRPr lang="en-GB"/>
          </a:p>
        </p:txBody>
      </p:sp>
      <p:sp>
        <p:nvSpPr>
          <p:cNvPr id="12" name="Slide Number Placeholder 11"/>
          <p:cNvSpPr>
            <a:spLocks noGrp="1"/>
          </p:cNvSpPr>
          <p:nvPr>
            <p:ph type="sldNum" sz="quarter" idx="12"/>
          </p:nvPr>
        </p:nvSpPr>
        <p:spPr/>
        <p:txBody>
          <a:bodyPr/>
          <a:lstStyle>
            <a:lvl1pPr>
              <a:defRPr>
                <a:solidFill>
                  <a:schemeClr val="lt1"/>
                </a:solidFill>
              </a:defRPr>
            </a:lvl1pPr>
          </a:lstStyle>
          <a:p>
            <a:r>
              <a:rPr lang="en-GB" smtClean="0"/>
              <a:t>Slide </a:t>
            </a:r>
            <a:fld id="{F6746B56-7590-474B-9847-B08394934FDC}"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GB" noProof="0" smtClean="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smtClean="0"/>
              <a:t>Click to edit Master subtitle style</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4"/>
          </p:nvPr>
        </p:nvSpPr>
        <p:spPr/>
        <p:txBody>
          <a:bodyPr/>
          <a:lstStyle>
            <a:lvl1pPr>
              <a:defRPr>
                <a:solidFill>
                  <a:schemeClr val="lt1"/>
                </a:solidFill>
              </a:defRPr>
            </a:lvl1pPr>
          </a:lstStyle>
          <a:p>
            <a:r>
              <a:rPr lang="en-GB" smtClean="0"/>
              <a:t>June 2011</a:t>
            </a:r>
            <a:endParaRPr lang="en-GB"/>
          </a:p>
        </p:txBody>
      </p:sp>
      <p:sp>
        <p:nvSpPr>
          <p:cNvPr id="11" name="Footer Placeholder 10"/>
          <p:cNvSpPr>
            <a:spLocks noGrp="1"/>
          </p:cNvSpPr>
          <p:nvPr>
            <p:ph type="ftr" sz="quarter" idx="15"/>
          </p:nvPr>
        </p:nvSpPr>
        <p:spPr/>
        <p:txBody>
          <a:bodyPr/>
          <a:lstStyle>
            <a:lvl1pPr>
              <a:defRPr>
                <a:solidFill>
                  <a:schemeClr val="lt1"/>
                </a:solidFill>
              </a:defRPr>
            </a:lvl1pPr>
          </a:lstStyle>
          <a:p>
            <a:r>
              <a:rPr lang="en-GB" smtClean="0"/>
              <a:t>REDD+</a:t>
            </a:r>
            <a:endParaRPr lang="en-GB"/>
          </a:p>
        </p:txBody>
      </p:sp>
      <p:sp>
        <p:nvSpPr>
          <p:cNvPr id="13" name="Slide Number Placeholder 12"/>
          <p:cNvSpPr>
            <a:spLocks noGrp="1"/>
          </p:cNvSpPr>
          <p:nvPr>
            <p:ph type="sldNum" sz="quarter" idx="16"/>
          </p:nvPr>
        </p:nvSpPr>
        <p:spPr/>
        <p:txBody>
          <a:bodyPr/>
          <a:lstStyle>
            <a:lvl1pPr>
              <a:defRPr>
                <a:solidFill>
                  <a:schemeClr val="lt1"/>
                </a:solidFill>
              </a:defRPr>
            </a:lvl1pPr>
          </a:lstStyle>
          <a:p>
            <a:r>
              <a:rPr lang="en-GB" smtClean="0"/>
              <a:t>Slide </a:t>
            </a:r>
            <a:fld id="{CA0AB780-89DB-4AB0-ADE8-1CB22494641C}"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GB" noProof="0" smtClean="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GB" noProof="0" smtClean="0"/>
              <a:t>Click icon to add picture</a:t>
            </a:r>
            <a:endParaRPr lang="en-GB"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GB"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6"/>
          </p:nvPr>
        </p:nvSpPr>
        <p:spPr/>
        <p:txBody>
          <a:bodyPr/>
          <a:lstStyle/>
          <a:p>
            <a:r>
              <a:rPr lang="en-GB" smtClean="0"/>
              <a:t>June 2011</a:t>
            </a:r>
            <a:endParaRPr lang="en-GB"/>
          </a:p>
        </p:txBody>
      </p:sp>
      <p:sp>
        <p:nvSpPr>
          <p:cNvPr id="10" name="Footer Placeholder 9"/>
          <p:cNvSpPr>
            <a:spLocks noGrp="1"/>
          </p:cNvSpPr>
          <p:nvPr>
            <p:ph type="ftr" sz="quarter" idx="17"/>
          </p:nvPr>
        </p:nvSpPr>
        <p:spPr/>
        <p:txBody>
          <a:bodyPr/>
          <a:lstStyle/>
          <a:p>
            <a:r>
              <a:rPr lang="en-GB" smtClean="0"/>
              <a:t>REDD+</a:t>
            </a:r>
            <a:endParaRPr lang="en-GB"/>
          </a:p>
        </p:txBody>
      </p:sp>
      <p:sp>
        <p:nvSpPr>
          <p:cNvPr id="16" name="Slide Number Placeholder 15"/>
          <p:cNvSpPr>
            <a:spLocks noGrp="1"/>
          </p:cNvSpPr>
          <p:nvPr>
            <p:ph type="sldNum" sz="quarter" idx="18"/>
          </p:nvPr>
        </p:nvSpPr>
        <p:spPr/>
        <p:txBody>
          <a:bodyPr/>
          <a:lstStyle/>
          <a:p>
            <a:r>
              <a:rPr lang="en-GB" smtClean="0"/>
              <a:t>Slide </a:t>
            </a:r>
            <a:fld id="{DD721801-A0D8-4BE1-8FC8-194370D92FD1}"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GB" noProof="0" smtClean="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6"/>
          </p:nvPr>
        </p:nvSpPr>
        <p:spPr/>
        <p:txBody>
          <a:bodyPr/>
          <a:lstStyle/>
          <a:p>
            <a:r>
              <a:rPr lang="en-GB" smtClean="0"/>
              <a:t>June 2011</a:t>
            </a:r>
            <a:endParaRPr lang="en-GB"/>
          </a:p>
        </p:txBody>
      </p:sp>
      <p:sp>
        <p:nvSpPr>
          <p:cNvPr id="11" name="Footer Placeholder 10"/>
          <p:cNvSpPr>
            <a:spLocks noGrp="1"/>
          </p:cNvSpPr>
          <p:nvPr>
            <p:ph type="ftr" sz="quarter" idx="17"/>
          </p:nvPr>
        </p:nvSpPr>
        <p:spPr/>
        <p:txBody>
          <a:bodyPr/>
          <a:lstStyle/>
          <a:p>
            <a:r>
              <a:rPr lang="en-GB" smtClean="0"/>
              <a:t>REDD+</a:t>
            </a:r>
            <a:endParaRPr lang="en-GB"/>
          </a:p>
        </p:txBody>
      </p:sp>
      <p:sp>
        <p:nvSpPr>
          <p:cNvPr id="12" name="Slide Number Placeholder 11"/>
          <p:cNvSpPr>
            <a:spLocks noGrp="1"/>
          </p:cNvSpPr>
          <p:nvPr>
            <p:ph type="sldNum" sz="quarter" idx="18"/>
          </p:nvPr>
        </p:nvSpPr>
        <p:spPr/>
        <p:txBody>
          <a:bodyPr/>
          <a:lstStyle/>
          <a:p>
            <a:r>
              <a:rPr lang="en-GB" smtClean="0"/>
              <a:t>Slide </a:t>
            </a:r>
            <a:fld id="{51D545EB-E9A6-471C-947B-905AA4EC3D83}"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GB" noProof="0" smtClean="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6"/>
          </p:nvPr>
        </p:nvSpPr>
        <p:spPr/>
        <p:txBody>
          <a:bodyPr/>
          <a:lstStyle/>
          <a:p>
            <a:r>
              <a:rPr lang="en-GB" smtClean="0"/>
              <a:t>June 2011</a:t>
            </a:r>
            <a:endParaRPr lang="en-GB"/>
          </a:p>
        </p:txBody>
      </p:sp>
      <p:sp>
        <p:nvSpPr>
          <p:cNvPr id="12" name="Footer Placeholder 11"/>
          <p:cNvSpPr>
            <a:spLocks noGrp="1"/>
          </p:cNvSpPr>
          <p:nvPr>
            <p:ph type="ftr" sz="quarter" idx="17"/>
          </p:nvPr>
        </p:nvSpPr>
        <p:spPr/>
        <p:txBody>
          <a:bodyPr/>
          <a:lstStyle/>
          <a:p>
            <a:r>
              <a:rPr lang="en-GB" smtClean="0"/>
              <a:t>REDD+</a:t>
            </a:r>
            <a:endParaRPr lang="en-GB"/>
          </a:p>
        </p:txBody>
      </p:sp>
      <p:sp>
        <p:nvSpPr>
          <p:cNvPr id="13" name="Slide Number Placeholder 12"/>
          <p:cNvSpPr>
            <a:spLocks noGrp="1"/>
          </p:cNvSpPr>
          <p:nvPr>
            <p:ph type="sldNum" sz="quarter" idx="18"/>
          </p:nvPr>
        </p:nvSpPr>
        <p:spPr/>
        <p:txBody>
          <a:bodyPr/>
          <a:lstStyle/>
          <a:p>
            <a:r>
              <a:rPr lang="en-GB" smtClean="0"/>
              <a:t>Slide </a:t>
            </a:r>
            <a:fld id="{D6B248F6-F2BE-4472-9298-F38C43D6953A}"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smtClean="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3" name="Text Placeholder 12"/>
          <p:cNvSpPr>
            <a:spLocks noGrp="1"/>
          </p:cNvSpPr>
          <p:nvPr>
            <p:ph type="body" sz="quarter" idx="16"/>
          </p:nvPr>
        </p:nvSpPr>
        <p:spPr>
          <a:xfrm>
            <a:off x="533400" y="1752600"/>
            <a:ext cx="8077200" cy="1447800"/>
          </a:xfrm>
        </p:spPr>
        <p:txBody>
          <a:bodyPr/>
          <a:lstStyle/>
          <a:p>
            <a:pPr lvl="0"/>
            <a:r>
              <a:rPr lang="en-GB"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en-GB" smtClean="0"/>
              <a:t>June 2011</a:t>
            </a:r>
            <a:endParaRPr lang="en-GB"/>
          </a:p>
        </p:txBody>
      </p:sp>
      <p:sp>
        <p:nvSpPr>
          <p:cNvPr id="12" name="Footer Placeholder 11"/>
          <p:cNvSpPr>
            <a:spLocks noGrp="1"/>
          </p:cNvSpPr>
          <p:nvPr>
            <p:ph type="ftr" sz="quarter" idx="18"/>
          </p:nvPr>
        </p:nvSpPr>
        <p:spPr/>
        <p:txBody>
          <a:bodyPr/>
          <a:lstStyle/>
          <a:p>
            <a:r>
              <a:rPr lang="en-GB" smtClean="0"/>
              <a:t>REDD+</a:t>
            </a:r>
            <a:endParaRPr lang="en-GB"/>
          </a:p>
        </p:txBody>
      </p:sp>
      <p:sp>
        <p:nvSpPr>
          <p:cNvPr id="15" name="Slide Number Placeholder 14"/>
          <p:cNvSpPr>
            <a:spLocks noGrp="1"/>
          </p:cNvSpPr>
          <p:nvPr>
            <p:ph type="sldNum" sz="quarter" idx="19"/>
          </p:nvPr>
        </p:nvSpPr>
        <p:spPr/>
        <p:txBody>
          <a:bodyPr/>
          <a:lstStyle/>
          <a:p>
            <a:r>
              <a:rPr lang="en-GB" smtClean="0"/>
              <a:t>Slide </a:t>
            </a:r>
            <a:fld id="{38E776DA-D4CA-4845-8E3A-0E9CE78B1D11}" type="slidenum">
              <a:rPr lang="en-GB" smtClean="0"/>
              <a:pPr/>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GB"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GB"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GB"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en-GB" smtClean="0"/>
              <a:t>June 2011</a:t>
            </a:r>
            <a:endParaRPr lang="en-GB"/>
          </a:p>
        </p:txBody>
      </p:sp>
      <p:sp>
        <p:nvSpPr>
          <p:cNvPr id="12" name="Footer Placeholder 11"/>
          <p:cNvSpPr>
            <a:spLocks noGrp="1"/>
          </p:cNvSpPr>
          <p:nvPr>
            <p:ph type="ftr" sz="quarter" idx="18"/>
          </p:nvPr>
        </p:nvSpPr>
        <p:spPr/>
        <p:txBody>
          <a:bodyPr/>
          <a:lstStyle/>
          <a:p>
            <a:r>
              <a:rPr lang="en-GB" smtClean="0"/>
              <a:t>REDD+</a:t>
            </a:r>
            <a:endParaRPr lang="en-GB"/>
          </a:p>
        </p:txBody>
      </p:sp>
      <p:sp>
        <p:nvSpPr>
          <p:cNvPr id="15" name="Slide Number Placeholder 14"/>
          <p:cNvSpPr>
            <a:spLocks noGrp="1"/>
          </p:cNvSpPr>
          <p:nvPr>
            <p:ph type="sldNum" sz="quarter" idx="19"/>
          </p:nvPr>
        </p:nvSpPr>
        <p:spPr/>
        <p:txBody>
          <a:bodyPr/>
          <a:lstStyle/>
          <a:p>
            <a:r>
              <a:rPr lang="en-GB" smtClean="0"/>
              <a:t>Slide </a:t>
            </a:r>
            <a:fld id="{4E63EBD8-B29A-4A06-B8F8-9DA2BAAE927E}" type="slidenum">
              <a:rPr lang="en-GB" smtClean="0"/>
              <a:pPr/>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GB" noProof="0" smtClean="0"/>
              <a:t>Click to edit Master text styles</a:t>
            </a:r>
          </a:p>
        </p:txBody>
      </p:sp>
      <p:sp>
        <p:nvSpPr>
          <p:cNvPr id="2" name="Title 1"/>
          <p:cNvSpPr>
            <a:spLocks noGrp="1"/>
          </p:cNvSpPr>
          <p:nvPr>
            <p:ph type="title"/>
          </p:nvPr>
        </p:nvSpPr>
        <p:spPr>
          <a:xfrm>
            <a:off x="533400" y="685800"/>
            <a:ext cx="8077200" cy="914400"/>
          </a:xfrm>
        </p:spPr>
        <p:txBody>
          <a:bodyPr/>
          <a:lstStyle/>
          <a:p>
            <a:r>
              <a:rPr lang="en-GB"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GB"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GB"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en-GB" smtClean="0"/>
              <a:t>June 2011</a:t>
            </a:r>
            <a:endParaRPr lang="en-GB"/>
          </a:p>
        </p:txBody>
      </p:sp>
      <p:sp>
        <p:nvSpPr>
          <p:cNvPr id="12" name="Footer Placeholder 11"/>
          <p:cNvSpPr>
            <a:spLocks noGrp="1"/>
          </p:cNvSpPr>
          <p:nvPr>
            <p:ph type="ftr" sz="quarter" idx="18"/>
          </p:nvPr>
        </p:nvSpPr>
        <p:spPr/>
        <p:txBody>
          <a:bodyPr/>
          <a:lstStyle/>
          <a:p>
            <a:r>
              <a:rPr lang="en-GB" smtClean="0"/>
              <a:t>REDD+</a:t>
            </a:r>
            <a:endParaRPr lang="en-GB"/>
          </a:p>
        </p:txBody>
      </p:sp>
      <p:sp>
        <p:nvSpPr>
          <p:cNvPr id="15" name="Slide Number Placeholder 14"/>
          <p:cNvSpPr>
            <a:spLocks noGrp="1"/>
          </p:cNvSpPr>
          <p:nvPr>
            <p:ph type="sldNum" sz="quarter" idx="19"/>
          </p:nvPr>
        </p:nvSpPr>
        <p:spPr/>
        <p:txBody>
          <a:bodyPr/>
          <a:lstStyle/>
          <a:p>
            <a:r>
              <a:rPr lang="en-GB" smtClean="0"/>
              <a:t>Slide </a:t>
            </a:r>
            <a:fld id="{5DF0C985-2631-4DF9-AE1B-1E5F005E1093}" type="slidenum">
              <a:rPr lang="en-GB" smtClean="0"/>
              <a:pPr/>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GB"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GB" noProof="1" smtClean="0"/>
              <a:t>Click to edit Master text styles</a:t>
            </a:r>
          </a:p>
          <a:p>
            <a:pPr lvl="1"/>
            <a:r>
              <a:rPr lang="en-GB" noProof="1" smtClean="0"/>
              <a:t>Second level</a:t>
            </a:r>
          </a:p>
          <a:p>
            <a:pPr lvl="2"/>
            <a:r>
              <a:rPr lang="en-GB" noProof="1" smtClean="0"/>
              <a:t>Third level</a:t>
            </a:r>
          </a:p>
          <a:p>
            <a:pPr lvl="3"/>
            <a:r>
              <a:rPr lang="en-GB" noProof="1" smtClean="0"/>
              <a:t>Fourth level</a:t>
            </a:r>
          </a:p>
          <a:p>
            <a:pPr lvl="4"/>
            <a:r>
              <a:rPr lang="en-GB"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GB"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7"/>
          </p:nvPr>
        </p:nvSpPr>
        <p:spPr/>
        <p:txBody>
          <a:bodyPr/>
          <a:lstStyle/>
          <a:p>
            <a:r>
              <a:rPr lang="en-GB" smtClean="0"/>
              <a:t>June 2011</a:t>
            </a:r>
            <a:endParaRPr lang="en-GB"/>
          </a:p>
        </p:txBody>
      </p:sp>
      <p:sp>
        <p:nvSpPr>
          <p:cNvPr id="11" name="Footer Placeholder 10"/>
          <p:cNvSpPr>
            <a:spLocks noGrp="1"/>
          </p:cNvSpPr>
          <p:nvPr>
            <p:ph type="ftr" sz="quarter" idx="18"/>
          </p:nvPr>
        </p:nvSpPr>
        <p:spPr/>
        <p:txBody>
          <a:bodyPr/>
          <a:lstStyle/>
          <a:p>
            <a:r>
              <a:rPr lang="en-GB" smtClean="0"/>
              <a:t>REDD+</a:t>
            </a:r>
            <a:endParaRPr lang="en-GB"/>
          </a:p>
        </p:txBody>
      </p:sp>
      <p:sp>
        <p:nvSpPr>
          <p:cNvPr id="13" name="Slide Number Placeholder 12"/>
          <p:cNvSpPr>
            <a:spLocks noGrp="1"/>
          </p:cNvSpPr>
          <p:nvPr>
            <p:ph type="sldNum" sz="quarter" idx="19"/>
          </p:nvPr>
        </p:nvSpPr>
        <p:spPr/>
        <p:txBody>
          <a:bodyPr/>
          <a:lstStyle/>
          <a:p>
            <a:r>
              <a:rPr lang="en-GB" smtClean="0"/>
              <a:t>Slide </a:t>
            </a:r>
            <a:fld id="{8BDBFA67-C94A-4BB1-98C4-5A70404C546F}"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r>
              <a:rPr lang="en-GB" smtClean="0"/>
              <a:t>June 2011</a:t>
            </a:r>
            <a:endParaRPr lang="en-GB"/>
          </a:p>
        </p:txBody>
      </p:sp>
      <p:sp>
        <p:nvSpPr>
          <p:cNvPr id="9" name="Footer Placeholder 8"/>
          <p:cNvSpPr>
            <a:spLocks noGrp="1"/>
          </p:cNvSpPr>
          <p:nvPr>
            <p:ph type="ftr" sz="quarter" idx="11"/>
          </p:nvPr>
        </p:nvSpPr>
        <p:spPr/>
        <p:txBody>
          <a:bodyPr/>
          <a:lstStyle/>
          <a:p>
            <a:r>
              <a:rPr lang="en-GB" smtClean="0"/>
              <a:t>REDD+</a:t>
            </a:r>
            <a:endParaRPr lang="en-GB"/>
          </a:p>
        </p:txBody>
      </p:sp>
      <p:sp>
        <p:nvSpPr>
          <p:cNvPr id="11" name="Slide Number Placeholder 10"/>
          <p:cNvSpPr>
            <a:spLocks noGrp="1"/>
          </p:cNvSpPr>
          <p:nvPr>
            <p:ph type="sldNum" sz="quarter" idx="12"/>
          </p:nvPr>
        </p:nvSpPr>
        <p:spPr/>
        <p:txBody>
          <a:bodyPr/>
          <a:lstStyle/>
          <a:p>
            <a:r>
              <a:rPr lang="en-GB" smtClean="0"/>
              <a:t>Slide </a:t>
            </a:r>
            <a:fld id="{6C4939BA-7E31-4033-97FA-EA92B5CF3E06}" type="slidenum">
              <a:rPr lang="en-GB" smtClean="0"/>
              <a:pPr/>
              <a:t>‹#›</a:t>
            </a:fld>
            <a:endParaRPr lang="en-GB"/>
          </a:p>
        </p:txBody>
      </p:sp>
      <p:sp>
        <p:nvSpPr>
          <p:cNvPr id="12"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dirty="0" smtClean="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smtClean="0"/>
              <a:t>REDD+</a:t>
            </a:r>
            <a:endParaRPr lang="en-GB"/>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June 2011</a:t>
            </a:r>
            <a:endParaRPr lang="en-GB" dirty="0"/>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5FB0E5F8-2569-46DB-AC9C-D2FE801FD41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sz="3000" dirty="0" smtClean="0"/>
              <a:t>REDD+ and Green Growth</a:t>
            </a:r>
            <a:endParaRPr lang="en-GB" sz="3000" dirty="0"/>
          </a:p>
        </p:txBody>
      </p:sp>
      <p:sp>
        <p:nvSpPr>
          <p:cNvPr id="8" name="Subtitle 7"/>
          <p:cNvSpPr>
            <a:spLocks noGrp="1"/>
          </p:cNvSpPr>
          <p:nvPr>
            <p:ph type="subTitle" idx="1"/>
          </p:nvPr>
        </p:nvSpPr>
        <p:spPr/>
        <p:txBody>
          <a:bodyPr/>
          <a:lstStyle/>
          <a:p>
            <a:r>
              <a:rPr lang="en-GB" dirty="0" smtClean="0"/>
              <a:t>Challenges and opportunities</a:t>
            </a:r>
          </a:p>
          <a:p>
            <a:r>
              <a:rPr lang="en-GB" dirty="0" smtClean="0"/>
              <a:t>Bonn, June 2011</a:t>
            </a:r>
            <a:endParaRPr lang="en-GB" dirty="0"/>
          </a:p>
        </p:txBody>
      </p:sp>
      <p:sp>
        <p:nvSpPr>
          <p:cNvPr id="9" name="Text Placeholder 8"/>
          <p:cNvSpPr>
            <a:spLocks noGrp="1"/>
          </p:cNvSpPr>
          <p:nvPr>
            <p:ph type="body" sz="quarter" idx="10"/>
          </p:nvPr>
        </p:nvSpPr>
        <p:spPr/>
        <p:txBody>
          <a:bodyPr/>
          <a:lstStyle/>
          <a:p>
            <a:r>
              <a:rPr lang="en-GB" dirty="0" smtClean="0"/>
              <a:t>www.pwc.co.uk</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Delivering results</a:t>
            </a:r>
            <a:endParaRPr lang="en-GB" dirty="0"/>
          </a:p>
        </p:txBody>
      </p:sp>
      <p:sp>
        <p:nvSpPr>
          <p:cNvPr id="3" name="Content Placeholder 2"/>
          <p:cNvSpPr>
            <a:spLocks noGrp="1"/>
          </p:cNvSpPr>
          <p:nvPr>
            <p:ph sz="quarter" idx="15"/>
          </p:nvPr>
        </p:nvSpPr>
        <p:spPr/>
        <p:txBody>
          <a:bodyPr/>
          <a:lstStyle/>
          <a:p>
            <a:r>
              <a:rPr lang="en-GB" b="1" dirty="0" smtClean="0">
                <a:solidFill>
                  <a:schemeClr val="tx2"/>
                </a:solidFill>
              </a:rPr>
              <a:t>Key components of the PwC approach seek to address these challenges and complexities</a:t>
            </a:r>
          </a:p>
          <a:p>
            <a:pPr lvl="1"/>
            <a:r>
              <a:rPr lang="en-GB" dirty="0" smtClean="0"/>
              <a:t>Integrated approach</a:t>
            </a:r>
          </a:p>
          <a:p>
            <a:pPr lvl="1"/>
            <a:r>
              <a:rPr lang="en-GB" dirty="0" smtClean="0"/>
              <a:t>Transparent and collaborative approach</a:t>
            </a:r>
          </a:p>
          <a:p>
            <a:pPr lvl="1"/>
            <a:r>
              <a:rPr lang="en-GB" dirty="0" smtClean="0"/>
              <a:t>Focus on capacity building</a:t>
            </a:r>
          </a:p>
          <a:p>
            <a:pPr lvl="1"/>
            <a:r>
              <a:rPr lang="en-GB" dirty="0" smtClean="0"/>
              <a:t>Appropriate and effective benefit sharing</a:t>
            </a:r>
          </a:p>
          <a:p>
            <a:pPr lvl="1"/>
            <a:r>
              <a:rPr lang="en-GB" dirty="0" smtClean="0"/>
              <a:t>Importance of safeguards</a:t>
            </a:r>
          </a:p>
          <a:p>
            <a:pPr lvl="1"/>
            <a:endParaRPr lang="en-GB" b="1" dirty="0" smtClean="0">
              <a:solidFill>
                <a:schemeClr val="tx2"/>
              </a:solidFill>
            </a:endParaRPr>
          </a:p>
          <a:p>
            <a:pPr lvl="1">
              <a:buNone/>
            </a:pPr>
            <a:r>
              <a:rPr lang="en-GB" b="1" dirty="0" smtClean="0">
                <a:solidFill>
                  <a:schemeClr val="tx2"/>
                </a:solidFill>
              </a:rPr>
              <a:t>Political commitment is key</a:t>
            </a:r>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10</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Text Placeholder 2"/>
          <p:cNvSpPr>
            <a:spLocks noGrp="1"/>
          </p:cNvSpPr>
          <p:nvPr>
            <p:ph type="body" sz="quarter" idx="10"/>
          </p:nvPr>
        </p:nvSpPr>
        <p:spPr/>
        <p:txBody>
          <a:bodyPr/>
          <a:lstStyle/>
          <a:p>
            <a:r>
              <a:rPr lang="en-GB" dirty="0" smtClean="0"/>
              <a:t>This publication has been prepared for general guidance on matters of interest only, and does not constitute professional advice. You should not act upon the information contained in this publication without obtaining specific professional advice. No representation or warranty (express or implied) is given as to the accuracy or completeness of the information contained in this publication, and, to the extent permitted by law, PricewaterhouseCoopers LLP, its members, employees and agents do not accept or assume any liability, responsibility or duty of care for any consequences of you or anyone else acting, or refraining to act, in reliance on the information contained in this publication or for any decision based on it. </a:t>
            </a:r>
          </a:p>
          <a:p>
            <a:r>
              <a:rPr lang="en-GB" smtClean="0"/>
              <a:t>© 2011 </a:t>
            </a:r>
            <a:r>
              <a:rPr lang="en-GB" dirty="0" smtClean="0"/>
              <a:t>PricewaterhouseCoopers LLP. All rights reserved. In this document, “PwC” refers to PricewaterhouseCoopers LLP (a limited liability partnership in the United Kingdom) which is a member firm of PricewaterhouseCoopers International Limited, each member firm of which is a separate legal entity.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REDD+: Challenges and opportunities</a:t>
            </a:r>
            <a:endParaRPr lang="en-GB" dirty="0"/>
          </a:p>
        </p:txBody>
      </p:sp>
      <p:sp>
        <p:nvSpPr>
          <p:cNvPr id="3" name="Content Placeholder 2"/>
          <p:cNvSpPr>
            <a:spLocks noGrp="1"/>
          </p:cNvSpPr>
          <p:nvPr>
            <p:ph sz="quarter" idx="15"/>
          </p:nvPr>
        </p:nvSpPr>
        <p:spPr/>
        <p:txBody>
          <a:bodyPr/>
          <a:lstStyle/>
          <a:p>
            <a:r>
              <a:rPr lang="en-GB" b="1" dirty="0" smtClean="0">
                <a:solidFill>
                  <a:schemeClr val="tx2"/>
                </a:solidFill>
              </a:rPr>
              <a:t>What I am going to talk about:</a:t>
            </a:r>
          </a:p>
          <a:p>
            <a:pPr>
              <a:buFont typeface="Arial" pitchFamily="34" charset="0"/>
              <a:buChar char="•"/>
            </a:pPr>
            <a:r>
              <a:rPr lang="en-GB" dirty="0" smtClean="0"/>
              <a:t>PwC experience of advising on REDD</a:t>
            </a:r>
            <a:r>
              <a:rPr lang="en-GB" dirty="0" smtClean="0"/>
              <a:t>+ and Green Growth</a:t>
            </a:r>
            <a:endParaRPr lang="en-GB" dirty="0" smtClean="0"/>
          </a:p>
          <a:p>
            <a:pPr>
              <a:buFont typeface="Arial" pitchFamily="34" charset="0"/>
              <a:buChar char="•"/>
            </a:pPr>
            <a:r>
              <a:rPr lang="en-GB" dirty="0" smtClean="0"/>
              <a:t>Challenges and complexities</a:t>
            </a:r>
          </a:p>
          <a:p>
            <a:pPr>
              <a:buFont typeface="Arial" pitchFamily="34" charset="0"/>
              <a:buChar char="•"/>
            </a:pPr>
            <a:r>
              <a:rPr lang="en-GB" dirty="0" smtClean="0"/>
              <a:t>Delivering results</a:t>
            </a:r>
          </a:p>
          <a:p>
            <a:endParaRPr lang="en-GB" dirty="0" smtClean="0"/>
          </a:p>
          <a:p>
            <a:endParaRPr lang="en-GB" dirty="0" smtClean="0"/>
          </a:p>
          <a:p>
            <a:endParaRPr lang="en-GB" b="1" dirty="0" smtClean="0">
              <a:solidFill>
                <a:schemeClr val="tx2"/>
              </a:solidFill>
            </a:endParaRPr>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2</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REDD+: Challenges and opportunities</a:t>
            </a:r>
            <a:endParaRPr lang="en-GB" dirty="0"/>
          </a:p>
        </p:txBody>
      </p:sp>
      <p:sp>
        <p:nvSpPr>
          <p:cNvPr id="3" name="Content Placeholder 2"/>
          <p:cNvSpPr>
            <a:spLocks noGrp="1"/>
          </p:cNvSpPr>
          <p:nvPr>
            <p:ph sz="quarter" idx="15"/>
          </p:nvPr>
        </p:nvSpPr>
        <p:spPr/>
        <p:txBody>
          <a:bodyPr/>
          <a:lstStyle/>
          <a:p>
            <a:r>
              <a:rPr lang="en-GB" b="1" dirty="0" smtClean="0">
                <a:solidFill>
                  <a:schemeClr val="tx2"/>
                </a:solidFill>
              </a:rPr>
              <a:t>What I am going to talk about:</a:t>
            </a:r>
          </a:p>
          <a:p>
            <a:pPr>
              <a:buFont typeface="Arial" pitchFamily="34" charset="0"/>
              <a:buChar char="•"/>
            </a:pPr>
            <a:r>
              <a:rPr lang="en-GB" dirty="0" smtClean="0"/>
              <a:t>PwC experience of advising on REDD</a:t>
            </a:r>
            <a:r>
              <a:rPr lang="en-GB" dirty="0" smtClean="0"/>
              <a:t>+ and Green Growth</a:t>
            </a:r>
            <a:endParaRPr lang="en-GB" dirty="0" smtClean="0"/>
          </a:p>
          <a:p>
            <a:pPr>
              <a:buFont typeface="Arial" pitchFamily="34" charset="0"/>
              <a:buChar char="•"/>
            </a:pPr>
            <a:r>
              <a:rPr lang="en-GB" dirty="0" smtClean="0"/>
              <a:t>Challenges and complexities</a:t>
            </a:r>
          </a:p>
          <a:p>
            <a:pPr>
              <a:buFont typeface="Arial" pitchFamily="34" charset="0"/>
              <a:buChar char="•"/>
            </a:pPr>
            <a:r>
              <a:rPr lang="en-GB" dirty="0" smtClean="0"/>
              <a:t>Delivering results</a:t>
            </a:r>
          </a:p>
          <a:p>
            <a:endParaRPr lang="en-GB" dirty="0" smtClean="0"/>
          </a:p>
          <a:p>
            <a:endParaRPr lang="en-GB" dirty="0" smtClean="0"/>
          </a:p>
          <a:p>
            <a:endParaRPr lang="en-GB" b="1" dirty="0" smtClean="0">
              <a:solidFill>
                <a:schemeClr val="tx2"/>
              </a:solidFill>
            </a:endParaRPr>
          </a:p>
          <a:p>
            <a:r>
              <a:rPr lang="en-GB" b="1" dirty="0" smtClean="0">
                <a:solidFill>
                  <a:schemeClr val="tx2"/>
                </a:solidFill>
              </a:rPr>
              <a:t>What I am not going to talk about!</a:t>
            </a:r>
            <a:endParaRPr lang="en-GB" b="1" dirty="0">
              <a:solidFill>
                <a:schemeClr val="tx2"/>
              </a:solidFill>
            </a:endParaRPr>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3</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Government: REDD+ funding options</a:t>
            </a:r>
            <a:endParaRPr lang="en-GB" b="0" i="0" dirty="0"/>
          </a:p>
        </p:txBody>
      </p:sp>
      <p:sp>
        <p:nvSpPr>
          <p:cNvPr id="3" name="Content Placeholder 2"/>
          <p:cNvSpPr>
            <a:spLocks noGrp="1"/>
          </p:cNvSpPr>
          <p:nvPr>
            <p:ph sz="quarter" idx="15"/>
          </p:nvPr>
        </p:nvSpPr>
        <p:spPr>
          <a:xfrm>
            <a:off x="533400" y="1752600"/>
            <a:ext cx="3318520" cy="4419600"/>
          </a:xfrm>
        </p:spPr>
        <p:txBody>
          <a:bodyPr/>
          <a:lstStyle/>
          <a:p>
            <a:r>
              <a:rPr lang="en-GB" b="1" dirty="0" smtClean="0">
                <a:solidFill>
                  <a:schemeClr val="tx2"/>
                </a:solidFill>
              </a:rPr>
              <a:t>Balancing objectives</a:t>
            </a:r>
          </a:p>
          <a:p>
            <a:pPr marL="0" lvl="1" indent="0">
              <a:buNone/>
            </a:pPr>
            <a:r>
              <a:rPr lang="en-GB" dirty="0" smtClean="0"/>
              <a:t>UK government project, not just DFID or DECC:</a:t>
            </a:r>
          </a:p>
          <a:p>
            <a:pPr lvl="1"/>
            <a:r>
              <a:rPr lang="en-GB" dirty="0" smtClean="0"/>
              <a:t>Reducing emissions</a:t>
            </a:r>
          </a:p>
          <a:p>
            <a:pPr lvl="1"/>
            <a:r>
              <a:rPr lang="en-GB" dirty="0" smtClean="0"/>
              <a:t>Poverty alleviation</a:t>
            </a:r>
          </a:p>
          <a:p>
            <a:pPr lvl="1"/>
            <a:r>
              <a:rPr lang="en-GB" dirty="0" smtClean="0"/>
              <a:t>Biodiversity protection</a:t>
            </a:r>
          </a:p>
          <a:p>
            <a:pPr lvl="1"/>
            <a:endParaRPr lang="en-GB" dirty="0" smtClean="0"/>
          </a:p>
          <a:p>
            <a:pPr lvl="1">
              <a:buNone/>
            </a:pPr>
            <a:r>
              <a:rPr lang="en-GB" dirty="0" smtClean="0"/>
              <a:t>Other considerations:</a:t>
            </a:r>
          </a:p>
          <a:p>
            <a:pPr lvl="1"/>
            <a:r>
              <a:rPr lang="en-GB" dirty="0" smtClean="0"/>
              <a:t>Payment for results</a:t>
            </a:r>
          </a:p>
          <a:p>
            <a:pPr lvl="1"/>
            <a:r>
              <a:rPr lang="en-GB" dirty="0" smtClean="0"/>
              <a:t>Private sector engagement</a:t>
            </a:r>
          </a:p>
          <a:p>
            <a:pPr lvl="1"/>
            <a:r>
              <a:rPr lang="en-GB" dirty="0" smtClean="0"/>
              <a:t>Donor coordination and leadership</a:t>
            </a:r>
          </a:p>
          <a:p>
            <a:pPr lvl="1"/>
            <a:endParaRPr lang="en-GB" dirty="0" smtClean="0"/>
          </a:p>
          <a:p>
            <a:pPr lvl="1"/>
            <a:endParaRPr lang="en-GB" dirty="0" smtClean="0"/>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4</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pic>
        <p:nvPicPr>
          <p:cNvPr id="10" name="Picture 9"/>
          <p:cNvPicPr/>
          <p:nvPr/>
        </p:nvPicPr>
        <p:blipFill>
          <a:blip r:embed="rId3" cstate="print"/>
          <a:srcRect/>
          <a:stretch>
            <a:fillRect/>
          </a:stretch>
        </p:blipFill>
        <p:spPr bwMode="auto">
          <a:xfrm>
            <a:off x="4131090" y="1721321"/>
            <a:ext cx="4617374" cy="437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1"/>
          <p:cNvSpPr>
            <a:spLocks noChangeArrowheads="1"/>
          </p:cNvSpPr>
          <p:nvPr/>
        </p:nvSpPr>
        <p:spPr bwMode="blackWhite">
          <a:xfrm>
            <a:off x="531813" y="1341438"/>
            <a:ext cx="8072437" cy="935037"/>
          </a:xfrm>
          <a:prstGeom prst="rect">
            <a:avLst/>
          </a:prstGeom>
          <a:noFill/>
          <a:ln w="9525" algn="ctr">
            <a:noFill/>
            <a:miter lim="800000"/>
            <a:headEnd/>
            <a:tailEnd/>
          </a:ln>
        </p:spPr>
        <p:txBody>
          <a:bodyPr lIns="136800" tIns="108000" rIns="100800" bIns="72000"/>
          <a:lstStyle/>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endParaRPr lang="en-GB" dirty="0">
              <a:solidFill>
                <a:srgbClr val="000000"/>
              </a:solidFill>
              <a:latin typeface="Georgia" pitchFamily="18" charset="0"/>
            </a:endParaRPr>
          </a:p>
          <a:p>
            <a:pPr>
              <a:lnSpc>
                <a:spcPct val="90000"/>
              </a:lnSpc>
            </a:pPr>
            <a:endParaRPr lang="en-GB" dirty="0">
              <a:latin typeface="Georgia" pitchFamily="18" charset="0"/>
            </a:endParaRPr>
          </a:p>
          <a:p>
            <a:pPr>
              <a:lnSpc>
                <a:spcPct val="90000"/>
              </a:lnSpc>
              <a:buFont typeface="Arial" charset="0"/>
              <a:buNone/>
            </a:pPr>
            <a:endParaRPr lang="en-GB" sz="1600" dirty="0">
              <a:latin typeface="Georgia" pitchFamily="18" charset="0"/>
            </a:endParaRPr>
          </a:p>
        </p:txBody>
      </p:sp>
      <p:sp>
        <p:nvSpPr>
          <p:cNvPr id="80899" name="Title 3"/>
          <p:cNvSpPr>
            <a:spLocks noGrp="1"/>
          </p:cNvSpPr>
          <p:nvPr>
            <p:ph type="title"/>
          </p:nvPr>
        </p:nvSpPr>
        <p:spPr/>
        <p:txBody>
          <a:bodyPr/>
          <a:lstStyle/>
          <a:p>
            <a:pPr eaLnBrk="1" hangingPunct="1"/>
            <a:r>
              <a:rPr lang="en-GB" dirty="0" smtClean="0"/>
              <a:t>PwC Approach to Green Growth</a:t>
            </a:r>
          </a:p>
        </p:txBody>
      </p:sp>
      <p:sp>
        <p:nvSpPr>
          <p:cNvPr id="80900" name="Content Placeholder 2"/>
          <p:cNvSpPr txBox="1">
            <a:spLocks/>
          </p:cNvSpPr>
          <p:nvPr/>
        </p:nvSpPr>
        <p:spPr bwMode="auto">
          <a:xfrm>
            <a:off x="533400" y="1268413"/>
            <a:ext cx="8215313" cy="4903787"/>
          </a:xfrm>
          <a:prstGeom prst="rect">
            <a:avLst/>
          </a:prstGeom>
          <a:noFill/>
          <a:ln w="9525">
            <a:noFill/>
            <a:miter lim="800000"/>
            <a:headEnd/>
            <a:tailEnd/>
          </a:ln>
        </p:spPr>
        <p:txBody>
          <a:bodyPr lIns="0" tIns="0" rIns="0" bIns="0"/>
          <a:lstStyle/>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a:solidFill>
                <a:schemeClr val="tx2"/>
              </a:solidFill>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900"/>
              </a:spcAft>
              <a:buClr>
                <a:schemeClr val="tx1"/>
              </a:buClr>
            </a:pPr>
            <a:endParaRPr lang="en-GB">
              <a:latin typeface="Georgia" pitchFamily="18" charset="0"/>
            </a:endParaRPr>
          </a:p>
        </p:txBody>
      </p:sp>
      <p:pic>
        <p:nvPicPr>
          <p:cNvPr id="80901" name="Picture 2" descr="T:\Strategy Design\CURRENT JOBS\2011\1100001_1100099\1100014 _Green Growth\flower diagram-v3_orange.png"/>
          <p:cNvPicPr>
            <a:picLocks noChangeAspect="1" noChangeArrowheads="1"/>
          </p:cNvPicPr>
          <p:nvPr/>
        </p:nvPicPr>
        <p:blipFill>
          <a:blip r:embed="rId3" cstate="print"/>
          <a:srcRect/>
          <a:stretch>
            <a:fillRect/>
          </a:stretch>
        </p:blipFill>
        <p:spPr bwMode="auto">
          <a:xfrm>
            <a:off x="4932363" y="1988840"/>
            <a:ext cx="3889375" cy="3732213"/>
          </a:xfrm>
          <a:prstGeom prst="rect">
            <a:avLst/>
          </a:prstGeom>
          <a:noFill/>
          <a:ln w="9525">
            <a:noFill/>
            <a:miter lim="800000"/>
            <a:headEnd/>
            <a:tailEnd/>
          </a:ln>
        </p:spPr>
      </p:pic>
      <p:sp>
        <p:nvSpPr>
          <p:cNvPr id="8" name="TextBox 7"/>
          <p:cNvSpPr txBox="1"/>
          <p:nvPr/>
        </p:nvSpPr>
        <p:spPr>
          <a:xfrm>
            <a:off x="827088" y="2205038"/>
            <a:ext cx="3825875" cy="2952750"/>
          </a:xfrm>
          <a:prstGeom prst="rect">
            <a:avLst/>
          </a:prstGeom>
          <a:noFill/>
        </p:spPr>
        <p:txBody>
          <a:bodyPr lIns="0" tIns="0" rIns="0" bIns="0"/>
          <a:lstStyle/>
          <a:p>
            <a:pPr marL="177800" indent="-177800">
              <a:spcAft>
                <a:spcPts val="600"/>
              </a:spcAft>
              <a:buFont typeface="Arial" charset="0"/>
              <a:buChar char="•"/>
              <a:defRPr/>
            </a:pPr>
            <a:r>
              <a:rPr lang="en-GB" sz="1600" b="1" dirty="0" smtClean="0">
                <a:solidFill>
                  <a:srgbClr val="000000"/>
                </a:solidFill>
                <a:latin typeface="Georgia" pitchFamily="18" charset="0"/>
              </a:rPr>
              <a:t>Five</a:t>
            </a:r>
            <a:r>
              <a:rPr lang="en-GB" sz="1600" b="1" dirty="0" smtClean="0">
                <a:solidFill>
                  <a:srgbClr val="000000"/>
                </a:solidFill>
                <a:latin typeface="Georgia" pitchFamily="18" charset="0"/>
              </a:rPr>
              <a:t> </a:t>
            </a:r>
            <a:r>
              <a:rPr lang="en-GB" sz="1600" b="1" dirty="0">
                <a:solidFill>
                  <a:srgbClr val="000000"/>
                </a:solidFill>
                <a:latin typeface="Georgia" pitchFamily="18" charset="0"/>
              </a:rPr>
              <a:t>dimensions of green growth </a:t>
            </a:r>
            <a:r>
              <a:rPr lang="en-GB" sz="1600" dirty="0">
                <a:solidFill>
                  <a:srgbClr val="000000"/>
                </a:solidFill>
                <a:latin typeface="Georgia" pitchFamily="18" charset="0"/>
              </a:rPr>
              <a:t>all of which are measurable</a:t>
            </a:r>
          </a:p>
          <a:p>
            <a:pPr marL="177800" indent="-177800">
              <a:spcAft>
                <a:spcPts val="600"/>
              </a:spcAft>
              <a:buFont typeface="Arial" charset="0"/>
              <a:buChar char="•"/>
              <a:defRPr/>
            </a:pPr>
            <a:r>
              <a:rPr lang="en-GB" sz="1600" b="1" dirty="0" smtClean="0">
                <a:solidFill>
                  <a:srgbClr val="000000"/>
                </a:solidFill>
                <a:latin typeface="Georgia" pitchFamily="18" charset="0"/>
              </a:rPr>
              <a:t>Transparency </a:t>
            </a:r>
            <a:r>
              <a:rPr lang="en-GB" sz="1600" b="1" dirty="0">
                <a:solidFill>
                  <a:srgbClr val="000000"/>
                </a:solidFill>
                <a:latin typeface="Georgia" pitchFamily="18" charset="0"/>
              </a:rPr>
              <a:t>and collaboration </a:t>
            </a:r>
            <a:r>
              <a:rPr lang="en-GB" sz="1600" dirty="0">
                <a:solidFill>
                  <a:srgbClr val="000000"/>
                </a:solidFill>
                <a:latin typeface="Georgia" pitchFamily="18" charset="0"/>
              </a:rPr>
              <a:t>in the modelling process</a:t>
            </a:r>
          </a:p>
          <a:p>
            <a:pPr marL="177800" indent="-177800">
              <a:spcAft>
                <a:spcPts val="600"/>
              </a:spcAft>
              <a:buFont typeface="Arial" charset="0"/>
              <a:buChar char="•"/>
              <a:defRPr/>
            </a:pPr>
            <a:r>
              <a:rPr lang="en-GB" sz="1600" b="1" dirty="0" smtClean="0">
                <a:solidFill>
                  <a:srgbClr val="000000"/>
                </a:solidFill>
                <a:latin typeface="Georgia" pitchFamily="18" charset="0"/>
              </a:rPr>
              <a:t>Training</a:t>
            </a:r>
            <a:r>
              <a:rPr lang="en-GB" sz="1600" dirty="0" smtClean="0">
                <a:solidFill>
                  <a:srgbClr val="000000"/>
                </a:solidFill>
                <a:latin typeface="Georgia" pitchFamily="18" charset="0"/>
              </a:rPr>
              <a:t> </a:t>
            </a:r>
            <a:r>
              <a:rPr lang="en-GB" sz="1600" dirty="0">
                <a:solidFill>
                  <a:srgbClr val="000000"/>
                </a:solidFill>
                <a:latin typeface="Georgia" pitchFamily="18" charset="0"/>
              </a:rPr>
              <a:t>of policy-makers and beneficiaries in the development and implementation of green growth strategies</a:t>
            </a:r>
          </a:p>
          <a:p>
            <a:pPr marL="177800" indent="-177800">
              <a:spcAft>
                <a:spcPts val="600"/>
              </a:spcAft>
              <a:buFont typeface="Arial" charset="0"/>
              <a:buChar char="•"/>
              <a:defRPr/>
            </a:pPr>
            <a:r>
              <a:rPr lang="en-GB" sz="1600" b="1" dirty="0" smtClean="0">
                <a:solidFill>
                  <a:srgbClr val="000000"/>
                </a:solidFill>
                <a:latin typeface="Georgia" pitchFamily="18" charset="0"/>
              </a:rPr>
              <a:t>Extensive</a:t>
            </a:r>
            <a:r>
              <a:rPr lang="en-GB" sz="1600" dirty="0" smtClean="0">
                <a:solidFill>
                  <a:srgbClr val="000000"/>
                </a:solidFill>
                <a:latin typeface="Georgia" pitchFamily="18" charset="0"/>
              </a:rPr>
              <a:t> </a:t>
            </a:r>
            <a:r>
              <a:rPr lang="en-GB" sz="1600" b="1" dirty="0">
                <a:solidFill>
                  <a:srgbClr val="000000"/>
                </a:solidFill>
                <a:latin typeface="Georgia" pitchFamily="18" charset="0"/>
              </a:rPr>
              <a:t>stakeholder engagement </a:t>
            </a:r>
          </a:p>
          <a:p>
            <a:pPr marL="177800" indent="-177800">
              <a:spcAft>
                <a:spcPts val="600"/>
              </a:spcAft>
              <a:buFont typeface="Arial" charset="0"/>
              <a:buChar char="•"/>
              <a:defRPr/>
            </a:pPr>
            <a:r>
              <a:rPr lang="en-GB" sz="1600" b="1" dirty="0" smtClean="0">
                <a:solidFill>
                  <a:srgbClr val="000000"/>
                </a:solidFill>
                <a:latin typeface="Georgia" pitchFamily="18" charset="0"/>
              </a:rPr>
              <a:t>Implementation - </a:t>
            </a:r>
            <a:r>
              <a:rPr lang="en-GB" sz="1600" dirty="0" smtClean="0">
                <a:solidFill>
                  <a:srgbClr val="000000"/>
                </a:solidFill>
                <a:latin typeface="Georgia" pitchFamily="18" charset="0"/>
              </a:rPr>
              <a:t>green </a:t>
            </a:r>
            <a:r>
              <a:rPr lang="en-GB" sz="1600" dirty="0">
                <a:solidFill>
                  <a:srgbClr val="000000"/>
                </a:solidFill>
                <a:latin typeface="Georgia" pitchFamily="18" charset="0"/>
              </a:rPr>
              <a:t>growth financing and institutional arrangements</a:t>
            </a:r>
          </a:p>
          <a:p>
            <a:pPr indent="-274320">
              <a:spcAft>
                <a:spcPts val="900"/>
              </a:spcAft>
              <a:defRPr/>
            </a:pPr>
            <a:endParaRPr lang="en-GB" sz="2400" dirty="0" err="1">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3"/>
          <p:cNvSpPr>
            <a:spLocks noGrp="1"/>
          </p:cNvSpPr>
          <p:nvPr>
            <p:ph type="title"/>
          </p:nvPr>
        </p:nvSpPr>
        <p:spPr>
          <a:xfrm>
            <a:off x="614363" y="692150"/>
            <a:ext cx="8077200" cy="914400"/>
          </a:xfrm>
        </p:spPr>
        <p:txBody>
          <a:bodyPr/>
          <a:lstStyle/>
          <a:p>
            <a:r>
              <a:rPr lang="en-GB" smtClean="0"/>
              <a:t>A Roadmap for achieving Green Growth</a:t>
            </a:r>
          </a:p>
        </p:txBody>
      </p:sp>
      <p:sp>
        <p:nvSpPr>
          <p:cNvPr id="72707" name="Content Placeholder 2"/>
          <p:cNvSpPr txBox="1">
            <a:spLocks/>
          </p:cNvSpPr>
          <p:nvPr/>
        </p:nvSpPr>
        <p:spPr bwMode="auto">
          <a:xfrm>
            <a:off x="533400" y="1268413"/>
            <a:ext cx="8215313" cy="4903787"/>
          </a:xfrm>
          <a:prstGeom prst="rect">
            <a:avLst/>
          </a:prstGeom>
          <a:noFill/>
          <a:ln w="9525">
            <a:noFill/>
            <a:miter lim="800000"/>
            <a:headEnd/>
            <a:tailEnd/>
          </a:ln>
        </p:spPr>
        <p:txBody>
          <a:bodyPr lIns="0" tIns="0" rIns="0" bIns="0"/>
          <a:lstStyle/>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b="1" i="1">
              <a:solidFill>
                <a:schemeClr val="tx2"/>
              </a:solidFill>
              <a:latin typeface="Georgia" pitchFamily="18" charset="0"/>
            </a:endParaRPr>
          </a:p>
          <a:p>
            <a:pPr marL="273050" lvl="1" indent="-273050">
              <a:spcAft>
                <a:spcPts val="750"/>
              </a:spcAft>
              <a:buClr>
                <a:schemeClr val="tx1"/>
              </a:buClr>
            </a:pPr>
            <a:endParaRPr lang="en-GB">
              <a:solidFill>
                <a:schemeClr val="tx2"/>
              </a:solidFill>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marL="273050" lvl="1" indent="-273050">
              <a:spcAft>
                <a:spcPts val="750"/>
              </a:spcAft>
              <a:buClr>
                <a:schemeClr val="tx1"/>
              </a:buClr>
              <a:buFont typeface="Georgia" pitchFamily="18" charset="0"/>
              <a:buChar cha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750"/>
              </a:spcAft>
              <a:buClr>
                <a:schemeClr val="tx1"/>
              </a:buClr>
            </a:pPr>
            <a:endParaRPr lang="en-GB">
              <a:latin typeface="Georgia" pitchFamily="18" charset="0"/>
            </a:endParaRPr>
          </a:p>
          <a:p>
            <a:pPr indent="-273050">
              <a:spcAft>
                <a:spcPts val="900"/>
              </a:spcAft>
              <a:buClr>
                <a:schemeClr val="tx1"/>
              </a:buClr>
            </a:pPr>
            <a:endParaRPr lang="en-GB">
              <a:latin typeface="Georgia" pitchFamily="18" charset="0"/>
            </a:endParaRPr>
          </a:p>
        </p:txBody>
      </p:sp>
      <p:sp>
        <p:nvSpPr>
          <p:cNvPr id="72708" name="Rectangle 31"/>
          <p:cNvSpPr>
            <a:spLocks noChangeArrowheads="1"/>
          </p:cNvSpPr>
          <p:nvPr/>
        </p:nvSpPr>
        <p:spPr bwMode="blackWhite">
          <a:xfrm>
            <a:off x="4859338" y="1341438"/>
            <a:ext cx="8072437" cy="3887787"/>
          </a:xfrm>
          <a:prstGeom prst="rect">
            <a:avLst/>
          </a:prstGeom>
          <a:noFill/>
          <a:ln w="9525" algn="ctr">
            <a:noFill/>
            <a:miter lim="800000"/>
            <a:headEnd/>
            <a:tailEnd/>
          </a:ln>
        </p:spPr>
        <p:txBody>
          <a:bodyPr lIns="136800" tIns="108000" rIns="100800" bIns="72000"/>
          <a:lstStyle/>
          <a:p>
            <a:endParaRPr lang="en-GB" sz="1600">
              <a:latin typeface="Georgia" pitchFamily="18" charset="0"/>
            </a:endParaRPr>
          </a:p>
          <a:p>
            <a:endParaRPr lang="en-GB" sz="1600">
              <a:latin typeface="Georgia" pitchFamily="18" charset="0"/>
            </a:endParaRPr>
          </a:p>
        </p:txBody>
      </p:sp>
      <p:pic>
        <p:nvPicPr>
          <p:cNvPr id="72709" name="Picture 2"/>
          <p:cNvPicPr>
            <a:picLocks noChangeAspect="1" noChangeArrowheads="1"/>
          </p:cNvPicPr>
          <p:nvPr/>
        </p:nvPicPr>
        <p:blipFill>
          <a:blip r:embed="rId3" cstate="print"/>
          <a:srcRect l="42950" t="31462" r="7600" b="21040"/>
          <a:stretch>
            <a:fillRect/>
          </a:stretch>
        </p:blipFill>
        <p:spPr bwMode="auto">
          <a:xfrm>
            <a:off x="3287713" y="1924050"/>
            <a:ext cx="5821362" cy="3494088"/>
          </a:xfrm>
          <a:prstGeom prst="rect">
            <a:avLst/>
          </a:prstGeom>
          <a:noFill/>
          <a:ln w="9525">
            <a:noFill/>
            <a:miter lim="800000"/>
            <a:headEnd/>
            <a:tailEnd/>
          </a:ln>
        </p:spPr>
      </p:pic>
      <p:pic>
        <p:nvPicPr>
          <p:cNvPr id="72710" name="Picture 2"/>
          <p:cNvPicPr>
            <a:picLocks noChangeAspect="1" noChangeArrowheads="1"/>
          </p:cNvPicPr>
          <p:nvPr/>
        </p:nvPicPr>
        <p:blipFill>
          <a:blip r:embed="rId3" cstate="print"/>
          <a:srcRect l="13274" t="33289" r="57953" b="21040"/>
          <a:stretch>
            <a:fillRect/>
          </a:stretch>
        </p:blipFill>
        <p:spPr bwMode="auto">
          <a:xfrm>
            <a:off x="47625" y="1916113"/>
            <a:ext cx="3384550" cy="3357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684213"/>
            <a:ext cx="8077200" cy="341312"/>
          </a:xfrm>
        </p:spPr>
        <p:txBody>
          <a:bodyPr rtlCol="0">
            <a:noAutofit/>
          </a:bodyPr>
          <a:lstStyle/>
          <a:p>
            <a:pPr eaLnBrk="1" fontAlgn="auto" hangingPunct="1">
              <a:spcAft>
                <a:spcPts val="0"/>
              </a:spcAft>
              <a:defRPr/>
            </a:pPr>
            <a:r>
              <a:rPr lang="en-GB" sz="2000" dirty="0" smtClean="0">
                <a:solidFill>
                  <a:srgbClr val="DC6900"/>
                </a:solidFill>
              </a:rPr>
              <a:t>The Heart of Borneo -  a flagship opportunity</a:t>
            </a:r>
            <a:r>
              <a:rPr lang="en-GB" dirty="0" smtClean="0">
                <a:solidFill>
                  <a:srgbClr val="DC6900"/>
                </a:solidFill>
              </a:rPr>
              <a:t/>
            </a:r>
            <a:br>
              <a:rPr lang="en-GB" dirty="0" smtClean="0">
                <a:solidFill>
                  <a:srgbClr val="DC6900"/>
                </a:solidFill>
              </a:rPr>
            </a:br>
            <a:r>
              <a:rPr lang="en-GB" dirty="0" smtClean="0"/>
              <a:t/>
            </a:r>
            <a:br>
              <a:rPr lang="en-GB" dirty="0" smtClean="0"/>
            </a:br>
            <a:r>
              <a:rPr lang="en-GB" dirty="0" smtClean="0">
                <a:ea typeface="Arial"/>
                <a:cs typeface="Times New Roman"/>
              </a:rPr>
              <a:t/>
            </a:r>
            <a:br>
              <a:rPr lang="en-GB" dirty="0" smtClean="0">
                <a:ea typeface="Arial"/>
                <a:cs typeface="Times New Roman"/>
              </a:rPr>
            </a:br>
            <a:r>
              <a:rPr lang="en-GB" sz="1600" dirty="0" smtClean="0">
                <a:solidFill>
                  <a:schemeClr val="accent5"/>
                </a:solidFill>
                <a:ea typeface="+mn-ea"/>
                <a:cs typeface="+mn-cs"/>
              </a:rPr>
              <a:t/>
            </a:r>
            <a:br>
              <a:rPr lang="en-GB" sz="1600" dirty="0" smtClean="0">
                <a:solidFill>
                  <a:schemeClr val="accent5"/>
                </a:solidFill>
                <a:ea typeface="+mn-ea"/>
                <a:cs typeface="+mn-cs"/>
              </a:rPr>
            </a:br>
            <a:r>
              <a:rPr lang="en-GB" dirty="0" smtClean="0">
                <a:ea typeface="Arial"/>
                <a:cs typeface="Times New Roman"/>
              </a:rPr>
              <a:t/>
            </a:r>
            <a:br>
              <a:rPr lang="en-GB" dirty="0" smtClean="0">
                <a:ea typeface="Arial"/>
                <a:cs typeface="Times New Roman"/>
              </a:rPr>
            </a:br>
            <a:endParaRPr lang="en-GB" b="0" i="0" dirty="0"/>
          </a:p>
        </p:txBody>
      </p:sp>
      <p:sp>
        <p:nvSpPr>
          <p:cNvPr id="82948" name="Slide Number Placeholder 4"/>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3FF4B33C-4939-45C3-8686-774C20F11F06}" type="slidenum">
              <a:rPr lang="en-GB"/>
              <a:pPr/>
              <a:t>7</a:t>
            </a:fld>
            <a:endParaRPr lang="en-GB"/>
          </a:p>
        </p:txBody>
      </p:sp>
      <p:sp>
        <p:nvSpPr>
          <p:cNvPr id="6" name="Rounded Rectangle 5"/>
          <p:cNvSpPr/>
          <p:nvPr/>
        </p:nvSpPr>
        <p:spPr>
          <a:xfrm>
            <a:off x="2195513" y="1125538"/>
            <a:ext cx="1828800" cy="1714500"/>
          </a:xfrm>
          <a:prstGeom prst="roundRect">
            <a:avLst>
              <a:gd name="adj" fmla="val 10000"/>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7" name="Rounded Rectangle 6"/>
          <p:cNvSpPr/>
          <p:nvPr/>
        </p:nvSpPr>
        <p:spPr>
          <a:xfrm>
            <a:off x="360363" y="2646363"/>
            <a:ext cx="1828800" cy="1714500"/>
          </a:xfrm>
          <a:prstGeom prst="roundRect">
            <a:avLst>
              <a:gd name="adj" fmla="val 10000"/>
            </a:avLst>
          </a:prstGeom>
          <a:blipFill rotWithShape="0">
            <a:blip r:embed="rId4" cstate="print"/>
            <a:stretch>
              <a:fillRect/>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8" name="Rounded Rectangle 7"/>
          <p:cNvSpPr/>
          <p:nvPr/>
        </p:nvSpPr>
        <p:spPr>
          <a:xfrm>
            <a:off x="2124075" y="4581525"/>
            <a:ext cx="1828800" cy="1714500"/>
          </a:xfrm>
          <a:prstGeom prst="roundRect">
            <a:avLst>
              <a:gd name="adj" fmla="val 10000"/>
            </a:avLst>
          </a:prstGeom>
          <a:blipFill rotWithShape="0">
            <a:blip r:embed="rId5" cstate="print"/>
            <a:stretch>
              <a:fillRect/>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pic>
        <p:nvPicPr>
          <p:cNvPr id="82952" name="Picture 13" descr="E:\HoB NI (101210)\Desktop Jan 25 2011\Hob land-use criteria Dec 8 2010.JPG"/>
          <p:cNvPicPr>
            <a:picLocks noChangeAspect="1" noChangeArrowheads="1"/>
          </p:cNvPicPr>
          <p:nvPr/>
        </p:nvPicPr>
        <p:blipFill>
          <a:blip r:embed="rId6" cstate="print"/>
          <a:srcRect/>
          <a:stretch>
            <a:fillRect/>
          </a:stretch>
        </p:blipFill>
        <p:spPr bwMode="auto">
          <a:xfrm>
            <a:off x="4140200" y="1196975"/>
            <a:ext cx="3822700" cy="5400675"/>
          </a:xfrm>
          <a:prstGeom prst="rect">
            <a:avLst/>
          </a:prstGeom>
          <a:noFill/>
          <a:ln w="9525">
            <a:noFill/>
            <a:miter lim="800000"/>
            <a:headEnd/>
            <a:tailEnd/>
          </a:ln>
        </p:spPr>
      </p:pic>
      <p:pic>
        <p:nvPicPr>
          <p:cNvPr id="82953" name="Picture 34" descr="master panda.jpg"/>
          <p:cNvPicPr>
            <a:picLocks noChangeAspect="1"/>
          </p:cNvPicPr>
          <p:nvPr/>
        </p:nvPicPr>
        <p:blipFill>
          <a:blip r:embed="rId7" cstate="print">
            <a:clrChange>
              <a:clrFrom>
                <a:srgbClr val="F1F1E7"/>
              </a:clrFrom>
              <a:clrTo>
                <a:srgbClr val="F1F1E7">
                  <a:alpha val="0"/>
                </a:srgbClr>
              </a:clrTo>
            </a:clrChange>
          </a:blip>
          <a:srcRect/>
          <a:stretch>
            <a:fillRect/>
          </a:stretch>
        </p:blipFill>
        <p:spPr bwMode="auto">
          <a:xfrm>
            <a:off x="7896225" y="684213"/>
            <a:ext cx="527050" cy="836612"/>
          </a:xfrm>
          <a:prstGeom prst="rect">
            <a:avLst/>
          </a:prstGeom>
          <a:noFill/>
          <a:ln w="9525">
            <a:noFill/>
            <a:miter lim="800000"/>
            <a:headEnd/>
            <a:tailEnd/>
          </a:ln>
        </p:spPr>
      </p:pic>
      <p:grpSp>
        <p:nvGrpSpPr>
          <p:cNvPr id="15" name="Group 14"/>
          <p:cNvGrpSpPr>
            <a:grpSpLocks noChangeAspect="1"/>
          </p:cNvGrpSpPr>
          <p:nvPr/>
        </p:nvGrpSpPr>
        <p:grpSpPr>
          <a:xfrm>
            <a:off x="7911717" y="1268760"/>
            <a:ext cx="908755" cy="690104"/>
            <a:chOff x="518032" y="-1032869"/>
            <a:chExt cx="6161413" cy="4678943"/>
          </a:xfrm>
        </p:grpSpPr>
        <p:grpSp>
          <p:nvGrpSpPr>
            <p:cNvPr id="16" name="Group 73"/>
            <p:cNvGrpSpPr>
              <a:grpSpLocks noChangeAspect="1"/>
            </p:cNvGrpSpPr>
            <p:nvPr/>
          </p:nvGrpSpPr>
          <p:grpSpPr>
            <a:xfrm>
              <a:off x="4438637" y="-1032861"/>
              <a:ext cx="2240792" cy="2011550"/>
              <a:chOff x="1905000" y="5715000"/>
              <a:chExt cx="445770" cy="381000"/>
            </a:xfrm>
          </p:grpSpPr>
          <p:sp>
            <p:nvSpPr>
              <p:cNvPr id="20"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1"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2"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3"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4"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5"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6"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7"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8"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9"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0"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1"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2"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3"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4"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5"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6"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7"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8"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9"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0"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1"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2"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3"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17" name="Group 32"/>
            <p:cNvGrpSpPr/>
            <p:nvPr/>
          </p:nvGrpSpPr>
          <p:grpSpPr>
            <a:xfrm>
              <a:off x="518032" y="978681"/>
              <a:ext cx="4572000" cy="2667393"/>
              <a:chOff x="518032" y="978681"/>
              <a:chExt cx="4572000" cy="2667393"/>
            </a:xfrm>
          </p:grpSpPr>
          <p:sp>
            <p:nvSpPr>
              <p:cNvPr id="18" name="Rectangle 37"/>
              <p:cNvSpPr>
                <a:spLocks noChangeArrowheads="1"/>
              </p:cNvSpPr>
              <p:nvPr/>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9" name="Freeform 7"/>
              <p:cNvSpPr>
                <a:spLocks noEditPoints="1"/>
              </p:cNvSpPr>
              <p:nvPr/>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World Bank: REDD+ benefit sharing mechanisms</a:t>
            </a:r>
            <a:endParaRPr lang="en-GB" b="0" i="0" dirty="0"/>
          </a:p>
        </p:txBody>
      </p:sp>
      <p:sp>
        <p:nvSpPr>
          <p:cNvPr id="3" name="Content Placeholder 2"/>
          <p:cNvSpPr>
            <a:spLocks noGrp="1"/>
          </p:cNvSpPr>
          <p:nvPr>
            <p:ph sz="quarter" idx="15"/>
          </p:nvPr>
        </p:nvSpPr>
        <p:spPr/>
        <p:txBody>
          <a:bodyPr/>
          <a:lstStyle/>
          <a:p>
            <a:r>
              <a:rPr lang="en-GB" b="1" dirty="0" smtClean="0">
                <a:solidFill>
                  <a:schemeClr val="tx2"/>
                </a:solidFill>
              </a:rPr>
              <a:t>Benefit sharing is the poor relation of REDD+</a:t>
            </a:r>
          </a:p>
          <a:p>
            <a:r>
              <a:rPr lang="en-GB" dirty="0" smtClean="0"/>
              <a:t>Our study will provide guidance for FCPF (Forest Carbon Partnership Facility) countries:</a:t>
            </a:r>
          </a:p>
          <a:p>
            <a:pPr lvl="1"/>
            <a:r>
              <a:rPr lang="en-GB" dirty="0" smtClean="0"/>
              <a:t>Case studies</a:t>
            </a:r>
          </a:p>
          <a:p>
            <a:pPr lvl="1"/>
            <a:r>
              <a:rPr lang="en-GB" dirty="0" smtClean="0"/>
              <a:t>Typology of mechanisms</a:t>
            </a:r>
          </a:p>
          <a:p>
            <a:pPr lvl="1"/>
            <a:r>
              <a:rPr lang="en-GB" dirty="0" smtClean="0"/>
              <a:t>Options assessment framework</a:t>
            </a:r>
          </a:p>
          <a:p>
            <a:pPr lvl="1"/>
            <a:r>
              <a:rPr lang="en-GB" dirty="0" smtClean="0"/>
              <a:t>Enabling action</a:t>
            </a:r>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8</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 and complexities</a:t>
            </a:r>
            <a:endParaRPr lang="en-GB" dirty="0"/>
          </a:p>
        </p:txBody>
      </p:sp>
      <p:sp>
        <p:nvSpPr>
          <p:cNvPr id="3" name="Content Placeholder 2"/>
          <p:cNvSpPr>
            <a:spLocks noGrp="1"/>
          </p:cNvSpPr>
          <p:nvPr>
            <p:ph sz="quarter" idx="15"/>
          </p:nvPr>
        </p:nvSpPr>
        <p:spPr/>
        <p:txBody>
          <a:bodyPr/>
          <a:lstStyle/>
          <a:p>
            <a:r>
              <a:rPr lang="en-GB" b="1" dirty="0" smtClean="0">
                <a:solidFill>
                  <a:schemeClr val="tx2"/>
                </a:solidFill>
              </a:rPr>
              <a:t>Call for caution, but not inaction</a:t>
            </a:r>
          </a:p>
          <a:p>
            <a:pPr lvl="1"/>
            <a:r>
              <a:rPr lang="en-GB" dirty="0" smtClean="0"/>
              <a:t>Uncertainty</a:t>
            </a:r>
          </a:p>
          <a:p>
            <a:pPr lvl="1"/>
            <a:r>
              <a:rPr lang="en-GB" dirty="0" smtClean="0"/>
              <a:t>Complexity</a:t>
            </a:r>
          </a:p>
          <a:p>
            <a:pPr lvl="1"/>
            <a:r>
              <a:rPr lang="en-GB" dirty="0" smtClean="0"/>
              <a:t>Challenges of implementation</a:t>
            </a:r>
          </a:p>
          <a:p>
            <a:pPr lvl="1"/>
            <a:r>
              <a:rPr lang="en-GB" dirty="0" smtClean="0"/>
              <a:t>Risk of leakage</a:t>
            </a:r>
          </a:p>
        </p:txBody>
      </p:sp>
      <p:sp>
        <p:nvSpPr>
          <p:cNvPr id="7" name="Slide Number Placeholder 6"/>
          <p:cNvSpPr>
            <a:spLocks noGrp="1"/>
          </p:cNvSpPr>
          <p:nvPr>
            <p:ph type="sldNum" sz="quarter" idx="18"/>
          </p:nvPr>
        </p:nvSpPr>
        <p:spPr/>
        <p:txBody>
          <a:bodyPr/>
          <a:lstStyle/>
          <a:p>
            <a:r>
              <a:rPr lang="en-GB" smtClean="0"/>
              <a:t>Slide </a:t>
            </a:r>
            <a:fld id="{DD721801-A0D8-4BE1-8FC8-194370D92FD1}" type="slidenum">
              <a:rPr lang="en-GB" smtClean="0"/>
              <a:pPr/>
              <a:t>9</a:t>
            </a:fld>
            <a:endParaRPr lang="en-GB"/>
          </a:p>
        </p:txBody>
      </p:sp>
      <p:sp>
        <p:nvSpPr>
          <p:cNvPr id="8" name="Date Placeholder 7"/>
          <p:cNvSpPr>
            <a:spLocks noGrp="1"/>
          </p:cNvSpPr>
          <p:nvPr>
            <p:ph type="dt" sz="half" idx="16"/>
          </p:nvPr>
        </p:nvSpPr>
        <p:spPr/>
        <p:txBody>
          <a:bodyPr/>
          <a:lstStyle/>
          <a:p>
            <a:r>
              <a:rPr lang="en-GB" smtClean="0"/>
              <a:t>June 2011</a:t>
            </a:r>
            <a:endParaRPr lang="en-GB"/>
          </a:p>
        </p:txBody>
      </p:sp>
      <p:sp>
        <p:nvSpPr>
          <p:cNvPr id="9" name="Footer Placeholder 8"/>
          <p:cNvSpPr>
            <a:spLocks noGrp="1"/>
          </p:cNvSpPr>
          <p:nvPr>
            <p:ph type="ftr" sz="quarter" idx="17"/>
          </p:nvPr>
        </p:nvSpPr>
        <p:spPr/>
        <p:txBody>
          <a:bodyPr/>
          <a:lstStyle/>
          <a:p>
            <a:r>
              <a:rPr lang="en-GB" smtClean="0"/>
              <a:t>REDD+</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wC Presentation">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TotalTime>
  <Words>501</Words>
  <Application>Microsoft Office PowerPoint</Application>
  <PresentationFormat>On-screen Show (4:3)</PresentationFormat>
  <Paragraphs>128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PwC Presentation</vt:lpstr>
      <vt:lpstr>REDD+ and Green Growth</vt:lpstr>
      <vt:lpstr>REDD+: Challenges and opportunities</vt:lpstr>
      <vt:lpstr>REDD+: Challenges and opportunities</vt:lpstr>
      <vt:lpstr>UK Government: REDD+ funding options</vt:lpstr>
      <vt:lpstr>PwC Approach to Green Growth</vt:lpstr>
      <vt:lpstr>A Roadmap for achieving Green Growth</vt:lpstr>
      <vt:lpstr>The Heart of Borneo -  a flagship opportunity     </vt:lpstr>
      <vt:lpstr>World Bank: REDD+ benefit sharing mechanisms</vt:lpstr>
      <vt:lpstr>Challenges and complexities</vt:lpstr>
      <vt:lpstr>Delivering results</vt:lpstr>
      <vt:lpstr>Thank you</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REDD+</dc:title>
  <dc:creator/>
  <cp:lastModifiedBy>895539</cp:lastModifiedBy>
  <cp:revision>8</cp:revision>
  <dcterms:created xsi:type="dcterms:W3CDTF">2011-01-27T12:14:14Z</dcterms:created>
  <dcterms:modified xsi:type="dcterms:W3CDTF">2011-06-07T13:58:32Z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